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5/31/2019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krishna-007/Coursera_Capstone/blob/master/Week%203%20(1).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a:t>
            </a:r>
            <a:r>
              <a:rPr lang="it-IT" dirty="0" smtClean="0"/>
              <a:t>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Most Common Venues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821" y="1785582"/>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a:t>
            </a:r>
            <a:endParaRPr lang="en-US" b="1" dirty="0"/>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869743" y="1241946"/>
            <a:ext cx="9130353" cy="5616053"/>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478251" y="1264555"/>
            <a:ext cx="10449892" cy="5450144"/>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smtClean="0">
                <a:latin typeface="Tw Cen MT" panose="020B0602020104020603" pitchFamily="34" charset="0"/>
              </a:rPr>
              <a:t>In </a:t>
            </a:r>
            <a:r>
              <a:rPr lang="en-US" sz="3200" dirty="0">
                <a:latin typeface="Tw Cen MT" panose="020B0602020104020603" pitchFamily="34" charset="0"/>
              </a:rPr>
              <a:t>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smtClean="0">
                <a:latin typeface="Tw Cen MT" panose="020B0602020104020603" pitchFamily="34" charset="0"/>
              </a:rPr>
              <a:t>THANKS</a:t>
            </a:r>
            <a:endParaRPr lang="en-US" sz="8000" b="1" dirty="0">
              <a:latin typeface="Tw Cen MT" panose="020B0602020104020603" pitchFamily="34" charset="0"/>
            </a:endParaRP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en-US" sz="2400" dirty="0">
                <a:hlinkClick r:id="rId2"/>
              </a:rPr>
              <a:t>https://github.com/krishna-007/Coursera_Capstone/blob/master/Week%203%20(1).ipynb</a:t>
            </a: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3"/>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893" y="865282"/>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smtClean="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smtClean="0">
                <a:latin typeface="Tw Cen MT" panose="020B0602020104020603" pitchFamily="34" charset="0"/>
              </a:rPr>
              <a:t>Connecting </a:t>
            </a:r>
            <a:r>
              <a:rPr lang="en-US" sz="3200" dirty="0">
                <a:latin typeface="Tw Cen MT" panose="020B0602020104020603" pitchFamily="34" charset="0"/>
              </a:rPr>
              <a:t>to Foursquare and Retrieving Locational </a:t>
            </a:r>
            <a:r>
              <a:rPr lang="en-US" sz="3200" dirty="0" smtClean="0">
                <a:latin typeface="Tw Cen MT" panose="020B0602020104020603" pitchFamily="34" charset="0"/>
              </a:rPr>
              <a:t>Data</a:t>
            </a:r>
            <a:r>
              <a:rPr lang="en-US" sz="3200" dirty="0">
                <a:latin typeface="Tw Cen MT" panose="020B0602020104020603" pitchFamily="34" charset="0"/>
              </a:rPr>
              <a:t> for Each Venue in Every </a:t>
            </a:r>
            <a:r>
              <a:rPr lang="en-US" sz="3200" dirty="0" smtClean="0">
                <a:latin typeface="Tw Cen MT" panose="020B0602020104020603" pitchFamily="34" charset="0"/>
              </a:rPr>
              <a:t>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a:t>
            </a:r>
            <a:r>
              <a:rPr lang="en-US" sz="3200" dirty="0" smtClean="0">
                <a:latin typeface="Tw Cen MT" panose="020B0602020104020603" pitchFamily="34" charset="0"/>
              </a:rPr>
              <a:t>100 </a:t>
            </a:r>
            <a:r>
              <a:rPr lang="en-US" sz="3200" dirty="0">
                <a:latin typeface="Tw Cen MT" panose="020B0602020104020603" pitchFamily="34" charset="0"/>
              </a:rPr>
              <a:t>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smtClean="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a:t>
            </a:r>
            <a:r>
              <a:rPr lang="en-US" sz="2800" dirty="0" smtClean="0">
                <a:latin typeface="Tw Cen MT" panose="020B0602020104020603" pitchFamily="34" charset="0"/>
              </a:rPr>
              <a:t>will </a:t>
            </a:r>
            <a:r>
              <a:rPr lang="en-US" sz="2800" dirty="0">
                <a:latin typeface="Tw Cen MT" panose="020B0602020104020603" pitchFamily="34" charset="0"/>
              </a:rPr>
              <a:t>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a:t>
            </a:r>
            <a:r>
              <a:rPr lang="en-US" sz="2800" dirty="0" smtClean="0">
                <a:latin typeface="Tw Cen MT" panose="020B0602020104020603" pitchFamily="34" charset="0"/>
              </a:rPr>
              <a:t>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311</TotalTime>
  <Words>473</Words>
  <Application>Microsoft Office PowerPoint</Application>
  <PresentationFormat>Custom</PresentationFormat>
  <Paragraphs>30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DELL</cp:lastModifiedBy>
  <cp:revision>13</cp:revision>
  <dcterms:created xsi:type="dcterms:W3CDTF">2018-09-09T09:14:01Z</dcterms:created>
  <dcterms:modified xsi:type="dcterms:W3CDTF">2019-05-31T13:02:40Z</dcterms:modified>
</cp:coreProperties>
</file>