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Q/sxux3/1mmDB5lcdFktT/IuR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6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6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7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9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9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9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9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0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20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0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20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0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0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0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hyperlink" Target="http://192.168.43.116:5010/" TargetMode="External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"/>
          <p:cNvPicPr preferRelativeResize="0"/>
          <p:nvPr/>
        </p:nvPicPr>
        <p:blipFill rotWithShape="1">
          <a:blip r:embed="rId3">
            <a:alphaModFix amt="45000"/>
          </a:blip>
          <a:srcRect b="22323" l="0" r="0" t="2677"/>
          <a:stretch/>
        </p:blipFill>
        <p:spPr>
          <a:xfrm>
            <a:off x="20" y="-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"/>
          <p:cNvSpPr txBox="1"/>
          <p:nvPr>
            <p:ph type="ctrTitle"/>
          </p:nvPr>
        </p:nvSpPr>
        <p:spPr>
          <a:xfrm>
            <a:off x="1769532" y="2091263"/>
            <a:ext cx="8652938" cy="2461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20"/>
              <a:buFont typeface="Twentieth Century"/>
              <a:buNone/>
            </a:pPr>
            <a:r>
              <a:rPr lang="en-IN" sz="5220"/>
              <a:t>WIFI BASED </a:t>
            </a:r>
            <a:br>
              <a:rPr lang="en-IN" sz="5220"/>
            </a:br>
            <a:r>
              <a:rPr lang="en-IN" sz="5220"/>
              <a:t>WEB CONTROLLED SURVEILLANCE BOT</a:t>
            </a:r>
            <a:endParaRPr/>
          </a:p>
        </p:txBody>
      </p:sp>
      <p:sp>
        <p:nvSpPr>
          <p:cNvPr id="236" name="Google Shape;236;p1"/>
          <p:cNvSpPr txBox="1"/>
          <p:nvPr>
            <p:ph idx="1" type="subTitle"/>
          </p:nvPr>
        </p:nvSpPr>
        <p:spPr>
          <a:xfrm>
            <a:off x="1769532" y="4448175"/>
            <a:ext cx="8655200" cy="1142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None/>
            </a:pPr>
            <a:r>
              <a:rPr lang="en-IN" sz="1700">
                <a:solidFill>
                  <a:schemeClr val="lt1"/>
                </a:solidFill>
              </a:rPr>
              <a:t>TEAM MEMBERS :   SAI MAHESH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25"/>
              <a:buNone/>
            </a:pPr>
            <a:r>
              <a:rPr lang="en-IN" sz="1700">
                <a:solidFill>
                  <a:schemeClr val="lt1"/>
                </a:solidFill>
              </a:rPr>
              <a:t>     	                     SAI KRISHNA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25"/>
              <a:buNone/>
            </a:pPr>
            <a:r>
              <a:rPr lang="en-IN" sz="1700">
                <a:solidFill>
                  <a:schemeClr val="lt1"/>
                </a:solidFill>
              </a:rPr>
              <a:t>	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"/>
          <p:cNvPicPr preferRelativeResize="0"/>
          <p:nvPr/>
        </p:nvPicPr>
        <p:blipFill rotWithShape="1">
          <a:blip r:embed="rId3">
            <a:alphaModFix amt="45000"/>
          </a:blip>
          <a:srcRect b="22323" l="0" r="0" t="2677"/>
          <a:stretch/>
        </p:blipFill>
        <p:spPr>
          <a:xfrm>
            <a:off x="0" y="0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"/>
          <p:cNvSpPr txBox="1"/>
          <p:nvPr>
            <p:ph type="ctrTitle"/>
          </p:nvPr>
        </p:nvSpPr>
        <p:spPr>
          <a:xfrm>
            <a:off x="1769510" y="1594336"/>
            <a:ext cx="8652960" cy="355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wentieth Century"/>
              <a:buNone/>
            </a:pPr>
            <a:r>
              <a:t/>
            </a:r>
            <a:endParaRPr sz="5800"/>
          </a:p>
        </p:txBody>
      </p:sp>
      <p:sp>
        <p:nvSpPr>
          <p:cNvPr id="243" name="Google Shape;243;p2"/>
          <p:cNvSpPr txBox="1"/>
          <p:nvPr>
            <p:ph idx="1" type="subTitle"/>
          </p:nvPr>
        </p:nvSpPr>
        <p:spPr>
          <a:xfrm>
            <a:off x="1769508" y="5150338"/>
            <a:ext cx="8652960" cy="296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63"/>
              <a:buNone/>
            </a:pPr>
            <a:r>
              <a:rPr lang="en-IN" sz="1250">
                <a:solidFill>
                  <a:schemeClr val="lt1"/>
                </a:solidFill>
              </a:rPr>
              <a:t>CHECK THIS : </a:t>
            </a:r>
            <a:r>
              <a:rPr lang="en-IN" sz="1250" u="sng">
                <a:solidFill>
                  <a:schemeClr val="lt1"/>
                </a:solidFill>
                <a:hlinkClick r:id="rId4"/>
              </a:rPr>
              <a:t>192.168.43.116:5010</a:t>
            </a:r>
            <a:endParaRPr sz="1250">
              <a:solidFill>
                <a:schemeClr val="lt1"/>
              </a:solidFill>
            </a:endParaRPr>
          </a:p>
        </p:txBody>
      </p:sp>
      <p:pic>
        <p:nvPicPr>
          <p:cNvPr id="244" name="Google Shape;24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7175" y="1594336"/>
            <a:ext cx="5217608" cy="355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"/>
          <p:cNvPicPr preferRelativeResize="0"/>
          <p:nvPr/>
        </p:nvPicPr>
        <p:blipFill rotWithShape="1">
          <a:blip r:embed="rId3">
            <a:alphaModFix amt="45000"/>
          </a:blip>
          <a:srcRect b="22323" l="0" r="0" t="2677"/>
          <a:stretch/>
        </p:blipFill>
        <p:spPr>
          <a:xfrm>
            <a:off x="20" y="-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"/>
          <p:cNvSpPr txBox="1"/>
          <p:nvPr>
            <p:ph type="ctrTitle"/>
          </p:nvPr>
        </p:nvSpPr>
        <p:spPr>
          <a:xfrm>
            <a:off x="1769532" y="2091263"/>
            <a:ext cx="8652938" cy="8890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-IN" sz="2700"/>
              <a:t>USES OF WI-FI CONTROLLED BOT OVER BLUETOOTH CONTROLLED BOT</a:t>
            </a:r>
            <a:endParaRPr/>
          </a:p>
        </p:txBody>
      </p:sp>
      <p:sp>
        <p:nvSpPr>
          <p:cNvPr id="251" name="Google Shape;251;p3"/>
          <p:cNvSpPr txBox="1"/>
          <p:nvPr>
            <p:ph idx="1" type="subTitle"/>
          </p:nvPr>
        </p:nvSpPr>
        <p:spPr>
          <a:xfrm>
            <a:off x="1769532" y="2980267"/>
            <a:ext cx="8655200" cy="321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en-IN">
                <a:solidFill>
                  <a:schemeClr val="lt1"/>
                </a:solidFill>
                <a:latin typeface="Arabic Typesetting"/>
                <a:ea typeface="Arabic Typesetting"/>
                <a:cs typeface="Arabic Typesetting"/>
                <a:sym typeface="Arabic Typesetting"/>
              </a:rPr>
              <a:t>THE BOT CAN BE OPERATED FROM VARIOUS DEVICES SIMULTANEOUSLY.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en-IN">
                <a:solidFill>
                  <a:schemeClr val="lt1"/>
                </a:solidFill>
                <a:latin typeface="Arabic Typesetting"/>
                <a:ea typeface="Arabic Typesetting"/>
                <a:cs typeface="Arabic Typesetting"/>
                <a:sym typeface="Arabic Typesetting"/>
              </a:rPr>
              <a:t>CAN BE OPERATED FROM A LARGE DISTANCE.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en-IN">
                <a:solidFill>
                  <a:schemeClr val="lt1"/>
                </a:solidFill>
                <a:latin typeface="Arabic Typesetting"/>
                <a:ea typeface="Arabic Typesetting"/>
                <a:cs typeface="Arabic Typesetting"/>
                <a:sym typeface="Arabic Typesetting"/>
              </a:rPr>
              <a:t>NO APPS INSTALLATION REQUIRED FOR CONTROLLING.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en-IN">
                <a:solidFill>
                  <a:schemeClr val="lt1"/>
                </a:solidFill>
                <a:latin typeface="Arabic Typesetting"/>
                <a:ea typeface="Arabic Typesetting"/>
                <a:cs typeface="Arabic Typesetting"/>
                <a:sym typeface="Arabic Typesetting"/>
              </a:rPr>
              <a:t>GOOD QUALITY OF VIDEO STREAMING.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en-IN">
                <a:solidFill>
                  <a:schemeClr val="lt1"/>
                </a:solidFill>
                <a:latin typeface="Arabic Typesetting"/>
                <a:ea typeface="Arabic Typesetting"/>
                <a:cs typeface="Arabic Typesetting"/>
                <a:sym typeface="Arabic Typesetting"/>
              </a:rPr>
              <a:t>SURVEILLANCE CAN BE DONE FROM DIFFERENT DEVICES SIMULTANEOUSLY.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"/>
          <p:cNvPicPr preferRelativeResize="0"/>
          <p:nvPr/>
        </p:nvPicPr>
        <p:blipFill rotWithShape="1">
          <a:blip r:embed="rId3">
            <a:alphaModFix amt="45000"/>
          </a:blip>
          <a:srcRect b="22323" l="0" r="0" t="2677"/>
          <a:stretch/>
        </p:blipFill>
        <p:spPr>
          <a:xfrm>
            <a:off x="20" y="-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"/>
          <p:cNvSpPr txBox="1"/>
          <p:nvPr>
            <p:ph type="ctrTitle"/>
          </p:nvPr>
        </p:nvSpPr>
        <p:spPr>
          <a:xfrm>
            <a:off x="1769532" y="2091263"/>
            <a:ext cx="8652938" cy="16510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wentieth Century"/>
              <a:buNone/>
            </a:pPr>
            <a:r>
              <a:rPr lang="en-IN" sz="5800"/>
              <a:t>THANK YOU</a:t>
            </a:r>
            <a:endParaRPr/>
          </a:p>
        </p:txBody>
      </p:sp>
      <p:sp>
        <p:nvSpPr>
          <p:cNvPr id="258" name="Google Shape;258;p4"/>
          <p:cNvSpPr txBox="1"/>
          <p:nvPr>
            <p:ph idx="1" type="subTitle"/>
          </p:nvPr>
        </p:nvSpPr>
        <p:spPr>
          <a:xfrm>
            <a:off x="1769532" y="4448175"/>
            <a:ext cx="8655200" cy="1142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2019-07-21T06:50:48Z</dcterms:created>
  <dc:creator>Sai Mahesh</dc:creator>
</cp:coreProperties>
</file>