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2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2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C4FC-CACD-448B-88C2-D2C9C7CA3B9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C238-D5E8-49B6-ACD9-50EBB226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7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1223" y="3053753"/>
            <a:ext cx="762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PortSwigger</a:t>
            </a:r>
            <a:r>
              <a:rPr lang="en-US" sz="2400" u="sng" dirty="0" smtClean="0"/>
              <a:t> Lab Solutions : Screenshots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108829" y="5822830"/>
            <a:ext cx="39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Name : Krishna Vijay Patil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526211"/>
            <a:ext cx="1966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81223" y="2284312"/>
            <a:ext cx="4934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Ethical Hacking</a:t>
            </a: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166281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2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Patil</dc:creator>
  <cp:lastModifiedBy>Krishna Patil</cp:lastModifiedBy>
  <cp:revision>4</cp:revision>
  <dcterms:created xsi:type="dcterms:W3CDTF">2021-08-15T09:23:58Z</dcterms:created>
  <dcterms:modified xsi:type="dcterms:W3CDTF">2021-08-15T09:27:07Z</dcterms:modified>
</cp:coreProperties>
</file>