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1557-31AC-4591-A264-B8E31820BD7F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B308-F6F5-42A3-8252-897C67F1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480" y="2251494"/>
            <a:ext cx="528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/>
              <a:t>Ethical Hacking</a:t>
            </a:r>
            <a:endParaRPr lang="en-US" sz="5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971472" y="6245524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 Krishna Vijay Patil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8370" y="3174824"/>
            <a:ext cx="44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Scanning : https://zero.webappsecurity.com/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321" y="491706"/>
            <a:ext cx="224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Task 2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627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86"/>
            <a:ext cx="12192000" cy="63404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7763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Vulnerabilities found in https://zero.webappsecurity.com/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85"/>
            <a:ext cx="12192000" cy="6340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62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From </a:t>
            </a:r>
            <a:r>
              <a:rPr lang="en-US" dirty="0" err="1" smtClean="0"/>
              <a:t>Netsparker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211"/>
            <a:ext cx="12192000" cy="6331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76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 Vulnerabilities In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62642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Title</a:t>
            </a:r>
            <a:r>
              <a:rPr lang="en-US" sz="2000" dirty="0" smtClean="0"/>
              <a:t> : Found Vulnerability Out-Of-Date Version (Apache) in https://zero.webappsecurity.com/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Domain</a:t>
            </a:r>
            <a:r>
              <a:rPr lang="en-US" sz="2000" dirty="0" smtClean="0"/>
              <a:t> : https://zero.webappsecurity.com/ 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Vulnerability</a:t>
            </a:r>
            <a:r>
              <a:rPr lang="en-US" sz="2000" dirty="0" smtClean="0"/>
              <a:t> : Out Of Date Version (Apache)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Severity</a:t>
            </a:r>
            <a:r>
              <a:rPr lang="en-US" sz="2000" dirty="0" smtClean="0"/>
              <a:t> : Critical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Testing Environment </a:t>
            </a:r>
            <a:r>
              <a:rPr lang="en-US" sz="2000" dirty="0" smtClean="0"/>
              <a:t>: Windows 10, </a:t>
            </a:r>
            <a:r>
              <a:rPr lang="en-US" sz="2000" dirty="0" err="1" smtClean="0"/>
              <a:t>Netsparker</a:t>
            </a:r>
            <a:r>
              <a:rPr lang="en-US" sz="2000" dirty="0" smtClean="0"/>
              <a:t>, </a:t>
            </a:r>
            <a:r>
              <a:rPr lang="en-US" sz="2000" dirty="0" err="1" smtClean="0"/>
              <a:t>wifi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u="sng" dirty="0" smtClean="0"/>
              <a:t>Vulnerability Description </a:t>
            </a:r>
            <a:r>
              <a:rPr lang="en-US" sz="2000" dirty="0" smtClean="0"/>
              <a:t>: </a:t>
            </a:r>
            <a:r>
              <a:rPr lang="en-US" sz="2000" dirty="0" err="1" smtClean="0"/>
              <a:t>Netsparker</a:t>
            </a:r>
            <a:r>
              <a:rPr lang="en-US" sz="2000" dirty="0" smtClean="0"/>
              <a:t> identified you are using an out-of-date version of Apache.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-&gt;  </a:t>
            </a:r>
            <a:r>
              <a:rPr lang="en-US" sz="2000" dirty="0" err="1" smtClean="0"/>
              <a:t>Netsparker</a:t>
            </a:r>
            <a:r>
              <a:rPr lang="en-US" sz="2000" dirty="0" smtClean="0"/>
              <a:t> identified a version disclosure (Apache) in the target web server's HTTP response.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-&gt;  This information might help an attacker gain a greater understanding of the systems in use and 		      potentially develop further attacks targeted at the specific version of Apache.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552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Report For Out-Of-Date (Vulnerability)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2731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5993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Impact</a:t>
            </a:r>
            <a:r>
              <a:rPr lang="en-US" sz="2000" dirty="0" smtClean="0"/>
              <a:t> :    1) As it is a old version of Apache software, it may be vulnerable to attacks and might harm your users.</a:t>
            </a:r>
          </a:p>
          <a:p>
            <a:r>
              <a:rPr lang="en-US" sz="2000" dirty="0" smtClean="0"/>
              <a:t>	   2) An attacker might use the disclosed information to harvest specific security vulnerabilities for the     		        version identified.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Remedy</a:t>
            </a:r>
            <a:r>
              <a:rPr lang="en-US" sz="2000" dirty="0" smtClean="0"/>
              <a:t> : Replace your old version(2.2.6) with latest version. </a:t>
            </a:r>
          </a:p>
          <a:p>
            <a:r>
              <a:rPr lang="en-US" sz="2000" dirty="0" smtClean="0"/>
              <a:t>	  Please install/upgrade the stable latest version(2.4.48) of Apache.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Known </a:t>
            </a:r>
            <a:r>
              <a:rPr lang="en-US" sz="2000" u="sng" dirty="0" err="1" smtClean="0"/>
              <a:t>vulnerabilties</a:t>
            </a:r>
            <a:r>
              <a:rPr lang="en-US" sz="2000" u="sng" dirty="0" smtClean="0"/>
              <a:t> in this versions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1) Apache HTTP Server Configuration Vulnerability</a:t>
            </a:r>
          </a:p>
          <a:p>
            <a:pPr marL="457200" indent="-457200">
              <a:buAutoNum type="arabicParenR"/>
            </a:pPr>
            <a:endParaRPr lang="en-US" sz="2000" dirty="0" smtClean="0"/>
          </a:p>
          <a:p>
            <a:r>
              <a:rPr lang="en-US" sz="2000" dirty="0" smtClean="0"/>
              <a:t>2) Apache HTTP Server Resource Management Errors Vulnerability</a:t>
            </a:r>
          </a:p>
          <a:p>
            <a:endParaRPr lang="en-US" sz="2000" dirty="0" smtClean="0"/>
          </a:p>
          <a:p>
            <a:r>
              <a:rPr lang="en-US" sz="2000" dirty="0" smtClean="0"/>
              <a:t>3) Apache HTTP Server Improper Neutralization of Input During Web Page Generation ('Cross-site Scripting')     Vulnerability</a:t>
            </a:r>
          </a:p>
          <a:p>
            <a:endParaRPr lang="en-US" sz="2000" dirty="0" smtClean="0"/>
          </a:p>
          <a:p>
            <a:r>
              <a:rPr lang="en-US" sz="2000" dirty="0" smtClean="0"/>
              <a:t>4) Apache HTTP Server Cross-Site Request Forgery (CSRF) Vulnerability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0717"/>
            <a:ext cx="12192001" cy="6297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" y="77637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 Vulnerability : Report From </a:t>
            </a:r>
            <a:r>
              <a:rPr lang="en-US" dirty="0" err="1" smtClean="0"/>
              <a:t>Netsparker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3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2092"/>
            <a:ext cx="12192001" cy="6305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" y="7763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Third Vulnerability : Report From </a:t>
            </a:r>
            <a:r>
              <a:rPr lang="en-US" dirty="0" err="1" smtClean="0"/>
              <a:t>Netsparker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Patil</dc:creator>
  <cp:lastModifiedBy>Krishna Patil</cp:lastModifiedBy>
  <cp:revision>7</cp:revision>
  <dcterms:created xsi:type="dcterms:W3CDTF">2021-08-15T08:32:57Z</dcterms:created>
  <dcterms:modified xsi:type="dcterms:W3CDTF">2021-08-15T11:48:38Z</dcterms:modified>
</cp:coreProperties>
</file>