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12192000"/>
  <p:notesSz cx="6858000" cy="9144000"/>
  <p:embeddedFontLst>
    <p:embeddedFont>
      <p:font typeface="Helvetica Neue"/>
      <p:regular r:id="rId22"/>
      <p:bold r:id="rId23"/>
      <p:italic r:id="rId24"/>
      <p:boldItalic r:id="rId25"/>
    </p:embeddedFont>
    <p:embeddedFont>
      <p:font typeface="Helvetica Neue Light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0" roundtripDataSignature="AMtx7migH+3fo4UCJM+iIRpxXovldOVIk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F70AB35-0EB6-436F-8588-995656F57480}">
  <a:tblStyle styleId="{9F70AB35-0EB6-436F-8588-995656F57480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DE8E6"/>
          </a:solidFill>
        </a:fill>
      </a:tcStyle>
    </a:wholeTbl>
    <a:band1H>
      <a:tcTxStyle b="off" i="off"/>
      <a:tcStyle>
        <a:fill>
          <a:solidFill>
            <a:srgbClr val="D9CECA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D9CECA"/>
          </a:solidFill>
        </a:fill>
      </a:tcStyle>
    </a:band1V>
    <a:band2V>
      <a:tcTxStyle b="off" i="off"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HelveticaNeue-regular.fntdata"/><Relationship Id="rId21" Type="http://schemas.openxmlformats.org/officeDocument/2006/relationships/slide" Target="slides/slide16.xml"/><Relationship Id="rId24" Type="http://schemas.openxmlformats.org/officeDocument/2006/relationships/font" Target="fonts/HelveticaNeue-italic.fntdata"/><Relationship Id="rId23" Type="http://schemas.openxmlformats.org/officeDocument/2006/relationships/font" Target="fonts/HelveticaNeue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HelveticaNeueLight-regular.fntdata"/><Relationship Id="rId25" Type="http://schemas.openxmlformats.org/officeDocument/2006/relationships/font" Target="fonts/HelveticaNeue-boldItalic.fntdata"/><Relationship Id="rId28" Type="http://schemas.openxmlformats.org/officeDocument/2006/relationships/font" Target="fonts/HelveticaNeueLight-italic.fntdata"/><Relationship Id="rId27" Type="http://schemas.openxmlformats.org/officeDocument/2006/relationships/font" Target="fonts/HelveticaNeueLigh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HelveticaNeueLigh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692ae8f0dc_0_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g2692ae8f0dc_0_5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9" name="Google Shape;169;g2692ae8f0dc_0_5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692ae8f0dc_2_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g2692ae8f0dc_2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7" name="Google Shape;177;g2692ae8f0dc_2_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1e7d9ee188_1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g31e7d9ee188_1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5" name="Google Shape;185;g31e7d9ee188_1_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c3f7b056e6_2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g2c3f7b056e6_2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3" name="Google Shape;193;g2c3f7b056e6_2_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1e3af33320_2_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1e3af33320_2_5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g31e3af33320_2_5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1e36e7c436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g31e36e7c436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2" name="Google Shape;212;g31e36e7c436_0_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692ae8f0dc_0_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g2692ae8f0dc_0_4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0" name="Google Shape;220;g2692ae8f0dc_0_4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692ae8f0dc_0_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g2692ae8f0dc_0_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5" name="Google Shape;95;g2692ae8f0dc_0_2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692ae8f0dc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g2692ae8f0dc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3" name="Google Shape;103;g2692ae8f0dc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1e3af33320_2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1e3af33320_2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31e3af33320_2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6bfc5cce5e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g26bfc5cce5e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2" name="Google Shape;122;g26bfc5cce5e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1e3af33320_2_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1e3af33320_2_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31e3af33320_2_2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1e3af33320_2_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1e3af33320_2_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31e3af33320_2_4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1e3af33320_2_8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1e3af33320_2_8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31e3af33320_2_8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692ae8f0dc_1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g2692ae8f0dc_1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1" name="Google Shape;161;g2692ae8f0dc_1_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bg>
      <p:bgPr>
        <a:solidFill>
          <a:schemeClr val="lt2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idx="1" type="body"/>
          </p:nvPr>
        </p:nvSpPr>
        <p:spPr>
          <a:xfrm>
            <a:off x="844150" y="4710224"/>
            <a:ext cx="10515601" cy="552037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44848"/>
              </a:buClr>
              <a:buSzPts val="2000"/>
              <a:buFont typeface="Helvetica Neue Light"/>
              <a:buNone/>
              <a:defRPr b="0" i="0" sz="2000">
                <a:solidFill>
                  <a:srgbClr val="44484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20" name="Google Shape;20;p5"/>
          <p:cNvPicPr preferRelativeResize="0"/>
          <p:nvPr/>
        </p:nvPicPr>
        <p:blipFill rotWithShape="1">
          <a:blip r:embed="rId2">
            <a:alphaModFix/>
          </a:blip>
          <a:srcRect b="42109" l="31991" r="32034" t="42025"/>
          <a:stretch/>
        </p:blipFill>
        <p:spPr>
          <a:xfrm>
            <a:off x="7430948" y="751519"/>
            <a:ext cx="3928803" cy="1333239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5"/>
          <p:cNvSpPr txBox="1"/>
          <p:nvPr>
            <p:ph idx="2" type="body"/>
          </p:nvPr>
        </p:nvSpPr>
        <p:spPr>
          <a:xfrm>
            <a:off x="844150" y="3784993"/>
            <a:ext cx="10516000" cy="9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Helvetica Neue"/>
              <a:buNone/>
              <a:defRPr b="1" i="0" sz="44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Helvetica Neue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10802678" y="6284675"/>
            <a:ext cx="551121" cy="377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</a:t>
            </a:r>
            <a:r>
              <a:rPr b="0" lang="en-US"/>
              <a:t>  </a:t>
            </a:r>
            <a:fld id="{00000000-1234-1234-1234-123412341234}" type="slidenum">
              <a:rPr b="0" lang="en-US"/>
              <a:t>‹#›</a:t>
            </a:fld>
            <a:endParaRPr b="0"/>
          </a:p>
        </p:txBody>
      </p:sp>
      <p:sp>
        <p:nvSpPr>
          <p:cNvPr id="77" name="Google Shape;77;p14"/>
          <p:cNvSpPr txBox="1"/>
          <p:nvPr>
            <p:ph idx="10" type="dt"/>
          </p:nvPr>
        </p:nvSpPr>
        <p:spPr>
          <a:xfrm>
            <a:off x="7924800" y="6284674"/>
            <a:ext cx="2877878" cy="377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78" name="Google Shape;78;p14"/>
          <p:cNvPicPr preferRelativeResize="0"/>
          <p:nvPr/>
        </p:nvPicPr>
        <p:blipFill rotWithShape="1">
          <a:blip r:embed="rId2">
            <a:alphaModFix/>
          </a:blip>
          <a:srcRect b="38397" l="29654" r="29479" t="38312"/>
          <a:stretch/>
        </p:blipFill>
        <p:spPr>
          <a:xfrm>
            <a:off x="358814" y="6038948"/>
            <a:ext cx="1365812" cy="598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Helvetica Neue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15"/>
          <p:cNvSpPr txBox="1"/>
          <p:nvPr>
            <p:ph idx="12" type="sldNum"/>
          </p:nvPr>
        </p:nvSpPr>
        <p:spPr>
          <a:xfrm>
            <a:off x="10802678" y="6284675"/>
            <a:ext cx="551121" cy="377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</a:t>
            </a:r>
            <a:r>
              <a:rPr b="0" lang="en-US"/>
              <a:t>  </a:t>
            </a:r>
            <a:fld id="{00000000-1234-1234-1234-123412341234}" type="slidenum">
              <a:rPr b="0" lang="en-US"/>
              <a:t>‹#›</a:t>
            </a:fld>
            <a:endParaRPr b="0"/>
          </a:p>
        </p:txBody>
      </p:sp>
      <p:sp>
        <p:nvSpPr>
          <p:cNvPr id="83" name="Google Shape;83;p15"/>
          <p:cNvSpPr txBox="1"/>
          <p:nvPr>
            <p:ph idx="10" type="dt"/>
          </p:nvPr>
        </p:nvSpPr>
        <p:spPr>
          <a:xfrm>
            <a:off x="7924800" y="6284674"/>
            <a:ext cx="2877878" cy="377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84" name="Google Shape;84;p15"/>
          <p:cNvPicPr preferRelativeResize="0"/>
          <p:nvPr/>
        </p:nvPicPr>
        <p:blipFill rotWithShape="1">
          <a:blip r:embed="rId2">
            <a:alphaModFix/>
          </a:blip>
          <a:srcRect b="38397" l="29654" r="29479" t="38312"/>
          <a:stretch/>
        </p:blipFill>
        <p:spPr>
          <a:xfrm>
            <a:off x="358814" y="6038948"/>
            <a:ext cx="1365812" cy="598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Helvetica Neue"/>
              <a:buNone/>
              <a:defRPr sz="3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Helvetica Neue Light"/>
              <a:buNone/>
              <a:defRPr b="0" i="0" sz="20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Helvetica Neue Light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Helvetica Neue Light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Helvetica Neue Light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Helvetica Neue Light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5" name="Google Shape;25;p6"/>
          <p:cNvSpPr txBox="1"/>
          <p:nvPr>
            <p:ph idx="12" type="sldNum"/>
          </p:nvPr>
        </p:nvSpPr>
        <p:spPr>
          <a:xfrm>
            <a:off x="10802678" y="6284675"/>
            <a:ext cx="551121" cy="377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</a:t>
            </a:r>
            <a:r>
              <a:rPr b="0" lang="en-US"/>
              <a:t>  </a:t>
            </a:r>
            <a:fld id="{00000000-1234-1234-1234-123412341234}" type="slidenum">
              <a:rPr b="0" lang="en-US"/>
              <a:t>‹#›</a:t>
            </a:fld>
            <a:endParaRPr b="0"/>
          </a:p>
        </p:txBody>
      </p:sp>
      <p:sp>
        <p:nvSpPr>
          <p:cNvPr id="26" name="Google Shape;26;p6"/>
          <p:cNvSpPr txBox="1"/>
          <p:nvPr>
            <p:ph idx="10" type="dt"/>
          </p:nvPr>
        </p:nvSpPr>
        <p:spPr>
          <a:xfrm>
            <a:off x="7924800" y="6284674"/>
            <a:ext cx="2877878" cy="377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7" name="Google Shape;27;p6"/>
          <p:cNvPicPr preferRelativeResize="0"/>
          <p:nvPr/>
        </p:nvPicPr>
        <p:blipFill rotWithShape="1">
          <a:blip r:embed="rId2">
            <a:alphaModFix/>
          </a:blip>
          <a:srcRect b="38397" l="29654" r="29479" t="38312"/>
          <a:stretch/>
        </p:blipFill>
        <p:spPr>
          <a:xfrm>
            <a:off x="358814" y="6038948"/>
            <a:ext cx="1365812" cy="598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1"/>
          <p:cNvSpPr txBox="1"/>
          <p:nvPr>
            <p:ph idx="12" type="sldNum"/>
          </p:nvPr>
        </p:nvSpPr>
        <p:spPr>
          <a:xfrm>
            <a:off x="10802678" y="6284675"/>
            <a:ext cx="551121" cy="377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</a:t>
            </a:r>
            <a:r>
              <a:rPr b="0" lang="en-US"/>
              <a:t>  </a:t>
            </a:r>
            <a:fld id="{00000000-1234-1234-1234-123412341234}" type="slidenum">
              <a:rPr b="0" lang="en-US"/>
              <a:t>‹#›</a:t>
            </a:fld>
            <a:endParaRPr b="0"/>
          </a:p>
        </p:txBody>
      </p:sp>
      <p:sp>
        <p:nvSpPr>
          <p:cNvPr id="30" name="Google Shape;30;p11"/>
          <p:cNvSpPr txBox="1"/>
          <p:nvPr>
            <p:ph idx="10" type="dt"/>
          </p:nvPr>
        </p:nvSpPr>
        <p:spPr>
          <a:xfrm>
            <a:off x="7924800" y="6284674"/>
            <a:ext cx="2877878" cy="377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31" name="Google Shape;31;p11"/>
          <p:cNvPicPr preferRelativeResize="0"/>
          <p:nvPr/>
        </p:nvPicPr>
        <p:blipFill rotWithShape="1">
          <a:blip r:embed="rId2">
            <a:alphaModFix/>
          </a:blip>
          <a:srcRect b="38397" l="29654" r="29479" t="38312"/>
          <a:stretch/>
        </p:blipFill>
        <p:spPr>
          <a:xfrm>
            <a:off x="358814" y="6038948"/>
            <a:ext cx="1365812" cy="598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594303" y="26670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Helvetica Neue"/>
              <a:buNone/>
              <a:defRPr sz="4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582427" y="1768950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 Light"/>
              <a:buChar char="•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 Light"/>
              <a:buChar char="•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•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 Light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 Light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10802678" y="6284675"/>
            <a:ext cx="551121" cy="377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</a:t>
            </a:r>
            <a:r>
              <a:rPr b="0" lang="en-US"/>
              <a:t>  </a:t>
            </a:r>
            <a:fld id="{00000000-1234-1234-1234-123412341234}" type="slidenum">
              <a:rPr b="0" lang="en-US"/>
              <a:t>‹#›</a:t>
            </a:fld>
            <a:endParaRPr b="0"/>
          </a:p>
        </p:txBody>
      </p:sp>
      <p:sp>
        <p:nvSpPr>
          <p:cNvPr id="36" name="Google Shape;36;p7"/>
          <p:cNvSpPr txBox="1"/>
          <p:nvPr>
            <p:ph idx="10" type="dt"/>
          </p:nvPr>
        </p:nvSpPr>
        <p:spPr>
          <a:xfrm>
            <a:off x="7924800" y="6284674"/>
            <a:ext cx="2877878" cy="377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37" name="Google Shape;37;p7"/>
          <p:cNvPicPr preferRelativeResize="0"/>
          <p:nvPr/>
        </p:nvPicPr>
        <p:blipFill rotWithShape="1">
          <a:blip r:embed="rId2">
            <a:alphaModFix/>
          </a:blip>
          <a:srcRect b="38397" l="29654" r="29479" t="38312"/>
          <a:stretch/>
        </p:blipFill>
        <p:spPr>
          <a:xfrm>
            <a:off x="358814" y="6038948"/>
            <a:ext cx="1365812" cy="598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73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4247">
          <p15:clr>
            <a:srgbClr val="FBAE40"/>
          </p15:clr>
        </p15:guide>
        <p15:guide id="4" orient="horz" pos="164">
          <p15:clr>
            <a:srgbClr val="FBAE40"/>
          </p15:clr>
        </p15:guide>
        <p15:guide id="5" orient="horz" pos="1003">
          <p15:clr>
            <a:srgbClr val="FBAE40"/>
          </p15:clr>
        </p15:guide>
        <p15:guide id="6" pos="121">
          <p15:clr>
            <a:srgbClr val="FBAE40"/>
          </p15:clr>
        </p15:guide>
        <p15:guide id="7" pos="370">
          <p15:clr>
            <a:srgbClr val="FBAE40"/>
          </p15:clr>
        </p15:guide>
        <p15:guide id="8" orient="horz" pos="1117">
          <p15:clr>
            <a:srgbClr val="FBAE40"/>
          </p15:clr>
        </p15:guide>
        <p15:guide id="9" pos="6992">
          <p15:clr>
            <a:srgbClr val="FBAE40"/>
          </p15:clr>
        </p15:guide>
        <p15:guide id="10" orient="horz" pos="3861">
          <p15:clr>
            <a:srgbClr val="FBAE40"/>
          </p15:clr>
        </p15:guide>
        <p15:guide id="11" pos="7559">
          <p15:clr>
            <a:srgbClr val="FBAE40"/>
          </p15:clr>
        </p15:guide>
        <p15:guide id="12" orient="horz" pos="3974">
          <p15:clr>
            <a:srgbClr val="FBAE40"/>
          </p15:clr>
        </p15:guide>
        <p15:guide id="13" orient="horz" pos="4201">
          <p15:clr>
            <a:srgbClr val="FBAE40"/>
          </p15:clr>
        </p15:guide>
        <p15:guide id="14" orient="horz" pos="411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10802678" y="6284675"/>
            <a:ext cx="551121" cy="377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</a:t>
            </a:r>
            <a:r>
              <a:rPr b="0" lang="en-US"/>
              <a:t>  </a:t>
            </a:r>
            <a:fld id="{00000000-1234-1234-1234-123412341234}" type="slidenum">
              <a:rPr b="0" lang="en-US"/>
              <a:t>‹#›</a:t>
            </a:fld>
            <a:endParaRPr b="0"/>
          </a:p>
        </p:txBody>
      </p:sp>
      <p:sp>
        <p:nvSpPr>
          <p:cNvPr id="43" name="Google Shape;43;p8"/>
          <p:cNvSpPr txBox="1"/>
          <p:nvPr>
            <p:ph idx="10" type="dt"/>
          </p:nvPr>
        </p:nvSpPr>
        <p:spPr>
          <a:xfrm>
            <a:off x="7924800" y="6284674"/>
            <a:ext cx="2877878" cy="377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44" name="Google Shape;44;p8"/>
          <p:cNvPicPr preferRelativeResize="0"/>
          <p:nvPr/>
        </p:nvPicPr>
        <p:blipFill rotWithShape="1">
          <a:blip r:embed="rId2">
            <a:alphaModFix/>
          </a:blip>
          <a:srcRect b="38397" l="29654" r="29479" t="38312"/>
          <a:stretch/>
        </p:blipFill>
        <p:spPr>
          <a:xfrm>
            <a:off x="358814" y="6038948"/>
            <a:ext cx="1365812" cy="598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 Light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 Light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 Light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 Light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 Light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 Light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 Light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 Light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10802678" y="6284675"/>
            <a:ext cx="551121" cy="377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</a:t>
            </a:r>
            <a:r>
              <a:rPr b="0" lang="en-US"/>
              <a:t>  </a:t>
            </a:r>
            <a:fld id="{00000000-1234-1234-1234-123412341234}" type="slidenum">
              <a:rPr b="0" lang="en-US"/>
              <a:t>‹#›</a:t>
            </a:fld>
            <a:endParaRPr b="0"/>
          </a:p>
        </p:txBody>
      </p:sp>
      <p:sp>
        <p:nvSpPr>
          <p:cNvPr id="52" name="Google Shape;52;p9"/>
          <p:cNvSpPr txBox="1"/>
          <p:nvPr>
            <p:ph idx="10" type="dt"/>
          </p:nvPr>
        </p:nvSpPr>
        <p:spPr>
          <a:xfrm>
            <a:off x="7924800" y="6284674"/>
            <a:ext cx="2877878" cy="377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53" name="Google Shape;53;p9"/>
          <p:cNvPicPr preferRelativeResize="0"/>
          <p:nvPr/>
        </p:nvPicPr>
        <p:blipFill rotWithShape="1">
          <a:blip r:embed="rId2">
            <a:alphaModFix/>
          </a:blip>
          <a:srcRect b="38397" l="29654" r="29479" t="38312"/>
          <a:stretch/>
        </p:blipFill>
        <p:spPr>
          <a:xfrm>
            <a:off x="358814" y="6038948"/>
            <a:ext cx="1365812" cy="598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Helvetica Neue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10802678" y="6284675"/>
            <a:ext cx="551121" cy="377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</a:t>
            </a:r>
            <a:r>
              <a:rPr b="0" lang="en-US"/>
              <a:t>  </a:t>
            </a:r>
            <a:fld id="{00000000-1234-1234-1234-123412341234}" type="slidenum">
              <a:rPr b="0" lang="en-US"/>
              <a:t>‹#›</a:t>
            </a:fld>
            <a:endParaRPr b="0"/>
          </a:p>
        </p:txBody>
      </p:sp>
      <p:sp>
        <p:nvSpPr>
          <p:cNvPr id="57" name="Google Shape;57;p10"/>
          <p:cNvSpPr txBox="1"/>
          <p:nvPr>
            <p:ph idx="10" type="dt"/>
          </p:nvPr>
        </p:nvSpPr>
        <p:spPr>
          <a:xfrm>
            <a:off x="7924800" y="6284674"/>
            <a:ext cx="2877878" cy="377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58" name="Google Shape;58;p10"/>
          <p:cNvPicPr preferRelativeResize="0"/>
          <p:nvPr/>
        </p:nvPicPr>
        <p:blipFill rotWithShape="1">
          <a:blip r:embed="rId2">
            <a:alphaModFix/>
          </a:blip>
          <a:srcRect b="38397" l="29654" r="29479" t="38312"/>
          <a:stretch/>
        </p:blipFill>
        <p:spPr>
          <a:xfrm>
            <a:off x="358814" y="6038948"/>
            <a:ext cx="1365812" cy="598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 Light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 Light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 Light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 Light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 Light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2" name="Google Shape;62;p1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 Light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 Light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 Light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 Light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10802678" y="6284675"/>
            <a:ext cx="551121" cy="377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</a:t>
            </a:r>
            <a:r>
              <a:rPr b="0" lang="en-US"/>
              <a:t>  </a:t>
            </a:r>
            <a:fld id="{00000000-1234-1234-1234-123412341234}" type="slidenum">
              <a:rPr b="0" lang="en-US"/>
              <a:t>‹#›</a:t>
            </a:fld>
            <a:endParaRPr b="0"/>
          </a:p>
        </p:txBody>
      </p:sp>
      <p:sp>
        <p:nvSpPr>
          <p:cNvPr id="64" name="Google Shape;64;p12"/>
          <p:cNvSpPr txBox="1"/>
          <p:nvPr>
            <p:ph idx="10" type="dt"/>
          </p:nvPr>
        </p:nvSpPr>
        <p:spPr>
          <a:xfrm>
            <a:off x="7924800" y="6284674"/>
            <a:ext cx="2877878" cy="377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65" name="Google Shape;65;p12"/>
          <p:cNvPicPr preferRelativeResize="0"/>
          <p:nvPr/>
        </p:nvPicPr>
        <p:blipFill rotWithShape="1">
          <a:blip r:embed="rId2">
            <a:alphaModFix/>
          </a:blip>
          <a:srcRect b="38397" l="29654" r="29479" t="38312"/>
          <a:stretch/>
        </p:blipFill>
        <p:spPr>
          <a:xfrm>
            <a:off x="358814" y="6038948"/>
            <a:ext cx="1365812" cy="598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 Light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 Light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 Light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 Light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10802678" y="6284675"/>
            <a:ext cx="551121" cy="377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</a:t>
            </a:r>
            <a:r>
              <a:rPr b="0" lang="en-US"/>
              <a:t>  </a:t>
            </a:r>
            <a:fld id="{00000000-1234-1234-1234-123412341234}" type="slidenum">
              <a:rPr b="0" lang="en-US"/>
              <a:t>‹#›</a:t>
            </a:fld>
            <a:endParaRPr b="0"/>
          </a:p>
        </p:txBody>
      </p:sp>
      <p:sp>
        <p:nvSpPr>
          <p:cNvPr id="71" name="Google Shape;71;p13"/>
          <p:cNvSpPr txBox="1"/>
          <p:nvPr>
            <p:ph idx="10" type="dt"/>
          </p:nvPr>
        </p:nvSpPr>
        <p:spPr>
          <a:xfrm>
            <a:off x="7924800" y="6284674"/>
            <a:ext cx="2877878" cy="377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72" name="Google Shape;72;p13"/>
          <p:cNvPicPr preferRelativeResize="0"/>
          <p:nvPr/>
        </p:nvPicPr>
        <p:blipFill rotWithShape="1">
          <a:blip r:embed="rId2">
            <a:alphaModFix/>
          </a:blip>
          <a:srcRect b="38397" l="29654" r="29479" t="38312"/>
          <a:stretch/>
        </p:blipFill>
        <p:spPr>
          <a:xfrm>
            <a:off x="358814" y="6038948"/>
            <a:ext cx="1365812" cy="598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Helvetica Neue"/>
              <a:buNone/>
              <a:defRPr b="1" i="0" sz="4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 Light"/>
              <a:buChar char="•"/>
              <a:defRPr b="0" i="0" sz="2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 Light"/>
              <a:buChar char="•"/>
              <a:defRPr b="0" i="0" sz="2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 Light"/>
              <a:buChar char="•"/>
              <a:defRPr b="0" i="0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•"/>
              <a:defRPr b="0" i="0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•"/>
              <a:defRPr b="0" i="0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12" name="Google Shape;12;p4"/>
          <p:cNvGrpSpPr/>
          <p:nvPr/>
        </p:nvGrpSpPr>
        <p:grpSpPr>
          <a:xfrm>
            <a:off x="0" y="6756400"/>
            <a:ext cx="12192000" cy="105496"/>
            <a:chOff x="0" y="6756400"/>
            <a:chExt cx="12192000" cy="105496"/>
          </a:xfrm>
        </p:grpSpPr>
        <p:pic>
          <p:nvPicPr>
            <p:cNvPr id="13" name="Google Shape;13;p4"/>
            <p:cNvPicPr preferRelativeResize="0"/>
            <p:nvPr/>
          </p:nvPicPr>
          <p:blipFill rotWithShape="1">
            <a:blip r:embed="rId1">
              <a:alphaModFix/>
            </a:blip>
            <a:srcRect b="0" l="0" r="0" t="0"/>
            <a:stretch/>
          </p:blipFill>
          <p:spPr>
            <a:xfrm>
              <a:off x="1524000" y="6756400"/>
              <a:ext cx="9144000" cy="101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Google Shape;14;p4"/>
            <p:cNvPicPr preferRelativeResize="0"/>
            <p:nvPr/>
          </p:nvPicPr>
          <p:blipFill rotWithShape="1">
            <a:blip r:embed="rId1">
              <a:alphaModFix/>
            </a:blip>
            <a:srcRect b="15585" l="0" r="71580" t="0"/>
            <a:stretch/>
          </p:blipFill>
          <p:spPr>
            <a:xfrm>
              <a:off x="0" y="6756400"/>
              <a:ext cx="2598717" cy="101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" name="Google Shape;15;p4"/>
            <p:cNvPicPr preferRelativeResize="0"/>
            <p:nvPr/>
          </p:nvPicPr>
          <p:blipFill rotWithShape="1">
            <a:blip r:embed="rId1">
              <a:alphaModFix/>
            </a:blip>
            <a:srcRect b="15585" l="0" r="71580" t="0"/>
            <a:stretch/>
          </p:blipFill>
          <p:spPr>
            <a:xfrm>
              <a:off x="9593283" y="6756400"/>
              <a:ext cx="2598717" cy="10549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" name="Google Shape;16;p4"/>
          <p:cNvSpPr txBox="1"/>
          <p:nvPr>
            <p:ph idx="12" type="sldNum"/>
          </p:nvPr>
        </p:nvSpPr>
        <p:spPr>
          <a:xfrm>
            <a:off x="10802678" y="6284675"/>
            <a:ext cx="551121" cy="377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</a:t>
            </a:r>
            <a:r>
              <a:rPr b="0" lang="en-US"/>
              <a:t>  </a:t>
            </a:r>
            <a:fld id="{00000000-1234-1234-1234-123412341234}" type="slidenum">
              <a:rPr b="0" lang="en-US"/>
              <a:t>‹#›</a:t>
            </a:fld>
            <a:endParaRPr b="0"/>
          </a:p>
        </p:txBody>
      </p:sp>
      <p:sp>
        <p:nvSpPr>
          <p:cNvPr id="17" name="Google Shape;17;p4"/>
          <p:cNvSpPr txBox="1"/>
          <p:nvPr>
            <p:ph idx="10" type="dt"/>
          </p:nvPr>
        </p:nvSpPr>
        <p:spPr>
          <a:xfrm>
            <a:off x="7924800" y="6284674"/>
            <a:ext cx="2877878" cy="377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krishna-2009/Cloud-Computing-CSE540-Project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5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ocs.docker.com/manuals/" TargetMode="External"/><Relationship Id="rId4" Type="http://schemas.openxmlformats.org/officeDocument/2006/relationships/hyperlink" Target="https://developer.mozilla.org/en-US/docs/Web/HTTP/Proxy_servers_and_tunneling" TargetMode="External"/><Relationship Id="rId5" Type="http://schemas.openxmlformats.org/officeDocument/2006/relationships/hyperlink" Target="https://devdocs.io/express/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8.png"/><Relationship Id="rId5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idx="2" type="body"/>
          </p:nvPr>
        </p:nvSpPr>
        <p:spPr>
          <a:xfrm>
            <a:off x="407400" y="2889600"/>
            <a:ext cx="11377200" cy="107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60"/>
              <a:buFont typeface="Helvetica Neue"/>
              <a:buNone/>
            </a:pPr>
            <a:r>
              <a:rPr lang="en-US" sz="4040"/>
              <a:t>Cloud Based Python Code Compiling Environment</a:t>
            </a:r>
            <a:endParaRPr sz="4040"/>
          </a:p>
        </p:txBody>
      </p:sp>
      <p:sp>
        <p:nvSpPr>
          <p:cNvPr id="90" name="Google Shape;90;p1"/>
          <p:cNvSpPr txBox="1"/>
          <p:nvPr/>
        </p:nvSpPr>
        <p:spPr>
          <a:xfrm>
            <a:off x="9502325" y="5696100"/>
            <a:ext cx="2304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Group - </a:t>
            </a:r>
            <a:r>
              <a:rPr b="1" i="0" lang="en-US" sz="28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 </a:t>
            </a:r>
            <a:r>
              <a:rPr b="1" lang="en-US" sz="2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  <a:r>
              <a:rPr b="1" i="0" lang="en-US" sz="28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loud smith</a:t>
            </a:r>
            <a:endParaRPr b="1" i="0" sz="2800" u="none" cap="none" strike="noStrik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2201650" y="4924738"/>
            <a:ext cx="82029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CSE</a:t>
            </a:r>
            <a:r>
              <a:rPr b="1" lang="en-US" sz="3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540</a:t>
            </a:r>
            <a:r>
              <a:rPr b="1" i="0" lang="en-US" sz="3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lang="en-US" sz="3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Cloud Computing</a:t>
            </a:r>
            <a:r>
              <a:rPr b="1" i="0" lang="en-US" sz="3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0" i="0" sz="17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692ae8f0dc_0_54"/>
          <p:cNvSpPr txBox="1"/>
          <p:nvPr>
            <p:ph idx="12" type="sldNum"/>
          </p:nvPr>
        </p:nvSpPr>
        <p:spPr>
          <a:xfrm>
            <a:off x="10802678" y="6284675"/>
            <a:ext cx="5511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/>
              <a:t>|</a:t>
            </a:r>
            <a:r>
              <a:rPr b="0" lang="en-US"/>
              <a:t>  </a:t>
            </a:r>
            <a:fld id="{00000000-1234-1234-1234-123412341234}" type="slidenum">
              <a:rPr b="0" lang="en-US"/>
              <a:t>‹#›</a:t>
            </a:fld>
            <a:endParaRPr b="0"/>
          </a:p>
        </p:txBody>
      </p:sp>
      <p:sp>
        <p:nvSpPr>
          <p:cNvPr id="172" name="Google Shape;172;g2692ae8f0dc_0_54"/>
          <p:cNvSpPr txBox="1"/>
          <p:nvPr/>
        </p:nvSpPr>
        <p:spPr>
          <a:xfrm>
            <a:off x="4682550" y="221200"/>
            <a:ext cx="2826900" cy="6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Logical design</a:t>
            </a:r>
            <a:endParaRPr b="1" sz="28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73" name="Google Shape;173;g2692ae8f0dc_0_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5400" y="1283450"/>
            <a:ext cx="5848676" cy="443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692ae8f0dc_2_3"/>
          <p:cNvSpPr txBox="1"/>
          <p:nvPr>
            <p:ph idx="12" type="sldNum"/>
          </p:nvPr>
        </p:nvSpPr>
        <p:spPr>
          <a:xfrm>
            <a:off x="10802678" y="6284675"/>
            <a:ext cx="5511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/>
              <a:t>|</a:t>
            </a:r>
            <a:r>
              <a:rPr b="0" lang="en-US"/>
              <a:t>  </a:t>
            </a:r>
            <a:fld id="{00000000-1234-1234-1234-123412341234}" type="slidenum">
              <a:rPr b="0" lang="en-US"/>
              <a:t>‹#›</a:t>
            </a:fld>
            <a:endParaRPr b="0"/>
          </a:p>
        </p:txBody>
      </p:sp>
      <p:sp>
        <p:nvSpPr>
          <p:cNvPr id="180" name="Google Shape;180;g2692ae8f0dc_2_3"/>
          <p:cNvSpPr txBox="1"/>
          <p:nvPr/>
        </p:nvSpPr>
        <p:spPr>
          <a:xfrm>
            <a:off x="4559700" y="159775"/>
            <a:ext cx="3072600" cy="5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 snippets</a:t>
            </a:r>
            <a:endParaRPr b="1" sz="28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1" name="Google Shape;181;g2692ae8f0dc_2_3"/>
          <p:cNvSpPr txBox="1"/>
          <p:nvPr/>
        </p:nvSpPr>
        <p:spPr>
          <a:xfrm>
            <a:off x="2204925" y="1206125"/>
            <a:ext cx="8138100" cy="13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All the codes, shell scripts and installation guides are available on github page.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 Light"/>
              <a:buChar char="●"/>
            </a:pPr>
            <a:r>
              <a:rPr lang="en-US" sz="2800" u="sng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https://github.com/krishna-2009/Cloud-Computing-CSE540-Project</a:t>
            </a:r>
            <a:r>
              <a:rPr lang="en-US" sz="2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 sz="2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1e7d9ee188_1_5"/>
          <p:cNvSpPr txBox="1"/>
          <p:nvPr>
            <p:ph idx="12" type="sldNum"/>
          </p:nvPr>
        </p:nvSpPr>
        <p:spPr>
          <a:xfrm>
            <a:off x="10802678" y="6284675"/>
            <a:ext cx="5511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/>
              <a:t>|</a:t>
            </a:r>
            <a:r>
              <a:rPr b="0" lang="en-US"/>
              <a:t>  </a:t>
            </a:r>
            <a:fld id="{00000000-1234-1234-1234-123412341234}" type="slidenum">
              <a:rPr b="0" lang="en-US"/>
              <a:t>‹#›</a:t>
            </a:fld>
            <a:endParaRPr b="0"/>
          </a:p>
        </p:txBody>
      </p:sp>
      <p:sp>
        <p:nvSpPr>
          <p:cNvPr id="188" name="Google Shape;188;g31e7d9ee188_1_5"/>
          <p:cNvSpPr txBox="1"/>
          <p:nvPr/>
        </p:nvSpPr>
        <p:spPr>
          <a:xfrm>
            <a:off x="2868975" y="434875"/>
            <a:ext cx="6700800" cy="7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Other Attempted Approaches.</a:t>
            </a:r>
            <a:endParaRPr b="1" sz="28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9" name="Google Shape;189;g31e7d9ee188_1_5"/>
          <p:cNvSpPr txBox="1"/>
          <p:nvPr/>
        </p:nvSpPr>
        <p:spPr>
          <a:xfrm>
            <a:off x="1542650" y="1639000"/>
            <a:ext cx="8138100" cy="24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 Light"/>
              <a:buChar char="●"/>
            </a:pPr>
            <a:r>
              <a:rPr lang="en-US" sz="2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FastAPI</a:t>
            </a:r>
            <a:endParaRPr sz="2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 Light"/>
              <a:buChar char="●"/>
            </a:pPr>
            <a:r>
              <a:rPr lang="en-US" sz="2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Xen</a:t>
            </a:r>
            <a:endParaRPr sz="2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 Light"/>
              <a:buChar char="●"/>
            </a:pPr>
            <a:r>
              <a:rPr lang="en-US" sz="2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FTP Protocol </a:t>
            </a:r>
            <a:endParaRPr sz="2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 Light"/>
              <a:buChar char="●"/>
            </a:pPr>
            <a:r>
              <a:rPr lang="en-US" sz="2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Connecting multiple cpu to increase </a:t>
            </a:r>
            <a:r>
              <a:rPr lang="en-US" sz="2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resources</a:t>
            </a:r>
            <a:r>
              <a:rPr lang="en-US" sz="2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 sz="2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 Light"/>
              <a:buChar char="●"/>
            </a:pPr>
            <a:r>
              <a:rPr lang="en-US" sz="2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NGINX Load Balancing</a:t>
            </a:r>
            <a:endParaRPr sz="2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 Light"/>
              <a:buChar char="●"/>
            </a:pPr>
            <a:r>
              <a:rPr lang="en-US" sz="2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SOCKET scripting.</a:t>
            </a:r>
            <a:endParaRPr sz="2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 Light"/>
              <a:buChar char="●"/>
            </a:pPr>
            <a:r>
              <a:rPr lang="en-US" sz="2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File restrictions for isolation</a:t>
            </a:r>
            <a:endParaRPr sz="2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 Light"/>
              <a:buChar char="●"/>
            </a:pPr>
            <a:r>
              <a:rPr lang="en-US" sz="2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etc.</a:t>
            </a:r>
            <a:endParaRPr sz="2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c3f7b056e6_2_15"/>
          <p:cNvSpPr txBox="1"/>
          <p:nvPr>
            <p:ph idx="12" type="sldNum"/>
          </p:nvPr>
        </p:nvSpPr>
        <p:spPr>
          <a:xfrm>
            <a:off x="10802678" y="6284675"/>
            <a:ext cx="5511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/>
              <a:t>|</a:t>
            </a:r>
            <a:r>
              <a:rPr b="0" lang="en-US"/>
              <a:t>  </a:t>
            </a:r>
            <a:fld id="{00000000-1234-1234-1234-123412341234}" type="slidenum">
              <a:rPr b="0" lang="en-US"/>
              <a:t>‹#›</a:t>
            </a:fld>
            <a:endParaRPr b="0"/>
          </a:p>
        </p:txBody>
      </p:sp>
      <p:sp>
        <p:nvSpPr>
          <p:cNvPr id="196" name="Google Shape;196;g2c3f7b056e6_2_15"/>
          <p:cNvSpPr txBox="1"/>
          <p:nvPr/>
        </p:nvSpPr>
        <p:spPr>
          <a:xfrm>
            <a:off x="5258700" y="67575"/>
            <a:ext cx="1674600" cy="5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Results</a:t>
            </a:r>
            <a:endParaRPr b="1" sz="28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7" name="Google Shape;197;g2c3f7b056e6_2_15"/>
          <p:cNvSpPr txBox="1"/>
          <p:nvPr/>
        </p:nvSpPr>
        <p:spPr>
          <a:xfrm>
            <a:off x="918150" y="1414825"/>
            <a:ext cx="10355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98" name="Google Shape;198;g2c3f7b056e6_2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925" y="862700"/>
            <a:ext cx="5529175" cy="363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g2c3f7b056e6_2_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85675" y="903475"/>
            <a:ext cx="5210175" cy="163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g2c3f7b056e6_2_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19875" y="2708875"/>
            <a:ext cx="3752362" cy="3823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1e3af33320_2_56"/>
          <p:cNvSpPr txBox="1"/>
          <p:nvPr>
            <p:ph type="title"/>
          </p:nvPr>
        </p:nvSpPr>
        <p:spPr>
          <a:xfrm>
            <a:off x="831850" y="271217"/>
            <a:ext cx="10515600" cy="916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Future Enhancements</a:t>
            </a:r>
            <a:endParaRPr/>
          </a:p>
        </p:txBody>
      </p:sp>
      <p:sp>
        <p:nvSpPr>
          <p:cNvPr id="207" name="Google Shape;207;g31e3af33320_2_56"/>
          <p:cNvSpPr txBox="1"/>
          <p:nvPr>
            <p:ph idx="12" type="sldNum"/>
          </p:nvPr>
        </p:nvSpPr>
        <p:spPr>
          <a:xfrm>
            <a:off x="10802678" y="6284675"/>
            <a:ext cx="551100" cy="37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/>
              <a:t>|</a:t>
            </a:r>
            <a:r>
              <a:rPr b="0" lang="en-US"/>
              <a:t>  </a:t>
            </a:r>
            <a:fld id="{00000000-1234-1234-1234-123412341234}" type="slidenum">
              <a:rPr b="0" lang="en-US"/>
              <a:t>‹#›</a:t>
            </a:fld>
            <a:endParaRPr b="0"/>
          </a:p>
        </p:txBody>
      </p:sp>
      <p:sp>
        <p:nvSpPr>
          <p:cNvPr id="208" name="Google Shape;208;g31e3af33320_2_56"/>
          <p:cNvSpPr txBox="1"/>
          <p:nvPr/>
        </p:nvSpPr>
        <p:spPr>
          <a:xfrm>
            <a:off x="618900" y="1455225"/>
            <a:ext cx="11424300" cy="45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 Light"/>
              <a:buChar char="●"/>
            </a:pPr>
            <a:r>
              <a:rPr lang="en-US" sz="2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Dynamic Load Balancing</a:t>
            </a:r>
            <a:endParaRPr sz="2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 Light"/>
              <a:buChar char="●"/>
            </a:pPr>
            <a:r>
              <a:rPr lang="en-US" sz="2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Security 	Enhancements</a:t>
            </a:r>
            <a:endParaRPr sz="2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 Light"/>
              <a:buChar char="●"/>
            </a:pPr>
            <a:r>
              <a:rPr lang="en-US" sz="2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User Interface</a:t>
            </a:r>
            <a:endParaRPr sz="2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 Light"/>
              <a:buChar char="●"/>
            </a:pPr>
            <a:r>
              <a:rPr lang="en-US" sz="2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Efficient VM auto-scaling </a:t>
            </a:r>
            <a:endParaRPr sz="2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1e36e7c436_0_5"/>
          <p:cNvSpPr txBox="1"/>
          <p:nvPr>
            <p:ph idx="12" type="sldNum"/>
          </p:nvPr>
        </p:nvSpPr>
        <p:spPr>
          <a:xfrm>
            <a:off x="10802678" y="6284675"/>
            <a:ext cx="5511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/>
              <a:t>|</a:t>
            </a:r>
            <a:r>
              <a:rPr b="0" lang="en-US"/>
              <a:t>  </a:t>
            </a:r>
            <a:fld id="{00000000-1234-1234-1234-123412341234}" type="slidenum">
              <a:rPr b="0" lang="en-US"/>
              <a:t>‹#›</a:t>
            </a:fld>
            <a:endParaRPr b="0"/>
          </a:p>
        </p:txBody>
      </p:sp>
      <p:sp>
        <p:nvSpPr>
          <p:cNvPr id="215" name="Google Shape;215;g31e36e7c436_0_5"/>
          <p:cNvSpPr txBox="1"/>
          <p:nvPr/>
        </p:nvSpPr>
        <p:spPr>
          <a:xfrm>
            <a:off x="4990650" y="113650"/>
            <a:ext cx="2210700" cy="5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References</a:t>
            </a:r>
            <a:endParaRPr b="1" sz="28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6" name="Google Shape;216;g31e36e7c436_0_5"/>
          <p:cNvSpPr txBox="1"/>
          <p:nvPr/>
        </p:nvSpPr>
        <p:spPr>
          <a:xfrm>
            <a:off x="534725" y="1753650"/>
            <a:ext cx="11212800" cy="3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Helvetica Neue Light"/>
              <a:buChar char="●"/>
            </a:pPr>
            <a:r>
              <a:rPr lang="en-US" sz="1800"/>
              <a:t>https://ubuntu.com/server/docs/virtual-machine-manager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Helvetica Neue Light"/>
              <a:buChar char="●"/>
            </a:pPr>
            <a:r>
              <a:rPr lang="en-US" sz="1800"/>
              <a:t>https://www.geeksforgeeks.org/how-to-build-a-simple-web-server-with-node-js/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Helvetica Neue Light"/>
              <a:buChar char="●"/>
            </a:pPr>
            <a:r>
              <a:rPr lang="en-US" sz="1800">
                <a:solidFill>
                  <a:schemeClr val="hlink"/>
                </a:solidFill>
                <a:uFill>
                  <a:noFill/>
                </a:uFill>
                <a:latin typeface="Helvetica Neue Light"/>
                <a:ea typeface="Helvetica Neue Light"/>
                <a:cs typeface="Helvetica Neue Light"/>
                <a:sym typeface="Helvetica Neue Light"/>
                <a:hlinkClick r:id="rId3"/>
              </a:rPr>
              <a:t>https://docs.docker.com/manuals/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Helvetica Neue Light"/>
              <a:buChar char="●"/>
            </a:pPr>
            <a:r>
              <a:rPr lang="en-US" sz="1800">
                <a:solidFill>
                  <a:schemeClr val="hlink"/>
                </a:solidFill>
                <a:uFill>
                  <a:noFill/>
                </a:uFill>
                <a:latin typeface="Helvetica Neue Light"/>
                <a:ea typeface="Helvetica Neue Light"/>
                <a:cs typeface="Helvetica Neue Light"/>
                <a:sym typeface="Helvetica Neue Light"/>
                <a:hlinkClick r:id="rId4"/>
              </a:rPr>
              <a:t>https://developer.mozilla.org/en-US/docs/Web/HTTP/Proxy_servers_and_tunneling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Helvetica Neue Light"/>
              <a:buChar char="●"/>
            </a:pPr>
            <a:r>
              <a:rPr lang="en-US" sz="1800">
                <a:solidFill>
                  <a:schemeClr val="hlink"/>
                </a:solidFill>
                <a:uFill>
                  <a:noFill/>
                </a:uFill>
                <a:latin typeface="Helvetica Neue Light"/>
                <a:ea typeface="Helvetica Neue Light"/>
                <a:cs typeface="Helvetica Neue Light"/>
                <a:sym typeface="Helvetica Neue Light"/>
                <a:hlinkClick r:id="rId5"/>
              </a:rPr>
              <a:t>https://devdocs.io/express/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●"/>
            </a:pPr>
            <a:r>
              <a:rPr lang="en-US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https://ubuntu.com/blog/kvm-hyphervisor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692ae8f0dc_0_48"/>
          <p:cNvSpPr txBox="1"/>
          <p:nvPr>
            <p:ph idx="12" type="sldNum"/>
          </p:nvPr>
        </p:nvSpPr>
        <p:spPr>
          <a:xfrm>
            <a:off x="10802678" y="6284675"/>
            <a:ext cx="5511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/>
              <a:t>|</a:t>
            </a:r>
            <a:r>
              <a:rPr b="0" lang="en-US"/>
              <a:t>  </a:t>
            </a:r>
            <a:fld id="{00000000-1234-1234-1234-123412341234}" type="slidenum">
              <a:rPr b="0" lang="en-US"/>
              <a:t>‹#›</a:t>
            </a:fld>
            <a:endParaRPr b="0"/>
          </a:p>
        </p:txBody>
      </p:sp>
      <p:sp>
        <p:nvSpPr>
          <p:cNvPr id="223" name="Google Shape;223;g2692ae8f0dc_0_48"/>
          <p:cNvSpPr txBox="1"/>
          <p:nvPr/>
        </p:nvSpPr>
        <p:spPr>
          <a:xfrm>
            <a:off x="4628550" y="3051900"/>
            <a:ext cx="29349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1" i="0" lang="en-US" sz="37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Thank You.</a:t>
            </a:r>
            <a:endParaRPr b="1" i="0" sz="3700" u="none" cap="none" strike="noStrik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692ae8f0dc_0_28"/>
          <p:cNvSpPr txBox="1"/>
          <p:nvPr>
            <p:ph type="title"/>
          </p:nvPr>
        </p:nvSpPr>
        <p:spPr>
          <a:xfrm>
            <a:off x="1649725" y="1047600"/>
            <a:ext cx="9437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Team Members</a:t>
            </a:r>
            <a:endParaRPr/>
          </a:p>
        </p:txBody>
      </p:sp>
      <p:sp>
        <p:nvSpPr>
          <p:cNvPr id="98" name="Google Shape;98;g2692ae8f0dc_0_28"/>
          <p:cNvSpPr txBox="1"/>
          <p:nvPr>
            <p:ph idx="12" type="sldNum"/>
          </p:nvPr>
        </p:nvSpPr>
        <p:spPr>
          <a:xfrm>
            <a:off x="10802678" y="6284675"/>
            <a:ext cx="5511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0" lang="en-US">
                <a:latin typeface="Helvetica Neue"/>
                <a:ea typeface="Helvetica Neue"/>
                <a:cs typeface="Helvetica Neue"/>
                <a:sym typeface="Helvetica Neue"/>
              </a:rPr>
              <a:t>|</a:t>
            </a:r>
            <a:r>
              <a:rPr b="0" lang="en-US"/>
              <a:t>  </a:t>
            </a:r>
            <a:fld id="{00000000-1234-1234-1234-123412341234}" type="slidenum">
              <a:rPr b="0" lang="en-US"/>
              <a:t>‹#›</a:t>
            </a:fld>
            <a:endParaRPr b="0"/>
          </a:p>
        </p:txBody>
      </p:sp>
      <p:graphicFrame>
        <p:nvGraphicFramePr>
          <p:cNvPr id="99" name="Google Shape;99;g2692ae8f0dc_0_28"/>
          <p:cNvGraphicFramePr/>
          <p:nvPr/>
        </p:nvGraphicFramePr>
        <p:xfrm>
          <a:off x="1649725" y="251850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{9F70AB35-0EB6-436F-8588-995656F57480}</a:tableStyleId>
              </a:tblPr>
              <a:tblGrid>
                <a:gridCol w="4718750"/>
                <a:gridCol w="4718750"/>
              </a:tblGrid>
              <a:tr h="547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Enrollment Number</a:t>
                      </a:r>
                      <a:endParaRPr sz="17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25" marB="45725" marR="91450" marL="91450" anchor="ctr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Name</a:t>
                      </a:r>
                      <a:endParaRPr sz="17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25" marB="45725" marR="91450" marL="91450" anchor="ctr">
                    <a:solidFill>
                      <a:schemeClr val="dk2"/>
                    </a:solidFill>
                  </a:tcPr>
                </a:tc>
              </a:tr>
              <a:tr h="547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AU2140</a:t>
                      </a:r>
                      <a:r>
                        <a:rPr lang="en-US" sz="17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141</a:t>
                      </a:r>
                      <a:endParaRPr sz="17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Krutarth</a:t>
                      </a:r>
                      <a:r>
                        <a:rPr lang="en-US" sz="17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Trivedi</a:t>
                      </a:r>
                      <a:endParaRPr sz="17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25" marB="45725" marR="91450" marL="91450" anchor="ctr"/>
                </a:tc>
              </a:tr>
              <a:tr h="547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AU2140154</a:t>
                      </a:r>
                      <a:endParaRPr sz="17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Harsh Loriya</a:t>
                      </a:r>
                      <a:endParaRPr sz="17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25" marB="45725" marR="91450" marL="91450" anchor="ctr"/>
                </a:tc>
              </a:tr>
              <a:tr h="547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AU2140170</a:t>
                      </a:r>
                      <a:endParaRPr sz="17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Krishna Patel</a:t>
                      </a:r>
                      <a:endParaRPr sz="17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25" marB="45725" marR="91450" marL="91450" anchor="ctr"/>
                </a:tc>
              </a:tr>
              <a:tr h="547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AU2140187</a:t>
                      </a:r>
                      <a:endParaRPr sz="17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Priyam Shah </a:t>
                      </a:r>
                      <a:endParaRPr sz="17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692ae8f0dc_0_6"/>
          <p:cNvSpPr txBox="1"/>
          <p:nvPr>
            <p:ph type="title"/>
          </p:nvPr>
        </p:nvSpPr>
        <p:spPr>
          <a:xfrm>
            <a:off x="1585125" y="365450"/>
            <a:ext cx="9437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Problem Statement</a:t>
            </a:r>
            <a:endParaRPr/>
          </a:p>
        </p:txBody>
      </p:sp>
      <p:sp>
        <p:nvSpPr>
          <p:cNvPr id="106" name="Google Shape;106;g2692ae8f0dc_0_6"/>
          <p:cNvSpPr txBox="1"/>
          <p:nvPr>
            <p:ph idx="12" type="sldNum"/>
          </p:nvPr>
        </p:nvSpPr>
        <p:spPr>
          <a:xfrm>
            <a:off x="10802678" y="6284675"/>
            <a:ext cx="5511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/>
              <a:t>|</a:t>
            </a:r>
            <a:r>
              <a:rPr b="0" lang="en-US"/>
              <a:t>  </a:t>
            </a:r>
            <a:fld id="{00000000-1234-1234-1234-123412341234}" type="slidenum">
              <a:rPr b="0" lang="en-US"/>
              <a:t>‹#›</a:t>
            </a:fld>
            <a:endParaRPr b="0"/>
          </a:p>
        </p:txBody>
      </p:sp>
      <p:sp>
        <p:nvSpPr>
          <p:cNvPr id="107" name="Google Shape;107;g2692ae8f0dc_0_6"/>
          <p:cNvSpPr txBox="1"/>
          <p:nvPr/>
        </p:nvSpPr>
        <p:spPr>
          <a:xfrm>
            <a:off x="490500" y="1536000"/>
            <a:ext cx="11211000" cy="39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sz="2800">
                <a:solidFill>
                  <a:schemeClr val="dk1"/>
                </a:solidFill>
              </a:rPr>
              <a:t>Designed and implemented a cloud-based system for compiling and executing Python code, optimized for machine learning (ML) tasks.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sz="2800">
                <a:solidFill>
                  <a:schemeClr val="dk1"/>
                </a:solidFill>
              </a:rPr>
              <a:t>To design a robust, scalable, and secure online compiler that allows users to compile seamlessly.</a:t>
            </a:r>
            <a:endParaRPr sz="11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1e3af33320_2_0"/>
          <p:cNvSpPr txBox="1"/>
          <p:nvPr>
            <p:ph type="title"/>
          </p:nvPr>
        </p:nvSpPr>
        <p:spPr>
          <a:xfrm>
            <a:off x="838200" y="170867"/>
            <a:ext cx="10515600" cy="899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Components Overview</a:t>
            </a:r>
            <a:endParaRPr/>
          </a:p>
        </p:txBody>
      </p:sp>
      <p:sp>
        <p:nvSpPr>
          <p:cNvPr id="114" name="Google Shape;114;g31e3af33320_2_0"/>
          <p:cNvSpPr txBox="1"/>
          <p:nvPr>
            <p:ph idx="12" type="sldNum"/>
          </p:nvPr>
        </p:nvSpPr>
        <p:spPr>
          <a:xfrm>
            <a:off x="10802678" y="6284675"/>
            <a:ext cx="551100" cy="37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</a:t>
            </a:r>
            <a:r>
              <a:rPr b="0" lang="en-US"/>
              <a:t>  </a:t>
            </a:r>
            <a:fld id="{00000000-1234-1234-1234-123412341234}" type="slidenum">
              <a:rPr b="0" lang="en-US"/>
              <a:t>‹#›</a:t>
            </a:fld>
            <a:endParaRPr b="0"/>
          </a:p>
        </p:txBody>
      </p:sp>
      <p:sp>
        <p:nvSpPr>
          <p:cNvPr id="115" name="Google Shape;115;g31e3af33320_2_0"/>
          <p:cNvSpPr/>
          <p:nvPr/>
        </p:nvSpPr>
        <p:spPr>
          <a:xfrm>
            <a:off x="6266450" y="1270575"/>
            <a:ext cx="5795700" cy="227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Worker Nodes: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These are distributed nodes responsible for actual data processing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g31e3af33320_2_0"/>
          <p:cNvSpPr/>
          <p:nvPr/>
        </p:nvSpPr>
        <p:spPr>
          <a:xfrm>
            <a:off x="251275" y="1270450"/>
            <a:ext cx="5263200" cy="227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Kernel-Virtual Machine(KVM):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Hypervisor which provides isolated environments for running vm securely.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" name="Google Shape;117;g31e3af33320_2_0"/>
          <p:cNvSpPr/>
          <p:nvPr/>
        </p:nvSpPr>
        <p:spPr>
          <a:xfrm>
            <a:off x="251275" y="3746125"/>
            <a:ext cx="5263200" cy="210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Server nodes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Balances load between worker nodes and schedules jobs efficiently.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" name="Google Shape;118;g31e3af33320_2_0"/>
          <p:cNvSpPr/>
          <p:nvPr/>
        </p:nvSpPr>
        <p:spPr>
          <a:xfrm>
            <a:off x="6266450" y="3843425"/>
            <a:ext cx="5795700" cy="192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Docker: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Isolated environments within each VM where user code is executed independently.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6bfc5cce5e_0_0"/>
          <p:cNvSpPr txBox="1"/>
          <p:nvPr>
            <p:ph idx="12" type="sldNum"/>
          </p:nvPr>
        </p:nvSpPr>
        <p:spPr>
          <a:xfrm>
            <a:off x="10802678" y="6284675"/>
            <a:ext cx="5511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/>
              <a:t>|</a:t>
            </a:r>
            <a:r>
              <a:rPr b="0" lang="en-US"/>
              <a:t>  </a:t>
            </a:r>
            <a:fld id="{00000000-1234-1234-1234-123412341234}" type="slidenum">
              <a:rPr b="0" lang="en-US"/>
              <a:t>‹#›</a:t>
            </a:fld>
            <a:endParaRPr b="0"/>
          </a:p>
        </p:txBody>
      </p:sp>
      <p:sp>
        <p:nvSpPr>
          <p:cNvPr id="125" name="Google Shape;125;g26bfc5cce5e_0_0"/>
          <p:cNvSpPr txBox="1"/>
          <p:nvPr>
            <p:ph type="title"/>
          </p:nvPr>
        </p:nvSpPr>
        <p:spPr>
          <a:xfrm>
            <a:off x="1585125" y="365450"/>
            <a:ext cx="9437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Cloud Architecture</a:t>
            </a:r>
            <a:endParaRPr/>
          </a:p>
        </p:txBody>
      </p:sp>
      <p:pic>
        <p:nvPicPr>
          <p:cNvPr id="126" name="Google Shape;126;g26bfc5cce5e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1450" y="1345825"/>
            <a:ext cx="9057100" cy="531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1e3af33320_2_23"/>
          <p:cNvSpPr txBox="1"/>
          <p:nvPr>
            <p:ph type="title"/>
          </p:nvPr>
        </p:nvSpPr>
        <p:spPr>
          <a:xfrm>
            <a:off x="831850" y="187592"/>
            <a:ext cx="10515600" cy="849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Server Handling</a:t>
            </a:r>
            <a:endParaRPr/>
          </a:p>
        </p:txBody>
      </p:sp>
      <p:sp>
        <p:nvSpPr>
          <p:cNvPr id="133" name="Google Shape;133;g31e3af33320_2_23"/>
          <p:cNvSpPr txBox="1"/>
          <p:nvPr>
            <p:ph idx="1" type="body"/>
          </p:nvPr>
        </p:nvSpPr>
        <p:spPr>
          <a:xfrm flipH="1" rot="10800000">
            <a:off x="1233300" y="6662070"/>
            <a:ext cx="10515600" cy="99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31e3af33320_2_23"/>
          <p:cNvSpPr txBox="1"/>
          <p:nvPr>
            <p:ph idx="12" type="sldNum"/>
          </p:nvPr>
        </p:nvSpPr>
        <p:spPr>
          <a:xfrm>
            <a:off x="10802678" y="6284675"/>
            <a:ext cx="551100" cy="37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/>
              <a:t>|</a:t>
            </a:r>
            <a:r>
              <a:rPr b="0" lang="en-US"/>
              <a:t>  </a:t>
            </a:r>
            <a:fld id="{00000000-1234-1234-1234-123412341234}" type="slidenum">
              <a:rPr b="0" lang="en-US"/>
              <a:t>‹#›</a:t>
            </a:fld>
            <a:endParaRPr b="0"/>
          </a:p>
        </p:txBody>
      </p:sp>
      <p:sp>
        <p:nvSpPr>
          <p:cNvPr id="135" name="Google Shape;135;g31e3af33320_2_23"/>
          <p:cNvSpPr/>
          <p:nvPr/>
        </p:nvSpPr>
        <p:spPr>
          <a:xfrm>
            <a:off x="831850" y="1304700"/>
            <a:ext cx="4152600" cy="244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Helvetica Neue Light"/>
                <a:ea typeface="Helvetica Neue Light"/>
                <a:cs typeface="Helvetica Neue Light"/>
                <a:sym typeface="Helvetica Neue Light"/>
              </a:rPr>
              <a:t>File Storage: The uploaded files are </a:t>
            </a:r>
            <a:r>
              <a:rPr lang="en-US" sz="1900">
                <a:latin typeface="Helvetica Neue Light"/>
                <a:ea typeface="Helvetica Neue Light"/>
                <a:cs typeface="Helvetica Neue Light"/>
                <a:sym typeface="Helvetica Neue Light"/>
              </a:rPr>
              <a:t>stored</a:t>
            </a:r>
            <a:r>
              <a:rPr lang="en-US" sz="1900">
                <a:latin typeface="Helvetica Neue Light"/>
                <a:ea typeface="Helvetica Neue Light"/>
                <a:cs typeface="Helvetica Neue Light"/>
                <a:sym typeface="Helvetica Neue Light"/>
              </a:rPr>
              <a:t> temporarily in the server to ensure quick processing </a:t>
            </a:r>
            <a:r>
              <a:rPr lang="en-US" sz="1900">
                <a:latin typeface="Helvetica Neue Light"/>
                <a:ea typeface="Helvetica Neue Light"/>
                <a:cs typeface="Helvetica Neue Light"/>
                <a:sym typeface="Helvetica Neue Light"/>
              </a:rPr>
              <a:t>access</a:t>
            </a:r>
            <a:endParaRPr sz="19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36" name="Google Shape;136;g31e3af33320_2_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0675" y="1304701"/>
            <a:ext cx="1271225" cy="1271225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</p:pic>
      <p:sp>
        <p:nvSpPr>
          <p:cNvPr id="137" name="Google Shape;137;g31e3af33320_2_23"/>
          <p:cNvSpPr/>
          <p:nvPr/>
        </p:nvSpPr>
        <p:spPr>
          <a:xfrm>
            <a:off x="6269925" y="1304700"/>
            <a:ext cx="4152600" cy="244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Helvetica Neue Light"/>
                <a:ea typeface="Helvetica Neue Light"/>
                <a:cs typeface="Helvetica Neue Light"/>
                <a:sym typeface="Helvetica Neue Light"/>
              </a:rPr>
              <a:t>Job Creation: After the file upload a job </a:t>
            </a:r>
            <a:r>
              <a:rPr lang="en-US" sz="1900">
                <a:latin typeface="Helvetica Neue Light"/>
                <a:ea typeface="Helvetica Neue Light"/>
                <a:cs typeface="Helvetica Neue Light"/>
                <a:sym typeface="Helvetica Neue Light"/>
              </a:rPr>
              <a:t>object </a:t>
            </a:r>
            <a:r>
              <a:rPr lang="en-US" sz="1900">
                <a:latin typeface="Helvetica Neue Light"/>
                <a:ea typeface="Helvetica Neue Light"/>
                <a:cs typeface="Helvetica Neue Light"/>
                <a:sym typeface="Helvetica Neue Light"/>
              </a:rPr>
              <a:t>is created </a:t>
            </a:r>
            <a:r>
              <a:rPr lang="en-US" sz="1900">
                <a:latin typeface="Helvetica Neue Light"/>
                <a:ea typeface="Helvetica Neue Light"/>
                <a:cs typeface="Helvetica Neue Light"/>
                <a:sym typeface="Helvetica Neue Light"/>
              </a:rPr>
              <a:t>that</a:t>
            </a:r>
            <a:r>
              <a:rPr lang="en-US" sz="1900">
                <a:latin typeface="Helvetica Neue Light"/>
                <a:ea typeface="Helvetica Neue Light"/>
                <a:cs typeface="Helvetica Neue Light"/>
                <a:sym typeface="Helvetica Neue Light"/>
              </a:rPr>
              <a:t> includes user details and file </a:t>
            </a:r>
            <a:r>
              <a:rPr lang="en-US" sz="1900">
                <a:latin typeface="Helvetica Neue Light"/>
                <a:ea typeface="Helvetica Neue Light"/>
                <a:cs typeface="Helvetica Neue Light"/>
                <a:sym typeface="Helvetica Neue Light"/>
              </a:rPr>
              <a:t>path </a:t>
            </a:r>
            <a:r>
              <a:rPr lang="en-US" sz="1900">
                <a:latin typeface="Helvetica Neue Light"/>
                <a:ea typeface="Helvetica Neue Light"/>
                <a:cs typeface="Helvetica Neue Light"/>
                <a:sym typeface="Helvetica Neue Light"/>
              </a:rPr>
              <a:t>for easy tracking </a:t>
            </a:r>
            <a:endParaRPr sz="19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38" name="Google Shape;138;g31e3af33320_2_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01357" y="1304700"/>
            <a:ext cx="1340942" cy="99425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g31e3af33320_2_23"/>
          <p:cNvSpPr/>
          <p:nvPr/>
        </p:nvSpPr>
        <p:spPr>
          <a:xfrm>
            <a:off x="3448750" y="4048000"/>
            <a:ext cx="4405200" cy="244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Helvetica Neue Light"/>
                <a:ea typeface="Helvetica Neue Light"/>
                <a:cs typeface="Helvetica Neue Light"/>
                <a:sym typeface="Helvetica Neue Light"/>
              </a:rPr>
              <a:t>Job Queueing: The newly created job is added to a queue for systematically processed using round robin algorithm</a:t>
            </a:r>
            <a:endParaRPr sz="19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40" name="Google Shape;140;g31e3af33320_2_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99850" y="4101674"/>
            <a:ext cx="1139600" cy="113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1e3af33320_2_49"/>
          <p:cNvSpPr txBox="1"/>
          <p:nvPr>
            <p:ph type="title"/>
          </p:nvPr>
        </p:nvSpPr>
        <p:spPr>
          <a:xfrm>
            <a:off x="838200" y="576291"/>
            <a:ext cx="10515600" cy="812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Worker Node Processing</a:t>
            </a:r>
            <a:endParaRPr/>
          </a:p>
        </p:txBody>
      </p:sp>
      <p:sp>
        <p:nvSpPr>
          <p:cNvPr id="147" name="Google Shape;147;g31e3af33320_2_49"/>
          <p:cNvSpPr txBox="1"/>
          <p:nvPr>
            <p:ph idx="12" type="sldNum"/>
          </p:nvPr>
        </p:nvSpPr>
        <p:spPr>
          <a:xfrm>
            <a:off x="10802678" y="6284675"/>
            <a:ext cx="551100" cy="37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/>
              <a:t>|</a:t>
            </a:r>
            <a:r>
              <a:rPr b="0" lang="en-US"/>
              <a:t>  </a:t>
            </a:r>
            <a:fld id="{00000000-1234-1234-1234-123412341234}" type="slidenum">
              <a:rPr b="0" lang="en-US"/>
              <a:t>‹#›</a:t>
            </a:fld>
            <a:endParaRPr b="0"/>
          </a:p>
        </p:txBody>
      </p:sp>
      <p:sp>
        <p:nvSpPr>
          <p:cNvPr id="148" name="Google Shape;148;g31e3af33320_2_49"/>
          <p:cNvSpPr/>
          <p:nvPr/>
        </p:nvSpPr>
        <p:spPr>
          <a:xfrm>
            <a:off x="535250" y="2090875"/>
            <a:ext cx="10515600" cy="346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Workers Node role:</a:t>
            </a:r>
            <a:endParaRPr sz="2600">
              <a:solidFill>
                <a:schemeClr val="dk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7465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Helvetica Neue Light"/>
              <a:buChar char="●"/>
            </a:pPr>
            <a:r>
              <a:rPr lang="en-US" sz="23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 worker node is responsible for creating a docker container and </a:t>
            </a:r>
            <a:r>
              <a:rPr lang="en-US" sz="23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executing</a:t>
            </a:r>
            <a:r>
              <a:rPr lang="en-US" sz="23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US" sz="23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necessary</a:t>
            </a:r>
            <a:r>
              <a:rPr lang="en-US" sz="23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computations.</a:t>
            </a:r>
            <a:endParaRPr sz="23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7465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Helvetica Neue Light"/>
              <a:buChar char="●"/>
            </a:pPr>
            <a:r>
              <a:rPr lang="en-US" sz="23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After processing the requested file, it sends output.txt file to server.</a:t>
            </a:r>
            <a:endParaRPr sz="23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1e3af33320_2_80"/>
          <p:cNvSpPr txBox="1"/>
          <p:nvPr>
            <p:ph type="title"/>
          </p:nvPr>
        </p:nvSpPr>
        <p:spPr>
          <a:xfrm>
            <a:off x="646700" y="221066"/>
            <a:ext cx="10515600" cy="799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Hardware and Software platform used </a:t>
            </a:r>
            <a:endParaRPr/>
          </a:p>
        </p:txBody>
      </p:sp>
      <p:sp>
        <p:nvSpPr>
          <p:cNvPr id="155" name="Google Shape;155;g31e3af33320_2_80"/>
          <p:cNvSpPr txBox="1"/>
          <p:nvPr>
            <p:ph idx="12" type="sldNum"/>
          </p:nvPr>
        </p:nvSpPr>
        <p:spPr>
          <a:xfrm>
            <a:off x="10802678" y="6284675"/>
            <a:ext cx="551100" cy="37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/>
              <a:t>|</a:t>
            </a:r>
            <a:r>
              <a:rPr b="0" lang="en-US"/>
              <a:t>  </a:t>
            </a:r>
            <a:fld id="{00000000-1234-1234-1234-123412341234}" type="slidenum">
              <a:rPr b="0" lang="en-US"/>
              <a:t>‹#›</a:t>
            </a:fld>
            <a:endParaRPr b="0"/>
          </a:p>
        </p:txBody>
      </p:sp>
      <p:sp>
        <p:nvSpPr>
          <p:cNvPr id="156" name="Google Shape;156;g31e3af33320_2_80"/>
          <p:cNvSpPr txBox="1"/>
          <p:nvPr/>
        </p:nvSpPr>
        <p:spPr>
          <a:xfrm>
            <a:off x="325200" y="1520975"/>
            <a:ext cx="5550300" cy="42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Helvetica Neue Light"/>
              <a:buChar char="●"/>
            </a:pPr>
            <a:r>
              <a:rPr lang="en-US" sz="25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PC (CPU and Memory)</a:t>
            </a:r>
            <a:endParaRPr sz="25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Helvetica Neue Light"/>
              <a:buChar char="●"/>
            </a:pPr>
            <a:r>
              <a:rPr lang="en-US" sz="25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KVM</a:t>
            </a:r>
            <a:endParaRPr sz="25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Helvetica Neue Light"/>
              <a:buChar char="●"/>
            </a:pPr>
            <a:r>
              <a:rPr lang="en-US" sz="25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Docker</a:t>
            </a:r>
            <a:endParaRPr sz="25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Helvetica Neue Light"/>
              <a:buChar char="●"/>
            </a:pPr>
            <a:r>
              <a:rPr lang="en-US" sz="25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Express.JS</a:t>
            </a:r>
            <a:endParaRPr sz="25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57" name="Google Shape;157;g31e3af33320_2_80"/>
          <p:cNvSpPr txBox="1"/>
          <p:nvPr/>
        </p:nvSpPr>
        <p:spPr>
          <a:xfrm>
            <a:off x="6235175" y="1520975"/>
            <a:ext cx="5550300" cy="42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Helvetica Neue Light"/>
              <a:buChar char="●"/>
            </a:pPr>
            <a:r>
              <a:rPr lang="en-US" sz="25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Ubuntu Server and GUI</a:t>
            </a:r>
            <a:endParaRPr sz="25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Helvetica Neue Light"/>
              <a:buChar char="●"/>
            </a:pPr>
            <a:r>
              <a:rPr lang="en-US" sz="25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Multer</a:t>
            </a:r>
            <a:endParaRPr sz="25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5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Helvetica Neue Light"/>
              <a:buChar char="●"/>
            </a:pPr>
            <a:r>
              <a:rPr lang="en-US" sz="25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Axios</a:t>
            </a:r>
            <a:endParaRPr sz="25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692ae8f0dc_1_5"/>
          <p:cNvSpPr txBox="1"/>
          <p:nvPr>
            <p:ph type="title"/>
          </p:nvPr>
        </p:nvSpPr>
        <p:spPr>
          <a:xfrm>
            <a:off x="3933125" y="144400"/>
            <a:ext cx="3672000" cy="60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Cloud services</a:t>
            </a:r>
            <a:endParaRPr/>
          </a:p>
        </p:txBody>
      </p:sp>
      <p:sp>
        <p:nvSpPr>
          <p:cNvPr id="164" name="Google Shape;164;g2692ae8f0dc_1_5"/>
          <p:cNvSpPr txBox="1"/>
          <p:nvPr>
            <p:ph idx="12" type="sldNum"/>
          </p:nvPr>
        </p:nvSpPr>
        <p:spPr>
          <a:xfrm>
            <a:off x="10802678" y="6284675"/>
            <a:ext cx="5511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/>
              <a:t>|</a:t>
            </a:r>
            <a:r>
              <a:rPr b="0" lang="en-US"/>
              <a:t>  </a:t>
            </a:r>
            <a:fld id="{00000000-1234-1234-1234-123412341234}" type="slidenum">
              <a:rPr b="0" lang="en-US"/>
              <a:t>‹#›</a:t>
            </a:fld>
            <a:endParaRPr b="0"/>
          </a:p>
        </p:txBody>
      </p:sp>
      <p:sp>
        <p:nvSpPr>
          <p:cNvPr id="165" name="Google Shape;165;g2692ae8f0dc_1_5"/>
          <p:cNvSpPr txBox="1"/>
          <p:nvPr/>
        </p:nvSpPr>
        <p:spPr>
          <a:xfrm>
            <a:off x="184475" y="2084363"/>
            <a:ext cx="11169300" cy="37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have </a:t>
            </a: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</a:t>
            </a: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implemented Platform as a service for compiling and reverting back the output file of python code.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Ahmedabad University ">
      <a:dk1>
        <a:srgbClr val="000000"/>
      </a:dk1>
      <a:lt1>
        <a:srgbClr val="FFFFFF"/>
      </a:lt1>
      <a:dk2>
        <a:srgbClr val="7D1916"/>
      </a:dk2>
      <a:lt2>
        <a:srgbClr val="F2F1EE"/>
      </a:lt2>
      <a:accent1>
        <a:srgbClr val="894C00"/>
      </a:accent1>
      <a:accent2>
        <a:srgbClr val="7F4700"/>
      </a:accent2>
      <a:accent3>
        <a:srgbClr val="A5A5A5"/>
      </a:accent3>
      <a:accent4>
        <a:srgbClr val="BC933E"/>
      </a:accent4>
      <a:accent5>
        <a:srgbClr val="000000"/>
      </a:accent5>
      <a:accent6>
        <a:srgbClr val="FEFFFF"/>
      </a:accent6>
      <a:hlink>
        <a:srgbClr val="000000"/>
      </a:hlink>
      <a:folHlink>
        <a:srgbClr val="FE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2019-05-10T05:56:50Z</dcterms:created>
  <dc:creator>Microsoft Office User</dc:creator>
</cp:coreProperties>
</file>