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1"/>
  </p:sldMasterIdLst>
  <p:notesMasterIdLst>
    <p:notesMasterId r:id="rId17"/>
  </p:notesMasterIdLst>
  <p:handoutMasterIdLst>
    <p:handoutMasterId r:id="rId18"/>
  </p:handoutMasterIdLst>
  <p:sldIdLst>
    <p:sldId id="257" r:id="rId2"/>
    <p:sldId id="266" r:id="rId3"/>
    <p:sldId id="304" r:id="rId4"/>
    <p:sldId id="272" r:id="rId5"/>
    <p:sldId id="282" r:id="rId6"/>
    <p:sldId id="273" r:id="rId7"/>
    <p:sldId id="286" r:id="rId8"/>
    <p:sldId id="301" r:id="rId9"/>
    <p:sldId id="289" r:id="rId10"/>
    <p:sldId id="293" r:id="rId11"/>
    <p:sldId id="298" r:id="rId12"/>
    <p:sldId id="300" r:id="rId13"/>
    <p:sldId id="302" r:id="rId14"/>
    <p:sldId id="30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58" d="100"/>
          <a:sy n="58" d="100"/>
        </p:scale>
        <p:origin x="96" y="12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3-7F8E-4DA9-889D-A8ADD25D326B}"/>
            </c:ext>
          </c:extLst>
        </c:ser>
        <c:dLbls>
          <c:showLegendKey val="0"/>
          <c:showVal val="0"/>
          <c:showCatName val="0"/>
          <c:showSerName val="0"/>
          <c:showPercent val="0"/>
          <c:showBubbleSize val="0"/>
        </c:dLbls>
        <c:gapWidth val="219"/>
        <c:overlap val="-27"/>
        <c:axId val="142383744"/>
        <c:axId val="142393728"/>
      </c:barChart>
      <c:catAx>
        <c:axId val="14238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93728"/>
        <c:crosses val="autoZero"/>
        <c:auto val="1"/>
        <c:lblAlgn val="ctr"/>
        <c:lblOffset val="100"/>
        <c:noMultiLvlLbl val="0"/>
      </c:catAx>
      <c:valAx>
        <c:axId val="14239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8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0.30000000000000004</c:v>
                </c:pt>
                <c:pt idx="3">
                  <c:v>0.35000000000000003</c:v>
                </c:pt>
              </c:numCache>
            </c:numRef>
          </c:val>
          <c:extLs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0.70000000000000007</c:v>
                </c:pt>
                <c:pt idx="1">
                  <c:v>0.75000000000000011</c:v>
                </c:pt>
                <c:pt idx="2">
                  <c:v>0.5</c:v>
                </c:pt>
                <c:pt idx="3">
                  <c:v>0.55000000000000004</c:v>
                </c:pt>
              </c:numCache>
            </c:numRef>
          </c:val>
          <c:extLs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2CC6-40BC-819D-250DEF4D96B6}"/>
            </c:ext>
          </c:extLst>
        </c:ser>
        <c:dLbls>
          <c:showLegendKey val="0"/>
          <c:showVal val="0"/>
          <c:showCatName val="0"/>
          <c:showSerName val="0"/>
          <c:showPercent val="0"/>
          <c:showBubbleSize val="0"/>
        </c:dLbls>
        <c:gapWidth val="219"/>
        <c:overlap val="-27"/>
        <c:axId val="143021184"/>
        <c:axId val="143022720"/>
      </c:barChart>
      <c:catAx>
        <c:axId val="14302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22720"/>
        <c:crosses val="autoZero"/>
        <c:auto val="1"/>
        <c:lblAlgn val="ctr"/>
        <c:lblOffset val="100"/>
        <c:noMultiLvlLbl val="0"/>
      </c:catAx>
      <c:valAx>
        <c:axId val="143022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21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invertIfNegative val="0"/>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c:ext xmlns:c16="http://schemas.microsoft.com/office/drawing/2014/chart" uri="{C3380CC4-5D6E-409C-BE32-E72D297353CC}">
              <c16:uniqueId val="{00000001-2A2A-4981-AA07-1639AC635C24}"/>
            </c:ext>
          </c:extLst>
        </c:ser>
        <c:dLbls>
          <c:showLegendKey val="0"/>
          <c:showVal val="0"/>
          <c:showCatName val="0"/>
          <c:showSerName val="0"/>
          <c:showPercent val="0"/>
          <c:showBubbleSize val="0"/>
        </c:dLbls>
        <c:gapWidth val="219"/>
        <c:overlap val="-27"/>
        <c:axId val="143086336"/>
        <c:axId val="143087872"/>
      </c:barChart>
      <c:catAx>
        <c:axId val="14308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87872"/>
        <c:crosses val="autoZero"/>
        <c:auto val="1"/>
        <c:lblAlgn val="ctr"/>
        <c:lblOffset val="100"/>
        <c:noMultiLvlLbl val="0"/>
      </c:catAx>
      <c:valAx>
        <c:axId val="143087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08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64BF4833-09CA-4F95-9AA9-D45BF689F777}" type="datetimeFigureOut">
              <a:rPr lang="en-IN" smtClean="0"/>
              <a:pPr/>
              <a:t>23-06-2023</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4BF4833-09CA-4F95-9AA9-D45BF689F777}" type="datetimeFigureOut">
              <a:rPr lang="en-IN" smtClean="0"/>
              <a:pPr/>
              <a:t>23-06-2023</a:t>
            </a:fld>
            <a:endParaRPr lang="en-IN"/>
          </a:p>
        </p:txBody>
      </p:sp>
      <p:sp>
        <p:nvSpPr>
          <p:cNvPr id="9" name="Slide Number Placeholder 8"/>
          <p:cNvSpPr>
            <a:spLocks noGrp="1"/>
          </p:cNvSpPr>
          <p:nvPr>
            <p:ph type="sldNum" sz="quarter" idx="15"/>
          </p:nvPr>
        </p:nvSpPr>
        <p:spPr/>
        <p:txBody>
          <a:bodyPr rtlCol="0"/>
          <a:lstStyle/>
          <a:p>
            <a:fld id="{03DC2DEF-D2FE-4B45-ABA4-9F153FD1C98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4BF4833-09CA-4F95-9AA9-D45BF689F777}" type="datetimeFigureOut">
              <a:rPr lang="en-IN" smtClean="0"/>
              <a:pPr/>
              <a:t>23-06-2023</a:t>
            </a:fld>
            <a:endParaRPr lang="en-IN"/>
          </a:p>
        </p:txBody>
      </p:sp>
      <p:sp>
        <p:nvSpPr>
          <p:cNvPr id="7" name="Slide Number Placeholder 6"/>
          <p:cNvSpPr>
            <a:spLocks noGrp="1"/>
          </p:cNvSpPr>
          <p:nvPr>
            <p:ph type="sldNum" sz="quarter" idx="11"/>
          </p:nvPr>
        </p:nvSpPr>
        <p:spPr/>
        <p:txBody>
          <a:bodyPr rtlCol="0"/>
          <a:lstStyle/>
          <a:p>
            <a:fld id="{03DC2DEF-D2FE-4B45-ABA4-9F153FD1C98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4BF4833-09CA-4F95-9AA9-D45BF689F777}" type="datetimeFigureOut">
              <a:rPr lang="en-IN" smtClean="0"/>
              <a:pPr/>
              <a:t>23-06-2023</a:t>
            </a:fld>
            <a:endParaRPr lang="en-IN"/>
          </a:p>
        </p:txBody>
      </p:sp>
      <p:sp>
        <p:nvSpPr>
          <p:cNvPr id="22" name="Slide Number Placeholder 21"/>
          <p:cNvSpPr>
            <a:spLocks noGrp="1"/>
          </p:cNvSpPr>
          <p:nvPr>
            <p:ph type="sldNum" sz="quarter" idx="15"/>
          </p:nvPr>
        </p:nvSpPr>
        <p:spPr/>
        <p:txBody>
          <a:bodyPr rtlCol="0"/>
          <a:lstStyle/>
          <a:p>
            <a:fld id="{03DC2DEF-D2FE-4B45-ABA4-9F153FD1C98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4BF4833-09CA-4F95-9AA9-D45BF689F777}" type="datetimeFigureOut">
              <a:rPr lang="en-IN" smtClean="0"/>
              <a:pPr/>
              <a:t>23-06-2023</a:t>
            </a:fld>
            <a:endParaRPr lang="en-IN"/>
          </a:p>
        </p:txBody>
      </p:sp>
      <p:sp>
        <p:nvSpPr>
          <p:cNvPr id="18" name="Slide Number Placeholder 17"/>
          <p:cNvSpPr>
            <a:spLocks noGrp="1"/>
          </p:cNvSpPr>
          <p:nvPr>
            <p:ph type="sldNum" sz="quarter" idx="11"/>
          </p:nvPr>
        </p:nvSpPr>
        <p:spPr/>
        <p:txBody>
          <a:bodyPr rtlCol="0"/>
          <a:lstStyle/>
          <a:p>
            <a:fld id="{03DC2DEF-D2FE-4B45-ABA4-9F153FD1C98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64BF4833-09CA-4F95-9AA9-D45BF689F777}" type="datetimeFigureOut">
              <a:rPr lang="en-IN" smtClean="0"/>
              <a:pPr/>
              <a:t>23-06-2023</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03DC2DEF-D2FE-4B45-ABA4-9F153FD1C98A}" type="slidenum">
              <a:rPr lang="en-US" smtClean="0"/>
              <a:pPr/>
              <a:t>‹#›</a:t>
            </a:fld>
            <a:endParaRPr lang="en-US" dirty="0"/>
          </a:p>
        </p:txBody>
      </p:sp>
      <p:sp>
        <p:nvSpPr>
          <p:cNvPr id="15" name="Rectangle 14">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13.svg"/><Relationship Id="rId10" Type="http://schemas.openxmlformats.org/officeDocument/2006/relationships/chart" Target="../charts/chart1.xml"/><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7340557" y="768593"/>
            <a:ext cx="4405234"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2136" y="756871"/>
            <a:ext cx="6486525" cy="4791188"/>
          </a:xfrm>
        </p:spPr>
        <p:txBody>
          <a:bodyPr>
            <a:noAutofit/>
          </a:bodyPr>
          <a:lstStyle/>
          <a:p>
            <a:r>
              <a:rPr lang="en-US" dirty="0">
                <a:latin typeface="Times New Roman" pitchFamily="18" charset="0"/>
                <a:cs typeface="Times New Roman" pitchFamily="18" charset="0"/>
              </a:rPr>
              <a:t>PRESENTATION ON TECHIFYINDIA</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ORGANIZATION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sz="2000" b="1" dirty="0" err="1"/>
              <a:t>maiboobsab</a:t>
            </a:r>
            <a:r>
              <a:rPr lang="en-US" sz="2000" b="1" dirty="0"/>
              <a:t> </a:t>
            </a:r>
            <a:r>
              <a:rPr lang="en-US" sz="2000" b="1" dirty="0" err="1"/>
              <a:t>nadaf</a:t>
            </a:r>
            <a:r>
              <a:rPr lang="en-US" sz="2000" b="1" dirty="0"/>
              <a:t>			393CS20009</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1"/>
          </p:nvPr>
        </p:nvSpPr>
        <p:spPr>
          <a:xfrm>
            <a:off x="11571316" y="6492875"/>
            <a:ext cx="620683" cy="365125"/>
          </a:xfrm>
        </p:spPr>
        <p:txBody>
          <a:bodyPr/>
          <a:lstStyle/>
          <a:p>
            <a:fld id="{03DC2DEF-D2FE-4B45-ABA4-9F153FD1C98A}" type="slidenum">
              <a:rPr lang="en-US" smtClean="0"/>
              <a:pPr/>
              <a:t>10</a:t>
            </a:fld>
            <a:endParaRPr lang="en-US" dirty="0"/>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id="{6EF9E1B2-7087-4E02-920C-30F40BC8B5E3}"/>
              </a:ext>
            </a:extLst>
          </p:cNvPr>
          <p:cNvGraphicFramePr/>
          <p:nvPr>
            <p:extLst>
              <p:ext uri="{D42A27DB-BD31-4B8C-83A1-F6EECF244321}">
                <p14:modId xmlns:p14="http://schemas.microsoft.com/office/powerpoint/2010/main" val="78395089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id="{55A176B1-DE90-4D74-B6A3-9984E2E6D1E7}"/>
              </a:ext>
            </a:extLst>
          </p:cNvPr>
          <p:cNvPicPr>
            <a:picLocks noChangeAspect="1"/>
          </p:cNvPicPr>
          <p:nvPr/>
        </p:nvPicPr>
        <p:blipFill>
          <a:blip r:embed="rId11"/>
          <a:stretch>
            <a:fillRect/>
          </a:stretch>
        </p:blipFill>
        <p:spPr>
          <a:xfrm>
            <a:off x="10942212" y="-2894"/>
            <a:ext cx="1249788" cy="1152244"/>
          </a:xfrm>
          <a:prstGeom prst="rect">
            <a:avLst/>
          </a:prstGeom>
        </p:spPr>
      </p:pic>
    </p:spTree>
    <p:extLst>
      <p:ext uri="{BB962C8B-B14F-4D97-AF65-F5344CB8AC3E}">
        <p14:creationId xmlns:p14="http://schemas.microsoft.com/office/powerpoint/2010/main"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1"/>
          </p:nvPr>
        </p:nvSpPr>
        <p:spPr>
          <a:xfrm>
            <a:off x="11571316" y="6492875"/>
            <a:ext cx="620684" cy="365125"/>
          </a:xfrm>
        </p:spPr>
        <p:txBody>
          <a:bodyPr/>
          <a:lstStyle/>
          <a:p>
            <a:fld id="{03DC2DEF-D2FE-4B45-ABA4-9F153FD1C98A}" type="slidenum">
              <a:rPr lang="en-US" smtClean="0"/>
              <a:pPr/>
              <a:t>11</a:t>
            </a:fld>
            <a:endParaRPr lang="en-US" dirty="0"/>
          </a:p>
        </p:txBody>
      </p:sp>
      <p:graphicFrame>
        <p:nvGraphicFramePr>
          <p:cNvPr id="38" name="Chart 37">
            <a:extLst>
              <a:ext uri="{FF2B5EF4-FFF2-40B4-BE49-F238E27FC236}">
                <a16:creationId xmlns:a16="http://schemas.microsoft.com/office/drawing/2014/main" id="{9F3D9408-1EE9-40D5-991D-8F751A00F428}"/>
              </a:ext>
            </a:extLst>
          </p:cNvPr>
          <p:cNvGraphicFramePr/>
          <p:nvPr>
            <p:extLst>
              <p:ext uri="{D42A27DB-BD31-4B8C-83A1-F6EECF244321}">
                <p14:modId xmlns:p14="http://schemas.microsoft.com/office/powerpoint/2010/main" val="266024355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id="{79FDA841-FA1E-4AC0-8980-5680F4BB7661}"/>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a:xfrm>
            <a:off x="11571317" y="6492875"/>
            <a:ext cx="620683" cy="365125"/>
          </a:xfrm>
        </p:spPr>
        <p:txBody>
          <a:bodyPr/>
          <a:lstStyle/>
          <a:p>
            <a:fld id="{03DC2DEF-D2FE-4B45-ABA4-9F153FD1C98A}" type="slidenum">
              <a:rPr lang="en-US" smtClean="0"/>
              <a:pPr/>
              <a:t>12</a:t>
            </a:fld>
            <a:endParaRPr lang="en-US" dirty="0"/>
          </a:p>
        </p:txBody>
      </p:sp>
      <p:graphicFrame>
        <p:nvGraphicFramePr>
          <p:cNvPr id="5" name="Chart 4">
            <a:extLst>
              <a:ext uri="{FF2B5EF4-FFF2-40B4-BE49-F238E27FC236}">
                <a16:creationId xmlns:a16="http://schemas.microsoft.com/office/drawing/2014/main" id="{EBE22FB5-ED03-4382-BD6F-59A4C5CE2041}"/>
              </a:ext>
            </a:extLst>
          </p:cNvPr>
          <p:cNvGraphicFramePr/>
          <p:nvPr>
            <p:extLst>
              <p:ext uri="{D42A27DB-BD31-4B8C-83A1-F6EECF244321}">
                <p14:modId xmlns:p14="http://schemas.microsoft.com/office/powerpoint/2010/main" val="40945895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9057EACC-E61A-4B40-90D1-63D280947548}"/>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13</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latin typeface="Times New Roman" pitchFamily="18" charset="0"/>
                <a:cs typeface="Times New Roman" pitchFamily="18" charset="0"/>
              </a:rPr>
              <a:t> </a:t>
            </a:r>
            <a:r>
              <a:rPr lang="en-GB" sz="4000" b="1" dirty="0">
                <a:latin typeface="Times New Roman" pitchFamily="18" charset="0"/>
                <a:cs typeface="Times New Roman" pitchFamily="18" charset="0"/>
              </a:rPr>
              <a:t>CONCLUSION</a:t>
            </a:r>
            <a:r>
              <a:rPr lang="en-GB" b="1" dirty="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33965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Times New Roman" pitchFamily="18" charset="0"/>
                <a:cs typeface="Times New Roman"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12"/>
          </p:nvPr>
        </p:nvSpPr>
        <p:spPr/>
        <p:txBody>
          <a:bodyPr/>
          <a:lstStyle/>
          <a:p>
            <a:fld id="{03DC2DEF-D2FE-4B45-ABA4-9F153FD1C98A}" type="slidenum">
              <a:rPr lang="en-US" smtClean="0"/>
              <a:pPr/>
              <a:t>15</a:t>
            </a:fld>
            <a:endParaRPr lang="en-US" dirty="0"/>
          </a:p>
        </p:txBody>
      </p:sp>
      <p:sp>
        <p:nvSpPr>
          <p:cNvPr id="3" name="Title 2">
            <a:extLst>
              <a:ext uri="{FF2B5EF4-FFF2-40B4-BE49-F238E27FC236}">
                <a16:creationId xmlns:a16="http://schemas.microsoft.com/office/drawing/2014/main" id="{2C065025-6FEC-42DA-ABC0-9EF025AE13A0}"/>
              </a:ext>
            </a:extLst>
          </p:cNvPr>
          <p:cNvSpPr>
            <a:spLocks noGrp="1"/>
          </p:cNvSpPr>
          <p:nvPr>
            <p:ph type="ctrTitle" idx="4294967295"/>
          </p:nvPr>
        </p:nvSpPr>
        <p:spPr>
          <a:xfrm>
            <a:off x="1535723" y="2150819"/>
            <a:ext cx="8737600" cy="2181225"/>
          </a:xfrm>
        </p:spPr>
        <p:txBody>
          <a:bodyPr>
            <a:normAutofit/>
          </a:bodyPr>
          <a:lstStyle/>
          <a:p>
            <a:r>
              <a:rPr lang="en-GB" sz="8000" dirty="0">
                <a:latin typeface="Times New Roman" pitchFamily="18" charset="0"/>
                <a:cs typeface="Times New Roman" pitchFamily="18" charset="0"/>
              </a:rPr>
              <a:t>       Thank You</a:t>
            </a:r>
            <a:endParaRPr lang="en-IN" sz="8000" dirty="0">
              <a:latin typeface="Times New Roman" pitchFamily="18" charset="0"/>
              <a:cs typeface="Times New Roman" pitchFamily="18" charset="0"/>
            </a:endParaRPr>
          </a:p>
        </p:txBody>
      </p:sp>
    </p:spTree>
    <p:extLst>
      <p:ext uri="{BB962C8B-B14F-4D97-AF65-F5344CB8AC3E}">
        <p14:creationId xmlns:p14="http://schemas.microsoft.com/office/powerpoint/2010/main" val="24616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GB" b="1" dirty="0"/>
              <a:t> </a:t>
            </a:r>
            <a:r>
              <a:rPr lang="en-GB" b="1" dirty="0">
                <a:latin typeface="Times New Roman" pitchFamily="18" charset="0"/>
                <a:cs typeface="Times New Roman" pitchFamily="18" charset="0"/>
              </a:rPr>
              <a:t>C</a:t>
            </a:r>
            <a:r>
              <a:rPr lang="en-IN" b="1" dirty="0">
                <a:latin typeface="Times New Roman" pitchFamily="18" charset="0"/>
                <a:cs typeface="Times New Roman" pitchFamily="18" charset="0"/>
              </a:rPr>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Times New Roman" pitchFamily="18" charset="0"/>
                <a:cs typeface="Times New Roman" pitchFamily="18" charset="0"/>
              </a:rPr>
              <a:t>Overview of organization</a:t>
            </a:r>
            <a:endParaRPr lang="en-US" sz="1600" dirty="0">
              <a:latin typeface="Times New Roman" pitchFamily="18" charset="0"/>
              <a:cs typeface="Times New Roman" pitchFamily="18" charset="0"/>
            </a:endParaRPr>
          </a:p>
          <a:p>
            <a:pPr marL="285750" indent="-285750">
              <a:lnSpc>
                <a:spcPct val="170000"/>
              </a:lnSpc>
              <a:buFont typeface="Wingdings" pitchFamily="2" charset="2"/>
              <a:buChar char="q"/>
            </a:pPr>
            <a:r>
              <a:rPr lang="en-US" sz="2000" dirty="0">
                <a:latin typeface="Times New Roman" pitchFamily="18" charset="0"/>
                <a:cs typeface="Times New Roman" pitchFamily="18" charset="0"/>
              </a:rPr>
              <a:t>Vision and mission of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Organization structure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Roles and Responsibilities of personnel in the organization</a:t>
            </a:r>
          </a:p>
          <a:p>
            <a:pPr marL="285750" indent="-285750">
              <a:lnSpc>
                <a:spcPct val="170000"/>
              </a:lnSpc>
              <a:buFont typeface="Wingdings" pitchFamily="2" charset="2"/>
              <a:buChar char="q"/>
            </a:pPr>
            <a:r>
              <a:rPr lang="en-IN" sz="2000" dirty="0">
                <a:latin typeface="Times New Roman" pitchFamily="18" charset="0"/>
                <a:cs typeface="Times New Roman" pitchFamily="18" charset="0"/>
              </a:rPr>
              <a:t>Products and market performance</a:t>
            </a:r>
          </a:p>
          <a:p>
            <a:pPr marL="285750" indent="-285750">
              <a:lnSpc>
                <a:spcPct val="170000"/>
              </a:lnSpc>
              <a:buFont typeface="Wingdings" pitchFamily="2" charset="2"/>
              <a:buChar char="q"/>
            </a:pPr>
            <a:r>
              <a:rPr lang="en-US" sz="2000" dirty="0">
                <a:latin typeface="Times New Roman" pitchFamily="18" charset="0"/>
                <a:cs typeface="Times New Roman"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IN" b="1" dirty="0">
                <a:latin typeface="Times New Roman" pitchFamily="18" charset="0"/>
                <a:cs typeface="Times New Roman" pitchFamily="18" charset="0"/>
              </a:rPr>
              <a:t> </a:t>
            </a:r>
            <a:r>
              <a:rPr kumimoji="0" lang="en-IN" sz="40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Overview of the Organization:</a:t>
            </a:r>
            <a:endParaRPr lang="en-IN" sz="40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1"/>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4" y="623249"/>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id="{89D4047B-CB70-4525-84CD-D291A6642F3F}"/>
              </a:ext>
            </a:extLst>
          </p:cNvPr>
          <p:cNvSpPr>
            <a:spLocks noGrp="1"/>
          </p:cNvSpPr>
          <p:nvPr>
            <p:ph type="ctrTitle" idx="4294967295"/>
          </p:nvPr>
        </p:nvSpPr>
        <p:spPr>
          <a:xfrm>
            <a:off x="1113692" y="596045"/>
            <a:ext cx="9291638" cy="989012"/>
          </a:xfrm>
        </p:spPr>
        <p:txBody>
          <a:bodyPr>
            <a:normAutofit fontScale="90000"/>
          </a:bodyPr>
          <a:lstStyle/>
          <a:p>
            <a:br>
              <a:rPr lang="en-GB" sz="4400" b="1" dirty="0">
                <a:latin typeface="Times New Roman" pitchFamily="18" charset="0"/>
                <a:cs typeface="Times New Roman" pitchFamily="18" charset="0"/>
              </a:rPr>
            </a:br>
            <a:r>
              <a:rPr kumimoji="0" lang="en-GB" sz="4400" b="1" i="0" u="none" strike="noStrike" kern="1200" cap="none" spc="-50" normalizeH="0" baseline="0" noProof="0" dirty="0">
                <a:ln>
                  <a:noFill/>
                </a:ln>
                <a:effectLst/>
                <a:uLnTx/>
                <a:uFillTx/>
                <a:latin typeface="Times New Roman" pitchFamily="18" charset="0"/>
                <a:cs typeface="Times New Roman" pitchFamily="18" charset="0"/>
              </a:rPr>
              <a:t>Vision and mission of the organization:</a:t>
            </a:r>
            <a:endParaRPr lang="en-IN" sz="4400" b="1"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4294967295"/>
          </p:nvPr>
        </p:nvSpPr>
        <p:spPr>
          <a:xfrm>
            <a:off x="1090246" y="2238986"/>
            <a:ext cx="9686925" cy="3549650"/>
          </a:xfrm>
        </p:spPr>
        <p:txBody>
          <a:bodyPr>
            <a:normAutofit/>
          </a:bodyPr>
          <a:lstStyle/>
          <a:p>
            <a:pPr algn="just"/>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To produce excellent services in the field of IT Services </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company's vision and mission is creating a positive impact on the industry and society</a:t>
            </a:r>
          </a:p>
          <a:p>
            <a:endParaRPr lang="en-IN"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pPr/>
              <a:t>6</a:t>
            </a:fld>
            <a:endParaRPr lang="en-US" dirty="0"/>
          </a:p>
        </p:txBody>
      </p:sp>
      <p:sp>
        <p:nvSpPr>
          <p:cNvPr id="5" name="Title 4">
            <a:extLst>
              <a:ext uri="{FF2B5EF4-FFF2-40B4-BE49-F238E27FC236}">
                <a16:creationId xmlns:a16="http://schemas.microsoft.com/office/drawing/2014/main" id="{9151932C-7145-4FBD-B81D-9ADC42401B87}"/>
              </a:ext>
            </a:extLst>
          </p:cNvPr>
          <p:cNvSpPr>
            <a:spLocks noGrp="1"/>
          </p:cNvSpPr>
          <p:nvPr>
            <p:ph type="ctrTitle" idx="4294967295"/>
          </p:nvPr>
        </p:nvSpPr>
        <p:spPr>
          <a:xfrm>
            <a:off x="1055077" y="792163"/>
            <a:ext cx="6192838" cy="815975"/>
          </a:xfrm>
        </p:spPr>
        <p:txBody>
          <a:bodyPr>
            <a:normAutofit fontScale="90000"/>
          </a:bodyPr>
          <a:lstStyle/>
          <a:p>
            <a:r>
              <a:rPr lang="en-US" sz="4000" b="1" dirty="0">
                <a:latin typeface="Times New Roman" pitchFamily="18" charset="0"/>
                <a:cs typeface="Times New Roman"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4294967295"/>
          </p:nvPr>
        </p:nvSpPr>
        <p:spPr>
          <a:xfrm>
            <a:off x="1031630" y="1814146"/>
            <a:ext cx="9734550" cy="4113213"/>
          </a:xfrm>
        </p:spPr>
        <p:txBody>
          <a:bodyPr>
            <a:normAutofit/>
          </a:bodyPr>
          <a:lstStyle/>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962758" y="395287"/>
            <a:ext cx="8991600" cy="1528763"/>
          </a:xfrm>
        </p:spPr>
        <p:txBody>
          <a:bodyPr>
            <a:normAutofit/>
          </a:bodyPr>
          <a:lstStyle/>
          <a:p>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Roles and Responsibilities of personnel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quarter" idx="1"/>
          </p:nvPr>
        </p:nvSpPr>
        <p:spPr>
          <a:xfrm>
            <a:off x="773360" y="1762125"/>
            <a:ext cx="10610850" cy="4267993"/>
          </a:xfrm>
        </p:spPr>
        <p:txBody>
          <a:bodyPr/>
          <a:lstStyle/>
          <a:p>
            <a:pPr marL="0" indent="0">
              <a:buNone/>
            </a:pPr>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CEO, Marketing management, Developers, H-R management, etc,</a:t>
            </a:r>
          </a:p>
          <a:p>
            <a:pPr marL="0" indent="0">
              <a:buNone/>
            </a:pPr>
            <a:endParaRPr lang="en-US"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5"/>
          </p:nvPr>
        </p:nvSpPr>
        <p:spPr>
          <a:xfrm>
            <a:off x="11384210" y="6492875"/>
            <a:ext cx="807790" cy="365125"/>
          </a:xfrm>
        </p:spPr>
        <p:txBody>
          <a:bodyPr/>
          <a:lstStyle/>
          <a:p>
            <a:fld id="{03DC2DEF-D2FE-4B45-ABA4-9F153FD1C98A}" type="slidenum">
              <a:rPr lang="en-US" smtClean="0"/>
              <a:pPr/>
              <a:t>7</a:t>
            </a:fld>
            <a:endParaRPr lang="en-US" dirty="0"/>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fontScale="90000"/>
          </a:bodyPr>
          <a:lstStyle/>
          <a:p>
            <a:br>
              <a:rPr lang="en-GB" sz="3600" dirty="0">
                <a:latin typeface="Times New Roman" pitchFamily="18" charset="0"/>
                <a:cs typeface="Times New Roman" pitchFamily="18" charset="0"/>
              </a:rPr>
            </a:br>
            <a:r>
              <a:rPr lang="en-GB" sz="4800" b="1" dirty="0">
                <a:latin typeface="Times New Roman" pitchFamily="18" charset="0"/>
                <a:cs typeface="Times New Roman" pitchFamily="18" charset="0"/>
              </a:rPr>
              <a:t>Products and market performance:</a:t>
            </a:r>
            <a:endParaRPr lang="en-US" sz="4800" b="1" dirty="0">
              <a:latin typeface="Times New Roman" pitchFamily="18" charset="0"/>
              <a:cs typeface="Times New Roman" pitchFamily="18" charset="0"/>
            </a:endParaRP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quarter" idx="1"/>
          </p:nvPr>
        </p:nvSpPr>
        <p:spPr>
          <a:xfrm>
            <a:off x="742950" y="1781175"/>
            <a:ext cx="10610850" cy="4395787"/>
          </a:xfrm>
        </p:spPr>
        <p:txBody>
          <a:bodyPr>
            <a:normAutofit/>
          </a:bodyPr>
          <a:lstStyle/>
          <a:p>
            <a:pPr marL="0" indent="0">
              <a:buNone/>
            </a:pPr>
            <a:endParaRPr lang="en-GB" sz="24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5"/>
          </p:nvPr>
        </p:nvSpPr>
        <p:spPr>
          <a:xfrm>
            <a:off x="11353800" y="6492875"/>
            <a:ext cx="838200" cy="365125"/>
          </a:xfrm>
        </p:spPr>
        <p:txBody>
          <a:bodyPr/>
          <a:lstStyle/>
          <a:p>
            <a:fld id="{03DC2DEF-D2FE-4B45-ABA4-9F153FD1C98A}" type="slidenum">
              <a:rPr lang="en-US" smtClean="0"/>
              <a:pPr/>
              <a:t>8</a:t>
            </a:fld>
            <a:endParaRPr lang="en-US" dirty="0"/>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70857" y="1795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435</TotalTime>
  <Words>432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Times New Roman</vt:lpstr>
      <vt:lpstr>TimesNewRomanPSMT</vt:lpstr>
      <vt:lpstr>Wingdings</vt:lpstr>
      <vt:lpstr>Wingdings 2</vt:lpstr>
      <vt:lpstr>Oriel</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PowerPoint Presentation</vt:lpstr>
      <vt:lpstr>PowerPoint Presentation</vt:lpstr>
      <vt:lpstr>PowerPoint Presentation</vt:lpstr>
      <vt:lpstr>PowerPoint Presentation</vt:lpstr>
      <vt:lpstr>PowerPoint Presentation</vt:lpstr>
      <vt:lpstr> 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28</cp:revision>
  <dcterms:created xsi:type="dcterms:W3CDTF">2023-05-07T16:14:07Z</dcterms:created>
  <dcterms:modified xsi:type="dcterms:W3CDTF">2023-06-23T05:58:37Z</dcterms:modified>
</cp:coreProperties>
</file>