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84" r:id="rId6"/>
    <p:sldId id="285" r:id="rId7"/>
    <p:sldId id="282" r:id="rId8"/>
    <p:sldId id="276" r:id="rId9"/>
    <p:sldId id="280" r:id="rId10"/>
    <p:sldId id="321" r:id="rId11"/>
    <p:sldId id="287" r:id="rId12"/>
    <p:sldId id="288" r:id="rId13"/>
    <p:sldId id="289" r:id="rId14"/>
    <p:sldId id="290" r:id="rId15"/>
    <p:sldId id="291" r:id="rId16"/>
    <p:sldId id="292" r:id="rId17"/>
    <p:sldId id="293" r:id="rId18"/>
    <p:sldId id="304" r:id="rId19"/>
    <p:sldId id="294" r:id="rId20"/>
    <p:sldId id="305" r:id="rId21"/>
    <p:sldId id="295" r:id="rId22"/>
    <p:sldId id="296" r:id="rId23"/>
    <p:sldId id="297" r:id="rId24"/>
    <p:sldId id="298" r:id="rId25"/>
    <p:sldId id="299" r:id="rId26"/>
    <p:sldId id="300" r:id="rId27"/>
    <p:sldId id="315" r:id="rId28"/>
    <p:sldId id="316" r:id="rId29"/>
    <p:sldId id="317" r:id="rId30"/>
    <p:sldId id="320" r:id="rId31"/>
    <p:sldId id="27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125" d="100"/>
          <a:sy n="125" d="100"/>
        </p:scale>
        <p:origin x="-76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470DF-F21D-4993-B125-5A6024A97440}"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A8DEEB24-8C08-437F-A3DA-DA48B8C0D33E}">
      <dgm:prSet phldrT="[Text]" custT="1"/>
      <dgm:spPr>
        <a:solidFill>
          <a:schemeClr val="accent1">
            <a:alpha val="39000"/>
          </a:schemeClr>
        </a:solidFill>
      </dgm:spPr>
      <dgm:t>
        <a:bodyPr/>
        <a:lstStyle/>
        <a:p>
          <a:r>
            <a:rPr lang="en-US" sz="2000" b="1" dirty="0">
              <a:solidFill>
                <a:srgbClr val="002060"/>
              </a:solidFill>
            </a:rPr>
            <a:t>CEO</a:t>
          </a:r>
        </a:p>
        <a:p>
          <a:endParaRPr lang="en-US" sz="1400" b="1" dirty="0">
            <a:solidFill>
              <a:srgbClr val="002060"/>
            </a:solidFill>
          </a:endParaRPr>
        </a:p>
      </dgm:t>
    </dgm:pt>
    <dgm:pt modelId="{D0848486-2A35-4C39-BC2D-EDFD71032208}" type="parTrans" cxnId="{D3390DEF-8F4C-4DDA-8D15-FE87AB70C0E5}">
      <dgm:prSet/>
      <dgm:spPr/>
      <dgm:t>
        <a:bodyPr/>
        <a:lstStyle/>
        <a:p>
          <a:endParaRPr lang="en-US"/>
        </a:p>
      </dgm:t>
    </dgm:pt>
    <dgm:pt modelId="{28D0307C-3177-47FA-9BA0-1F902754E3C4}" type="sibTrans" cxnId="{D3390DEF-8F4C-4DDA-8D15-FE87AB70C0E5}">
      <dgm:prSet/>
      <dgm:spPr>
        <a:solidFill>
          <a:schemeClr val="accent1">
            <a:alpha val="39000"/>
          </a:schemeClr>
        </a:solidFill>
      </dgm:spPr>
      <dgm:t>
        <a:bodyPr/>
        <a:lstStyle/>
        <a:p>
          <a:r>
            <a:rPr lang="en-US" b="1" dirty="0">
              <a:solidFill>
                <a:srgbClr val="002060"/>
              </a:solidFill>
            </a:rPr>
            <a:t>Highest Rank</a:t>
          </a:r>
        </a:p>
      </dgm:t>
    </dgm:pt>
    <dgm:pt modelId="{0E713298-8B47-4160-8CB2-24F3E7ED0CB3}" type="asst">
      <dgm:prSet phldrT="[Text]" custT="1"/>
      <dgm:spPr>
        <a:solidFill>
          <a:schemeClr val="accent1">
            <a:alpha val="39000"/>
          </a:schemeClr>
        </a:solidFill>
      </dgm:spPr>
      <dgm:t>
        <a:bodyPr/>
        <a:lstStyle/>
        <a:p>
          <a:r>
            <a:rPr lang="en-US" sz="1400" b="1" dirty="0">
              <a:solidFill>
                <a:srgbClr val="002060"/>
              </a:solidFill>
            </a:rPr>
            <a:t>Executive</a:t>
          </a:r>
        </a:p>
        <a:p>
          <a:r>
            <a:rPr lang="en-US" sz="1400" b="1" dirty="0">
              <a:solidFill>
                <a:srgbClr val="002060"/>
              </a:solidFill>
            </a:rPr>
            <a:t>Member</a:t>
          </a:r>
        </a:p>
      </dgm:t>
    </dgm:pt>
    <dgm:pt modelId="{B3C3E397-4E7D-4586-9CB5-30A4D5367D1F}" type="parTrans" cxnId="{39B66207-897F-48B0-AC18-5A9F422850FD}">
      <dgm:prSet/>
      <dgm:spPr>
        <a:solidFill>
          <a:schemeClr val="accent1">
            <a:alpha val="39000"/>
          </a:schemeClr>
        </a:solidFill>
      </dgm:spPr>
      <dgm:t>
        <a:bodyPr/>
        <a:lstStyle/>
        <a:p>
          <a:endParaRPr lang="en-US" b="1">
            <a:solidFill>
              <a:srgbClr val="002060"/>
            </a:solidFill>
          </a:endParaRPr>
        </a:p>
      </dgm:t>
    </dgm:pt>
    <dgm:pt modelId="{60DE37D3-495C-4EAC-B145-CBEB1C8CEAC0}" type="sibTrans" cxnId="{39B66207-897F-48B0-AC18-5A9F422850FD}">
      <dgm:prSet custT="1"/>
      <dgm:spPr>
        <a:solidFill>
          <a:schemeClr val="accent1">
            <a:alpha val="39000"/>
          </a:schemeClr>
        </a:solidFill>
      </dgm:spPr>
      <dgm:t>
        <a:bodyPr/>
        <a:lstStyle/>
        <a:p>
          <a:endParaRPr lang="en-US" sz="100" b="1">
            <a:solidFill>
              <a:srgbClr val="002060"/>
            </a:solidFill>
          </a:endParaRPr>
        </a:p>
      </dgm:t>
    </dgm:pt>
    <dgm:pt modelId="{D7A036EC-B6FF-4026-B238-0B8CAC54D5FE}">
      <dgm:prSet phldrT="[Text]" custT="1"/>
      <dgm:spPr>
        <a:solidFill>
          <a:schemeClr val="accent1">
            <a:alpha val="39000"/>
          </a:schemeClr>
        </a:solidFill>
      </dgm:spPr>
      <dgm:t>
        <a:bodyPr/>
        <a:lstStyle/>
        <a:p>
          <a:r>
            <a:rPr lang="en-US" sz="1400" b="1" dirty="0">
              <a:solidFill>
                <a:srgbClr val="002060"/>
              </a:solidFill>
            </a:rPr>
            <a:t>Marketing</a:t>
          </a:r>
        </a:p>
        <a:p>
          <a:r>
            <a:rPr lang="en-US" sz="1400" b="1" dirty="0">
              <a:solidFill>
                <a:srgbClr val="002060"/>
              </a:solidFill>
            </a:rPr>
            <a:t>Department</a:t>
          </a:r>
        </a:p>
        <a:p>
          <a:endParaRPr lang="en-US" sz="700" b="1" dirty="0">
            <a:solidFill>
              <a:srgbClr val="002060"/>
            </a:solidFill>
          </a:endParaRPr>
        </a:p>
      </dgm:t>
    </dgm:pt>
    <dgm:pt modelId="{230F108F-BAE2-4391-BD86-9175EAE6DAD9}" type="parTrans" cxnId="{DCCAC920-9A74-45BB-905F-2AE7EB037D34}">
      <dgm:prSet/>
      <dgm:spPr>
        <a:solidFill>
          <a:schemeClr val="accent1">
            <a:alpha val="39000"/>
          </a:schemeClr>
        </a:solidFill>
      </dgm:spPr>
      <dgm:t>
        <a:bodyPr/>
        <a:lstStyle/>
        <a:p>
          <a:endParaRPr lang="en-US" b="1">
            <a:solidFill>
              <a:srgbClr val="002060"/>
            </a:solidFill>
          </a:endParaRPr>
        </a:p>
      </dgm:t>
    </dgm:pt>
    <dgm:pt modelId="{7CE0C658-BE27-4C55-8148-6D059B7B51F9}" type="sibTrans" cxnId="{DCCAC920-9A74-45BB-905F-2AE7EB037D34}">
      <dgm:prSet/>
      <dgm:spPr>
        <a:solidFill>
          <a:schemeClr val="accent1">
            <a:alpha val="39000"/>
          </a:schemeClr>
        </a:solidFill>
      </dgm:spPr>
      <dgm:t>
        <a:bodyPr/>
        <a:lstStyle/>
        <a:p>
          <a:r>
            <a:rPr lang="en-US" b="1" dirty="0">
              <a:solidFill>
                <a:srgbClr val="002060"/>
              </a:solidFill>
            </a:rPr>
            <a:t>Manager</a:t>
          </a:r>
        </a:p>
      </dgm:t>
    </dgm:pt>
    <dgm:pt modelId="{5E9017AF-B1E3-4544-89FB-C79805CAE182}">
      <dgm:prSet phldrT="[Text]" custT="1"/>
      <dgm:spPr>
        <a:solidFill>
          <a:schemeClr val="accent1">
            <a:alpha val="39000"/>
          </a:schemeClr>
        </a:solidFill>
      </dgm:spPr>
      <dgm:t>
        <a:bodyPr/>
        <a:lstStyle/>
        <a:p>
          <a:r>
            <a:rPr lang="en-US" sz="1400" b="1" dirty="0">
              <a:solidFill>
                <a:srgbClr val="002060"/>
              </a:solidFill>
            </a:rPr>
            <a:t>Selling </a:t>
          </a:r>
        </a:p>
        <a:p>
          <a:r>
            <a:rPr lang="en-US" sz="1400" b="1" dirty="0">
              <a:solidFill>
                <a:srgbClr val="002060"/>
              </a:solidFill>
            </a:rPr>
            <a:t>Department</a:t>
          </a:r>
        </a:p>
        <a:p>
          <a:endParaRPr lang="en-US" sz="1400" b="1" dirty="0">
            <a:solidFill>
              <a:srgbClr val="002060"/>
            </a:solidFill>
          </a:endParaRPr>
        </a:p>
      </dgm:t>
    </dgm:pt>
    <dgm:pt modelId="{0CEDF56C-D99C-4D8C-AE02-BC120B85D661}" type="parTrans" cxnId="{9491B940-3472-43F6-B257-CAC251BBA2C4}">
      <dgm:prSet/>
      <dgm:spPr>
        <a:solidFill>
          <a:schemeClr val="accent1">
            <a:alpha val="39000"/>
          </a:schemeClr>
        </a:solidFill>
      </dgm:spPr>
      <dgm:t>
        <a:bodyPr/>
        <a:lstStyle/>
        <a:p>
          <a:endParaRPr lang="en-US" b="1">
            <a:solidFill>
              <a:srgbClr val="002060"/>
            </a:solidFill>
          </a:endParaRPr>
        </a:p>
      </dgm:t>
    </dgm:pt>
    <dgm:pt modelId="{FF079FC3-E4B7-4DCE-A1C4-E4CDC06C2692}" type="sibTrans" cxnId="{9491B940-3472-43F6-B257-CAC251BBA2C4}">
      <dgm:prSet/>
      <dgm:spPr>
        <a:solidFill>
          <a:schemeClr val="accent1">
            <a:alpha val="39000"/>
          </a:schemeClr>
        </a:solidFill>
      </dgm:spPr>
      <dgm:t>
        <a:bodyPr/>
        <a:lstStyle/>
        <a:p>
          <a:r>
            <a:rPr lang="en-US" b="1" dirty="0">
              <a:solidFill>
                <a:srgbClr val="002060"/>
              </a:solidFill>
            </a:rPr>
            <a:t>Manager</a:t>
          </a:r>
        </a:p>
      </dgm:t>
    </dgm:pt>
    <dgm:pt modelId="{7C909F7D-9C6A-4BDB-8963-DAE6DD311E1E}">
      <dgm:prSet phldrT="[Text]" custT="1"/>
      <dgm:spPr>
        <a:solidFill>
          <a:schemeClr val="accent1">
            <a:alpha val="39000"/>
          </a:schemeClr>
        </a:solidFill>
      </dgm:spPr>
      <dgm:t>
        <a:bodyPr/>
        <a:lstStyle/>
        <a:p>
          <a:r>
            <a:rPr lang="en-US" sz="1400" b="1" dirty="0">
              <a:solidFill>
                <a:srgbClr val="002060"/>
              </a:solidFill>
            </a:rPr>
            <a:t>Development</a:t>
          </a:r>
        </a:p>
        <a:p>
          <a:r>
            <a:rPr lang="en-US" sz="1400" b="1" dirty="0">
              <a:solidFill>
                <a:srgbClr val="002060"/>
              </a:solidFill>
            </a:rPr>
            <a:t>Department</a:t>
          </a:r>
        </a:p>
        <a:p>
          <a:endParaRPr lang="en-US" sz="900" b="1" dirty="0">
            <a:solidFill>
              <a:srgbClr val="002060"/>
            </a:solidFill>
          </a:endParaRPr>
        </a:p>
      </dgm:t>
    </dgm:pt>
    <dgm:pt modelId="{A0819D32-7B97-4A4E-A668-929FB409BD2F}" type="parTrans" cxnId="{E7F36FF2-1AEA-4DA1-82A6-89A275D3B108}">
      <dgm:prSet/>
      <dgm:spPr>
        <a:solidFill>
          <a:schemeClr val="accent1">
            <a:alpha val="39000"/>
          </a:schemeClr>
        </a:solidFill>
      </dgm:spPr>
      <dgm:t>
        <a:bodyPr/>
        <a:lstStyle/>
        <a:p>
          <a:endParaRPr lang="en-US" b="1">
            <a:solidFill>
              <a:srgbClr val="002060"/>
            </a:solidFill>
          </a:endParaRPr>
        </a:p>
      </dgm:t>
    </dgm:pt>
    <dgm:pt modelId="{2C7B1FA4-8628-474A-96BD-E1DB9A102B59}" type="sibTrans" cxnId="{E7F36FF2-1AEA-4DA1-82A6-89A275D3B108}">
      <dgm:prSet/>
      <dgm:spPr>
        <a:solidFill>
          <a:schemeClr val="accent1">
            <a:alpha val="39000"/>
          </a:schemeClr>
        </a:solidFill>
      </dgm:spPr>
      <dgm:t>
        <a:bodyPr/>
        <a:lstStyle/>
        <a:p>
          <a:r>
            <a:rPr lang="en-US" b="1" dirty="0">
              <a:solidFill>
                <a:srgbClr val="002060"/>
              </a:solidFill>
            </a:rPr>
            <a:t>Manager</a:t>
          </a:r>
        </a:p>
      </dgm:t>
    </dgm:pt>
    <dgm:pt modelId="{3326CBB3-FA49-4F26-84A6-D99CEA8FF9E5}">
      <dgm:prSet custT="1"/>
      <dgm:spPr>
        <a:solidFill>
          <a:schemeClr val="accent1">
            <a:alpha val="39000"/>
          </a:schemeClr>
        </a:solidFill>
      </dgm:spPr>
      <dgm:t>
        <a:bodyPr/>
        <a:lstStyle/>
        <a:p>
          <a:r>
            <a:rPr lang="en-US" sz="1400" b="1" dirty="0">
              <a:solidFill>
                <a:srgbClr val="002060"/>
              </a:solidFill>
            </a:rPr>
            <a:t>Testing</a:t>
          </a:r>
        </a:p>
        <a:p>
          <a:r>
            <a:rPr lang="en-US" sz="1400" b="1" dirty="0">
              <a:solidFill>
                <a:srgbClr val="002060"/>
              </a:solidFill>
            </a:rPr>
            <a:t>Department</a:t>
          </a:r>
        </a:p>
        <a:p>
          <a:endParaRPr lang="en-US" sz="1000" b="1" dirty="0">
            <a:solidFill>
              <a:srgbClr val="002060"/>
            </a:solidFill>
          </a:endParaRPr>
        </a:p>
      </dgm:t>
    </dgm:pt>
    <dgm:pt modelId="{5CA36405-D46C-40BC-AF72-D016989943DB}" type="parTrans" cxnId="{6C81EFD8-2419-4C63-85F6-062FFD7EE190}">
      <dgm:prSet/>
      <dgm:spPr>
        <a:solidFill>
          <a:schemeClr val="accent1">
            <a:alpha val="39000"/>
          </a:schemeClr>
        </a:solidFill>
      </dgm:spPr>
      <dgm:t>
        <a:bodyPr/>
        <a:lstStyle/>
        <a:p>
          <a:endParaRPr lang="en-US" b="1">
            <a:solidFill>
              <a:srgbClr val="002060"/>
            </a:solidFill>
          </a:endParaRPr>
        </a:p>
      </dgm:t>
    </dgm:pt>
    <dgm:pt modelId="{BCBC7B7B-0F3F-4739-9356-BC4416CC30D6}" type="sibTrans" cxnId="{6C81EFD8-2419-4C63-85F6-062FFD7EE190}">
      <dgm:prSet/>
      <dgm:spPr>
        <a:solidFill>
          <a:schemeClr val="accent1">
            <a:alpha val="39000"/>
          </a:schemeClr>
        </a:solidFill>
      </dgm:spPr>
      <dgm:t>
        <a:bodyPr/>
        <a:lstStyle/>
        <a:p>
          <a:r>
            <a:rPr lang="en-US" b="1" dirty="0">
              <a:solidFill>
                <a:srgbClr val="002060"/>
              </a:solidFill>
            </a:rPr>
            <a:t>Manager</a:t>
          </a:r>
        </a:p>
      </dgm:t>
    </dgm:pt>
    <dgm:pt modelId="{D4F7FD38-5F72-4E3C-AB17-982911F9DE86}">
      <dgm:prSet custT="1"/>
      <dgm:spPr>
        <a:solidFill>
          <a:schemeClr val="accent1">
            <a:alpha val="39000"/>
          </a:schemeClr>
        </a:solidFill>
      </dgm:spPr>
      <dgm:t>
        <a:bodyPr/>
        <a:lstStyle/>
        <a:p>
          <a:r>
            <a:rPr lang="en-US" sz="1400" b="1" dirty="0">
              <a:solidFill>
                <a:srgbClr val="002060"/>
              </a:solidFill>
            </a:rPr>
            <a:t>Service</a:t>
          </a:r>
        </a:p>
        <a:p>
          <a:r>
            <a:rPr lang="en-US" sz="1400" b="1" dirty="0">
              <a:solidFill>
                <a:srgbClr val="002060"/>
              </a:solidFill>
            </a:rPr>
            <a:t>Department</a:t>
          </a:r>
        </a:p>
        <a:p>
          <a:endParaRPr lang="en-US" sz="1400" b="1" dirty="0">
            <a:solidFill>
              <a:srgbClr val="002060"/>
            </a:solidFill>
          </a:endParaRPr>
        </a:p>
      </dgm:t>
    </dgm:pt>
    <dgm:pt modelId="{B7928F46-B632-4AA7-87A0-7CBD360917E8}" type="parTrans" cxnId="{1D2C3126-C511-4226-8AE7-616DB617EF37}">
      <dgm:prSet/>
      <dgm:spPr>
        <a:solidFill>
          <a:schemeClr val="accent1">
            <a:alpha val="39000"/>
          </a:schemeClr>
        </a:solidFill>
      </dgm:spPr>
      <dgm:t>
        <a:bodyPr/>
        <a:lstStyle/>
        <a:p>
          <a:endParaRPr lang="en-US" b="1">
            <a:solidFill>
              <a:srgbClr val="002060"/>
            </a:solidFill>
          </a:endParaRPr>
        </a:p>
      </dgm:t>
    </dgm:pt>
    <dgm:pt modelId="{F2F9E10A-79EF-4493-8B10-D915AD0E9700}" type="sibTrans" cxnId="{1D2C3126-C511-4226-8AE7-616DB617EF37}">
      <dgm:prSet/>
      <dgm:spPr/>
      <dgm:t>
        <a:bodyPr/>
        <a:lstStyle/>
        <a:p>
          <a:r>
            <a:rPr lang="en-US" b="1" dirty="0">
              <a:solidFill>
                <a:srgbClr val="002060"/>
              </a:solidFill>
            </a:rPr>
            <a:t>Manager</a:t>
          </a:r>
        </a:p>
      </dgm:t>
    </dgm:pt>
    <dgm:pt modelId="{340CABF2-843C-457A-AD26-4BE01962ADCC}">
      <dgm:prSet custT="1"/>
      <dgm:spPr>
        <a:solidFill>
          <a:schemeClr val="accent1">
            <a:alpha val="39000"/>
          </a:schemeClr>
        </a:solidFill>
      </dgm:spPr>
      <dgm:t>
        <a:bodyPr/>
        <a:lstStyle/>
        <a:p>
          <a:r>
            <a:rPr lang="en-US" sz="2000" b="1" dirty="0">
              <a:solidFill>
                <a:srgbClr val="002060"/>
              </a:solidFill>
            </a:rPr>
            <a:t>Team</a:t>
          </a:r>
        </a:p>
      </dgm:t>
    </dgm:pt>
    <dgm:pt modelId="{0C3C4F12-AFF8-413A-8935-F760694C5664}" type="parTrans" cxnId="{97336C72-A33D-4CFA-809B-1CEEC89BAA65}">
      <dgm:prSet/>
      <dgm:spPr>
        <a:solidFill>
          <a:schemeClr val="accent1">
            <a:alpha val="39000"/>
          </a:schemeClr>
        </a:solidFill>
      </dgm:spPr>
      <dgm:t>
        <a:bodyPr/>
        <a:lstStyle/>
        <a:p>
          <a:endParaRPr lang="en-US" b="1">
            <a:solidFill>
              <a:srgbClr val="002060"/>
            </a:solidFill>
          </a:endParaRPr>
        </a:p>
      </dgm:t>
    </dgm:pt>
    <dgm:pt modelId="{421FB5E4-8025-4D4E-95CA-CBE9482476FC}" type="sibTrans" cxnId="{97336C72-A33D-4CFA-809B-1CEEC89BAA65}">
      <dgm:prSet/>
      <dgm:spPr>
        <a:solidFill>
          <a:schemeClr val="accent1">
            <a:alpha val="39000"/>
          </a:schemeClr>
        </a:solidFill>
      </dgm:spPr>
      <dgm:t>
        <a:bodyPr/>
        <a:lstStyle/>
        <a:p>
          <a:r>
            <a:rPr lang="en-US" b="1" dirty="0">
              <a:solidFill>
                <a:srgbClr val="002060"/>
              </a:solidFill>
            </a:rPr>
            <a:t>Team Lead</a:t>
          </a:r>
        </a:p>
      </dgm:t>
    </dgm:pt>
    <dgm:pt modelId="{37351727-5E29-4ECE-BC95-43A9500F22B7}">
      <dgm:prSet custT="1"/>
      <dgm:spPr>
        <a:solidFill>
          <a:schemeClr val="accent1">
            <a:alpha val="39000"/>
          </a:schemeClr>
        </a:solidFill>
      </dgm:spPr>
      <dgm:t>
        <a:bodyPr/>
        <a:lstStyle/>
        <a:p>
          <a:r>
            <a:rPr lang="en-US" sz="2000" b="1" dirty="0">
              <a:solidFill>
                <a:srgbClr val="002060"/>
              </a:solidFill>
            </a:rPr>
            <a:t>Team</a:t>
          </a:r>
        </a:p>
      </dgm:t>
    </dgm:pt>
    <dgm:pt modelId="{33A45077-AA4A-4DAF-B6DD-11D3F2BF1C15}" type="parTrans" cxnId="{D43EF793-34E8-4C94-8986-F92DE4676FAA}">
      <dgm:prSet/>
      <dgm:spPr>
        <a:solidFill>
          <a:schemeClr val="accent1">
            <a:alpha val="39000"/>
          </a:schemeClr>
        </a:solidFill>
      </dgm:spPr>
      <dgm:t>
        <a:bodyPr/>
        <a:lstStyle/>
        <a:p>
          <a:endParaRPr lang="en-US" b="1">
            <a:solidFill>
              <a:srgbClr val="002060"/>
            </a:solidFill>
          </a:endParaRPr>
        </a:p>
      </dgm:t>
    </dgm:pt>
    <dgm:pt modelId="{45A8A710-78BA-45DE-9945-FCB40DDBA275}" type="sibTrans" cxnId="{D43EF793-34E8-4C94-8986-F92DE4676FAA}">
      <dgm:prSet/>
      <dgm:spPr>
        <a:solidFill>
          <a:schemeClr val="accent1">
            <a:alpha val="39000"/>
          </a:schemeClr>
        </a:solidFill>
      </dgm:spPr>
      <dgm:t>
        <a:bodyPr/>
        <a:lstStyle/>
        <a:p>
          <a:r>
            <a:rPr lang="en-US" b="1" dirty="0">
              <a:solidFill>
                <a:srgbClr val="002060"/>
              </a:solidFill>
            </a:rPr>
            <a:t>Team Lead</a:t>
          </a:r>
        </a:p>
      </dgm:t>
    </dgm:pt>
    <dgm:pt modelId="{97BB8B94-73FE-471E-BA59-69465D4A15BD}">
      <dgm:prSet custT="1"/>
      <dgm:spPr>
        <a:solidFill>
          <a:schemeClr val="accent1">
            <a:alpha val="39000"/>
          </a:schemeClr>
        </a:solidFill>
      </dgm:spPr>
      <dgm:t>
        <a:bodyPr/>
        <a:lstStyle/>
        <a:p>
          <a:r>
            <a:rPr lang="en-US" sz="2000" b="1" dirty="0">
              <a:solidFill>
                <a:srgbClr val="002060"/>
              </a:solidFill>
            </a:rPr>
            <a:t>Team</a:t>
          </a:r>
        </a:p>
      </dgm:t>
    </dgm:pt>
    <dgm:pt modelId="{42EC7C91-4292-454B-9C71-F51A023820A9}" type="parTrans" cxnId="{B0A66A91-EE8E-4E51-B922-3B17B0663707}">
      <dgm:prSet/>
      <dgm:spPr>
        <a:solidFill>
          <a:schemeClr val="accent1">
            <a:alpha val="39000"/>
          </a:schemeClr>
        </a:solidFill>
      </dgm:spPr>
      <dgm:t>
        <a:bodyPr/>
        <a:lstStyle/>
        <a:p>
          <a:endParaRPr lang="en-US" b="1">
            <a:solidFill>
              <a:srgbClr val="002060"/>
            </a:solidFill>
          </a:endParaRPr>
        </a:p>
      </dgm:t>
    </dgm:pt>
    <dgm:pt modelId="{57606FB4-4693-495A-8B2D-13A0C7861E8B}" type="sibTrans" cxnId="{B0A66A91-EE8E-4E51-B922-3B17B0663707}">
      <dgm:prSet/>
      <dgm:spPr>
        <a:solidFill>
          <a:schemeClr val="accent1">
            <a:alpha val="39000"/>
          </a:schemeClr>
        </a:solidFill>
      </dgm:spPr>
      <dgm:t>
        <a:bodyPr/>
        <a:lstStyle/>
        <a:p>
          <a:r>
            <a:rPr lang="en-US" b="1" dirty="0">
              <a:solidFill>
                <a:srgbClr val="002060"/>
              </a:solidFill>
            </a:rPr>
            <a:t>Team Lead</a:t>
          </a:r>
        </a:p>
      </dgm:t>
    </dgm:pt>
    <dgm:pt modelId="{F9CCECF7-CB77-437D-88DC-E10D9112DAFE}">
      <dgm:prSet custT="1"/>
      <dgm:spPr>
        <a:solidFill>
          <a:schemeClr val="accent1">
            <a:alpha val="39000"/>
          </a:schemeClr>
        </a:solidFill>
      </dgm:spPr>
      <dgm:t>
        <a:bodyPr/>
        <a:lstStyle/>
        <a:p>
          <a:r>
            <a:rPr lang="en-US" sz="2000" b="1" dirty="0">
              <a:solidFill>
                <a:srgbClr val="002060"/>
              </a:solidFill>
            </a:rPr>
            <a:t>Team</a:t>
          </a:r>
        </a:p>
      </dgm:t>
    </dgm:pt>
    <dgm:pt modelId="{E6AC7099-939C-4194-8C57-0E2E10B060DE}" type="parTrans" cxnId="{0EA6A645-2171-4083-847F-C8E88172E30C}">
      <dgm:prSet/>
      <dgm:spPr>
        <a:solidFill>
          <a:schemeClr val="accent1">
            <a:alpha val="39000"/>
          </a:schemeClr>
        </a:solidFill>
      </dgm:spPr>
      <dgm:t>
        <a:bodyPr/>
        <a:lstStyle/>
        <a:p>
          <a:endParaRPr lang="en-US" b="1">
            <a:solidFill>
              <a:srgbClr val="002060"/>
            </a:solidFill>
          </a:endParaRPr>
        </a:p>
      </dgm:t>
    </dgm:pt>
    <dgm:pt modelId="{07570B67-EA27-4761-B19C-1245BC549284}" type="sibTrans" cxnId="{0EA6A645-2171-4083-847F-C8E88172E30C}">
      <dgm:prSet/>
      <dgm:spPr>
        <a:solidFill>
          <a:schemeClr val="accent1">
            <a:alpha val="39000"/>
          </a:schemeClr>
        </a:solidFill>
      </dgm:spPr>
      <dgm:t>
        <a:bodyPr/>
        <a:lstStyle/>
        <a:p>
          <a:r>
            <a:rPr lang="en-US" b="1" dirty="0">
              <a:solidFill>
                <a:srgbClr val="002060"/>
              </a:solidFill>
            </a:rPr>
            <a:t>Team Lead</a:t>
          </a:r>
        </a:p>
      </dgm:t>
    </dgm:pt>
    <dgm:pt modelId="{A8034106-3A51-454C-86FC-AA750CEC3566}">
      <dgm:prSet custT="1"/>
      <dgm:spPr>
        <a:solidFill>
          <a:schemeClr val="accent1">
            <a:alpha val="39000"/>
          </a:schemeClr>
        </a:solidFill>
      </dgm:spPr>
      <dgm:t>
        <a:bodyPr/>
        <a:lstStyle/>
        <a:p>
          <a:r>
            <a:rPr lang="en-US" sz="2000" b="1" dirty="0">
              <a:solidFill>
                <a:srgbClr val="002060"/>
              </a:solidFill>
            </a:rPr>
            <a:t>Team</a:t>
          </a:r>
        </a:p>
      </dgm:t>
    </dgm:pt>
    <dgm:pt modelId="{4A6DF252-7E25-4509-9601-46B43B4CDD18}" type="parTrans" cxnId="{791543FD-5393-4F3E-8F68-1F13D2508E67}">
      <dgm:prSet/>
      <dgm:spPr>
        <a:solidFill>
          <a:schemeClr val="accent1">
            <a:alpha val="39000"/>
          </a:schemeClr>
        </a:solidFill>
      </dgm:spPr>
      <dgm:t>
        <a:bodyPr/>
        <a:lstStyle/>
        <a:p>
          <a:endParaRPr lang="en-US" b="1">
            <a:solidFill>
              <a:srgbClr val="002060"/>
            </a:solidFill>
          </a:endParaRPr>
        </a:p>
      </dgm:t>
    </dgm:pt>
    <dgm:pt modelId="{E7009159-C6B6-4CB0-B004-8F1F81C85823}" type="sibTrans" cxnId="{791543FD-5393-4F3E-8F68-1F13D2508E67}">
      <dgm:prSet/>
      <dgm:spPr/>
      <dgm:t>
        <a:bodyPr/>
        <a:lstStyle/>
        <a:p>
          <a:r>
            <a:rPr lang="en-US" b="1" dirty="0">
              <a:solidFill>
                <a:srgbClr val="002060"/>
              </a:solidFill>
            </a:rPr>
            <a:t>Team Lead</a:t>
          </a:r>
        </a:p>
      </dgm:t>
    </dgm:pt>
    <dgm:pt modelId="{50C69FFC-3FCF-49D2-9C54-8A343FE7BEAD}" type="pres">
      <dgm:prSet presAssocID="{3E3470DF-F21D-4993-B125-5A6024A97440}" presName="hierChild1" presStyleCnt="0">
        <dgm:presLayoutVars>
          <dgm:orgChart val="1"/>
          <dgm:chPref val="1"/>
          <dgm:dir/>
          <dgm:animOne val="branch"/>
          <dgm:animLvl val="lvl"/>
          <dgm:resizeHandles/>
        </dgm:presLayoutVars>
      </dgm:prSet>
      <dgm:spPr/>
    </dgm:pt>
    <dgm:pt modelId="{9E0318CC-1B0F-48A9-9DD0-2F08849688C1}" type="pres">
      <dgm:prSet presAssocID="{A8DEEB24-8C08-437F-A3DA-DA48B8C0D33E}" presName="hierRoot1" presStyleCnt="0">
        <dgm:presLayoutVars>
          <dgm:hierBranch val="init"/>
        </dgm:presLayoutVars>
      </dgm:prSet>
      <dgm:spPr/>
    </dgm:pt>
    <dgm:pt modelId="{F1C73351-2A54-49E4-98A6-A204E905993E}" type="pres">
      <dgm:prSet presAssocID="{A8DEEB24-8C08-437F-A3DA-DA48B8C0D33E}" presName="rootComposite1" presStyleCnt="0"/>
      <dgm:spPr/>
    </dgm:pt>
    <dgm:pt modelId="{DCCB2222-EFAC-4546-BBC4-184AE5DAE7BC}" type="pres">
      <dgm:prSet presAssocID="{A8DEEB24-8C08-437F-A3DA-DA48B8C0D33E}" presName="rootText1" presStyleLbl="node0" presStyleIdx="0" presStyleCnt="1" custScaleX="215864" custScaleY="252419" custLinFactY="-22996" custLinFactNeighborX="-2139" custLinFactNeighborY="-100000">
        <dgm:presLayoutVars>
          <dgm:chMax/>
          <dgm:chPref val="3"/>
        </dgm:presLayoutVars>
      </dgm:prSet>
      <dgm:spPr/>
    </dgm:pt>
    <dgm:pt modelId="{21E5EF19-6D8C-4168-BC8B-FDEE509AF46A}" type="pres">
      <dgm:prSet presAssocID="{A8DEEB24-8C08-437F-A3DA-DA48B8C0D33E}" presName="titleText1" presStyleLbl="fgAcc0" presStyleIdx="0" presStyleCnt="1" custScaleX="215864" custScaleY="241586" custLinFactNeighborX="5128" custLinFactNeighborY="54722">
        <dgm:presLayoutVars>
          <dgm:chMax val="0"/>
          <dgm:chPref val="0"/>
        </dgm:presLayoutVars>
      </dgm:prSet>
      <dgm:spPr/>
    </dgm:pt>
    <dgm:pt modelId="{0A638138-72C7-4CA4-9F48-9023BB3BF056}" type="pres">
      <dgm:prSet presAssocID="{A8DEEB24-8C08-437F-A3DA-DA48B8C0D33E}" presName="rootConnector1" presStyleLbl="node1" presStyleIdx="0" presStyleCnt="10"/>
      <dgm:spPr/>
    </dgm:pt>
    <dgm:pt modelId="{51DA65C6-7889-4215-B3C9-657935A73E3D}" type="pres">
      <dgm:prSet presAssocID="{A8DEEB24-8C08-437F-A3DA-DA48B8C0D33E}" presName="hierChild2" presStyleCnt="0"/>
      <dgm:spPr/>
    </dgm:pt>
    <dgm:pt modelId="{3857540B-672D-46D2-9BF0-29782826F5E0}" type="pres">
      <dgm:prSet presAssocID="{230F108F-BAE2-4391-BD86-9175EAE6DAD9}" presName="Name37" presStyleLbl="parChTrans1D2" presStyleIdx="0" presStyleCnt="6"/>
      <dgm:spPr/>
    </dgm:pt>
    <dgm:pt modelId="{8D7E247E-79B3-4E3D-A4DF-5093C0730447}" type="pres">
      <dgm:prSet presAssocID="{D7A036EC-B6FF-4026-B238-0B8CAC54D5FE}" presName="hierRoot2" presStyleCnt="0">
        <dgm:presLayoutVars>
          <dgm:hierBranch val="init"/>
        </dgm:presLayoutVars>
      </dgm:prSet>
      <dgm:spPr/>
    </dgm:pt>
    <dgm:pt modelId="{7840151F-070D-4503-A091-F32DAA605C8E}" type="pres">
      <dgm:prSet presAssocID="{D7A036EC-B6FF-4026-B238-0B8CAC54D5FE}" presName="rootComposite" presStyleCnt="0"/>
      <dgm:spPr/>
    </dgm:pt>
    <dgm:pt modelId="{70FA340C-D05D-489B-ADBB-AB0555138EBC}" type="pres">
      <dgm:prSet presAssocID="{D7A036EC-B6FF-4026-B238-0B8CAC54D5FE}" presName="rootText" presStyleLbl="node1" presStyleIdx="0" presStyleCnt="10" custScaleX="195989" custScaleY="250266" custLinFactNeighborX="3769" custLinFactNeighborY="-7083">
        <dgm:presLayoutVars>
          <dgm:chMax/>
          <dgm:chPref val="3"/>
        </dgm:presLayoutVars>
      </dgm:prSet>
      <dgm:spPr/>
    </dgm:pt>
    <dgm:pt modelId="{71DB7FFF-4A7C-4457-8830-D29C4FDE4031}" type="pres">
      <dgm:prSet presAssocID="{D7A036EC-B6FF-4026-B238-0B8CAC54D5FE}" presName="titleText2" presStyleLbl="fgAcc1" presStyleIdx="0" presStyleCnt="10" custScaleX="195986" custScaleY="252103" custLinFactY="53665" custLinFactNeighborX="19030" custLinFactNeighborY="100000">
        <dgm:presLayoutVars>
          <dgm:chMax val="0"/>
          <dgm:chPref val="0"/>
        </dgm:presLayoutVars>
      </dgm:prSet>
      <dgm:spPr/>
    </dgm:pt>
    <dgm:pt modelId="{3CFDDA30-DB45-4E54-B785-91A666EFE284}" type="pres">
      <dgm:prSet presAssocID="{D7A036EC-B6FF-4026-B238-0B8CAC54D5FE}" presName="rootConnector" presStyleLbl="node2" presStyleIdx="0" presStyleCnt="0"/>
      <dgm:spPr/>
    </dgm:pt>
    <dgm:pt modelId="{3C1D2082-7AEC-4032-9CF4-1F9C18FB9564}" type="pres">
      <dgm:prSet presAssocID="{D7A036EC-B6FF-4026-B238-0B8CAC54D5FE}" presName="hierChild4" presStyleCnt="0"/>
      <dgm:spPr/>
    </dgm:pt>
    <dgm:pt modelId="{5EA52AB0-3973-4F50-91AB-590E1714258F}" type="pres">
      <dgm:prSet presAssocID="{0C3C4F12-AFF8-413A-8935-F760694C5664}" presName="Name37" presStyleLbl="parChTrans1D3" presStyleIdx="0" presStyleCnt="5" custSzX="103835" custSzY="369285"/>
      <dgm:spPr/>
    </dgm:pt>
    <dgm:pt modelId="{733CD4A8-5FE9-4093-A493-D73457461260}" type="pres">
      <dgm:prSet presAssocID="{340CABF2-843C-457A-AD26-4BE01962ADCC}" presName="hierRoot2" presStyleCnt="0">
        <dgm:presLayoutVars>
          <dgm:hierBranch val="init"/>
        </dgm:presLayoutVars>
      </dgm:prSet>
      <dgm:spPr/>
    </dgm:pt>
    <dgm:pt modelId="{30BB1916-23A6-4660-9F9C-F134BDA35FAF}" type="pres">
      <dgm:prSet presAssocID="{340CABF2-843C-457A-AD26-4BE01962ADCC}" presName="rootComposite" presStyleCnt="0"/>
      <dgm:spPr/>
    </dgm:pt>
    <dgm:pt modelId="{1026C41F-7DD9-4328-8D9A-B5DD41D2A8F9}" type="pres">
      <dgm:prSet presAssocID="{340CABF2-843C-457A-AD26-4BE01962ADCC}" presName="rootText" presStyleLbl="node1" presStyleIdx="1" presStyleCnt="10" custScaleX="195989" custScaleY="250264" custLinFactNeighborX="3859" custLinFactNeighborY="-3584">
        <dgm:presLayoutVars>
          <dgm:chMax/>
          <dgm:chPref val="3"/>
        </dgm:presLayoutVars>
      </dgm:prSet>
      <dgm:spPr/>
    </dgm:pt>
    <dgm:pt modelId="{4EADB100-3B5B-4B2D-99D1-6E87BEF0DC38}" type="pres">
      <dgm:prSet presAssocID="{340CABF2-843C-457A-AD26-4BE01962ADCC}" presName="titleText2" presStyleLbl="fgAcc1" presStyleIdx="1" presStyleCnt="10" custScaleX="195986" custScaleY="252100" custLinFactY="53655" custLinFactNeighborX="19129" custLinFactNeighborY="100000">
        <dgm:presLayoutVars>
          <dgm:chMax val="0"/>
          <dgm:chPref val="0"/>
        </dgm:presLayoutVars>
      </dgm:prSet>
      <dgm:spPr/>
    </dgm:pt>
    <dgm:pt modelId="{4177884E-CA89-431C-9A22-572357D88B53}" type="pres">
      <dgm:prSet presAssocID="{340CABF2-843C-457A-AD26-4BE01962ADCC}" presName="rootConnector" presStyleLbl="node3" presStyleIdx="0" presStyleCnt="0"/>
      <dgm:spPr/>
    </dgm:pt>
    <dgm:pt modelId="{FC8B6E41-C7E8-4937-82F7-3CB40FDC4D42}" type="pres">
      <dgm:prSet presAssocID="{340CABF2-843C-457A-AD26-4BE01962ADCC}" presName="hierChild4" presStyleCnt="0"/>
      <dgm:spPr/>
    </dgm:pt>
    <dgm:pt modelId="{BEDE355E-405A-4EE7-BA12-59DE94788E2C}" type="pres">
      <dgm:prSet presAssocID="{340CABF2-843C-457A-AD26-4BE01962ADCC}" presName="hierChild5" presStyleCnt="0"/>
      <dgm:spPr/>
    </dgm:pt>
    <dgm:pt modelId="{47C73359-11A9-4F32-8DF3-040A9045C115}" type="pres">
      <dgm:prSet presAssocID="{D7A036EC-B6FF-4026-B238-0B8CAC54D5FE}" presName="hierChild5" presStyleCnt="0"/>
      <dgm:spPr/>
    </dgm:pt>
    <dgm:pt modelId="{C15775D1-99C0-4881-BAF5-3EA2C15DF47A}" type="pres">
      <dgm:prSet presAssocID="{0CEDF56C-D99C-4D8C-AE02-BC120B85D661}" presName="Name37" presStyleLbl="parChTrans1D2" presStyleIdx="1" presStyleCnt="6"/>
      <dgm:spPr/>
    </dgm:pt>
    <dgm:pt modelId="{E4F4B1F8-BA06-4F9D-9B56-D9BEB3A2AD64}" type="pres">
      <dgm:prSet presAssocID="{5E9017AF-B1E3-4544-89FB-C79805CAE182}" presName="hierRoot2" presStyleCnt="0">
        <dgm:presLayoutVars>
          <dgm:hierBranch val="init"/>
        </dgm:presLayoutVars>
      </dgm:prSet>
      <dgm:spPr/>
    </dgm:pt>
    <dgm:pt modelId="{BD4128F8-DC12-4150-A92B-F45CBC034683}" type="pres">
      <dgm:prSet presAssocID="{5E9017AF-B1E3-4544-89FB-C79805CAE182}" presName="rootComposite" presStyleCnt="0"/>
      <dgm:spPr/>
    </dgm:pt>
    <dgm:pt modelId="{640608C1-529A-4A0E-AAFB-D223DEC39F7C}" type="pres">
      <dgm:prSet presAssocID="{5E9017AF-B1E3-4544-89FB-C79805CAE182}" presName="rootText" presStyleLbl="node1" presStyleIdx="2" presStyleCnt="10" custScaleX="195989" custScaleY="250266" custLinFactNeighborX="3769" custLinFactNeighborY="-3581">
        <dgm:presLayoutVars>
          <dgm:chMax/>
          <dgm:chPref val="3"/>
        </dgm:presLayoutVars>
      </dgm:prSet>
      <dgm:spPr/>
    </dgm:pt>
    <dgm:pt modelId="{F59D290B-CC04-4E0A-9949-268C1990E004}" type="pres">
      <dgm:prSet presAssocID="{5E9017AF-B1E3-4544-89FB-C79805CAE182}" presName="titleText2" presStyleLbl="fgAcc1" presStyleIdx="2" presStyleCnt="10" custScaleX="195986" custScaleY="252103" custLinFactY="53665" custLinFactNeighborX="19030" custLinFactNeighborY="100000">
        <dgm:presLayoutVars>
          <dgm:chMax val="0"/>
          <dgm:chPref val="0"/>
        </dgm:presLayoutVars>
      </dgm:prSet>
      <dgm:spPr/>
    </dgm:pt>
    <dgm:pt modelId="{477B903A-C8DD-48C5-940A-965FAC550924}" type="pres">
      <dgm:prSet presAssocID="{5E9017AF-B1E3-4544-89FB-C79805CAE182}" presName="rootConnector" presStyleLbl="node2" presStyleIdx="0" presStyleCnt="0"/>
      <dgm:spPr/>
    </dgm:pt>
    <dgm:pt modelId="{AB613E6A-D690-4040-B2DD-BBB97F5693E1}" type="pres">
      <dgm:prSet presAssocID="{5E9017AF-B1E3-4544-89FB-C79805CAE182}" presName="hierChild4" presStyleCnt="0"/>
      <dgm:spPr/>
    </dgm:pt>
    <dgm:pt modelId="{763E8CE6-1E88-4504-A073-E7C0E08910AF}" type="pres">
      <dgm:prSet presAssocID="{33A45077-AA4A-4DAF-B6DD-11D3F2BF1C15}" presName="Name37" presStyleLbl="parChTrans1D3" presStyleIdx="1" presStyleCnt="5" custSzX="103835" custSzY="343506"/>
      <dgm:spPr/>
    </dgm:pt>
    <dgm:pt modelId="{094B9D85-D123-4108-BD39-E88CA03F96BD}" type="pres">
      <dgm:prSet presAssocID="{37351727-5E29-4ECE-BC95-43A9500F22B7}" presName="hierRoot2" presStyleCnt="0">
        <dgm:presLayoutVars>
          <dgm:hierBranch val="init"/>
        </dgm:presLayoutVars>
      </dgm:prSet>
      <dgm:spPr/>
    </dgm:pt>
    <dgm:pt modelId="{7DC0901F-6792-476B-A9DC-B063BAD30E13}" type="pres">
      <dgm:prSet presAssocID="{37351727-5E29-4ECE-BC95-43A9500F22B7}" presName="rootComposite" presStyleCnt="0"/>
      <dgm:spPr/>
    </dgm:pt>
    <dgm:pt modelId="{5F7C1EC4-64E3-41E3-B576-86FE370A39F5}" type="pres">
      <dgm:prSet presAssocID="{37351727-5E29-4ECE-BC95-43A9500F22B7}" presName="rootText" presStyleLbl="node1" presStyleIdx="3" presStyleCnt="10" custScaleX="195989" custScaleY="250264" custLinFactNeighborX="3859" custLinFactNeighborY="-3584">
        <dgm:presLayoutVars>
          <dgm:chMax/>
          <dgm:chPref val="3"/>
        </dgm:presLayoutVars>
      </dgm:prSet>
      <dgm:spPr/>
    </dgm:pt>
    <dgm:pt modelId="{E9FA97BE-746D-4E3B-A5FA-5AA125FBB13F}" type="pres">
      <dgm:prSet presAssocID="{37351727-5E29-4ECE-BC95-43A9500F22B7}" presName="titleText2" presStyleLbl="fgAcc1" presStyleIdx="3" presStyleCnt="10" custScaleX="195986" custScaleY="252100" custLinFactY="53655" custLinFactNeighborX="19129" custLinFactNeighborY="100000">
        <dgm:presLayoutVars>
          <dgm:chMax val="0"/>
          <dgm:chPref val="0"/>
        </dgm:presLayoutVars>
      </dgm:prSet>
      <dgm:spPr/>
    </dgm:pt>
    <dgm:pt modelId="{7522955E-0011-4010-8CF4-C4151D743C0F}" type="pres">
      <dgm:prSet presAssocID="{37351727-5E29-4ECE-BC95-43A9500F22B7}" presName="rootConnector" presStyleLbl="node3" presStyleIdx="0" presStyleCnt="0"/>
      <dgm:spPr/>
    </dgm:pt>
    <dgm:pt modelId="{E07D3675-DB35-45BD-AD46-AF7DD63C6D3D}" type="pres">
      <dgm:prSet presAssocID="{37351727-5E29-4ECE-BC95-43A9500F22B7}" presName="hierChild4" presStyleCnt="0"/>
      <dgm:spPr/>
    </dgm:pt>
    <dgm:pt modelId="{184A9DAB-DD74-4AFD-9662-C6F048FDD882}" type="pres">
      <dgm:prSet presAssocID="{37351727-5E29-4ECE-BC95-43A9500F22B7}" presName="hierChild5" presStyleCnt="0"/>
      <dgm:spPr/>
    </dgm:pt>
    <dgm:pt modelId="{3FAED8CA-C33A-43B5-A409-FA432321321C}" type="pres">
      <dgm:prSet presAssocID="{5E9017AF-B1E3-4544-89FB-C79805CAE182}" presName="hierChild5" presStyleCnt="0"/>
      <dgm:spPr/>
    </dgm:pt>
    <dgm:pt modelId="{B7BDB2E0-5315-41F4-B1F8-3CF77B429926}" type="pres">
      <dgm:prSet presAssocID="{A0819D32-7B97-4A4E-A668-929FB409BD2F}" presName="Name37" presStyleLbl="parChTrans1D2" presStyleIdx="2" presStyleCnt="6"/>
      <dgm:spPr/>
    </dgm:pt>
    <dgm:pt modelId="{24979DDC-2D95-4E7B-B0A2-A4E421A35C4D}" type="pres">
      <dgm:prSet presAssocID="{7C909F7D-9C6A-4BDB-8963-DAE6DD311E1E}" presName="hierRoot2" presStyleCnt="0">
        <dgm:presLayoutVars>
          <dgm:hierBranch val="init"/>
        </dgm:presLayoutVars>
      </dgm:prSet>
      <dgm:spPr/>
    </dgm:pt>
    <dgm:pt modelId="{03A149C7-F719-41EB-8FDD-7C7285BB4C7E}" type="pres">
      <dgm:prSet presAssocID="{7C909F7D-9C6A-4BDB-8963-DAE6DD311E1E}" presName="rootComposite" presStyleCnt="0"/>
      <dgm:spPr/>
    </dgm:pt>
    <dgm:pt modelId="{395B016D-2E83-465A-B39B-FB94CD38056E}" type="pres">
      <dgm:prSet presAssocID="{7C909F7D-9C6A-4BDB-8963-DAE6DD311E1E}" presName="rootText" presStyleLbl="node1" presStyleIdx="4" presStyleCnt="10" custScaleX="195989" custScaleY="250266" custLinFactNeighborX="3769" custLinFactNeighborY="-3581">
        <dgm:presLayoutVars>
          <dgm:chMax/>
          <dgm:chPref val="3"/>
        </dgm:presLayoutVars>
      </dgm:prSet>
      <dgm:spPr/>
    </dgm:pt>
    <dgm:pt modelId="{171ACF1D-180B-4E90-AD53-87E40DB68AA4}" type="pres">
      <dgm:prSet presAssocID="{7C909F7D-9C6A-4BDB-8963-DAE6DD311E1E}" presName="titleText2" presStyleLbl="fgAcc1" presStyleIdx="4" presStyleCnt="10" custScaleX="195986" custScaleY="252103" custLinFactY="53665" custLinFactNeighborX="19030" custLinFactNeighborY="100000">
        <dgm:presLayoutVars>
          <dgm:chMax val="0"/>
          <dgm:chPref val="0"/>
        </dgm:presLayoutVars>
      </dgm:prSet>
      <dgm:spPr/>
    </dgm:pt>
    <dgm:pt modelId="{3E12C7DF-A4A5-4C3F-AEF8-5479E49372AA}" type="pres">
      <dgm:prSet presAssocID="{7C909F7D-9C6A-4BDB-8963-DAE6DD311E1E}" presName="rootConnector" presStyleLbl="node2" presStyleIdx="0" presStyleCnt="0"/>
      <dgm:spPr/>
    </dgm:pt>
    <dgm:pt modelId="{4E07FC46-7305-4E2F-B2F2-ACC4194C31FE}" type="pres">
      <dgm:prSet presAssocID="{7C909F7D-9C6A-4BDB-8963-DAE6DD311E1E}" presName="hierChild4" presStyleCnt="0"/>
      <dgm:spPr/>
    </dgm:pt>
    <dgm:pt modelId="{50179FDE-A845-4569-95E4-04BAD5C2BC80}" type="pres">
      <dgm:prSet presAssocID="{42EC7C91-4292-454B-9C71-F51A023820A9}" presName="Name37" presStyleLbl="parChTrans1D3" presStyleIdx="2" presStyleCnt="5" custSzX="103835" custSzY="343506"/>
      <dgm:spPr/>
    </dgm:pt>
    <dgm:pt modelId="{DF0CD7DF-57A3-4C0C-BB59-5EB9C96D7187}" type="pres">
      <dgm:prSet presAssocID="{97BB8B94-73FE-471E-BA59-69465D4A15BD}" presName="hierRoot2" presStyleCnt="0">
        <dgm:presLayoutVars>
          <dgm:hierBranch val="init"/>
        </dgm:presLayoutVars>
      </dgm:prSet>
      <dgm:spPr/>
    </dgm:pt>
    <dgm:pt modelId="{E11570D5-A442-460A-B648-C2B998E5814E}" type="pres">
      <dgm:prSet presAssocID="{97BB8B94-73FE-471E-BA59-69465D4A15BD}" presName="rootComposite" presStyleCnt="0"/>
      <dgm:spPr/>
    </dgm:pt>
    <dgm:pt modelId="{2CC82788-A14B-4A63-A6EA-A02711948E15}" type="pres">
      <dgm:prSet presAssocID="{97BB8B94-73FE-471E-BA59-69465D4A15BD}" presName="rootText" presStyleLbl="node1" presStyleIdx="5" presStyleCnt="10" custScaleX="195989" custScaleY="250264" custLinFactNeighborX="3859" custLinFactNeighborY="-3584">
        <dgm:presLayoutVars>
          <dgm:chMax/>
          <dgm:chPref val="3"/>
        </dgm:presLayoutVars>
      </dgm:prSet>
      <dgm:spPr/>
    </dgm:pt>
    <dgm:pt modelId="{6319C1F1-22B5-4CA4-8D5B-67367C085300}" type="pres">
      <dgm:prSet presAssocID="{97BB8B94-73FE-471E-BA59-69465D4A15BD}" presName="titleText2" presStyleLbl="fgAcc1" presStyleIdx="5" presStyleCnt="10" custScaleX="195986" custScaleY="252100" custLinFactY="53655" custLinFactNeighborX="19129" custLinFactNeighborY="100000">
        <dgm:presLayoutVars>
          <dgm:chMax val="0"/>
          <dgm:chPref val="0"/>
        </dgm:presLayoutVars>
      </dgm:prSet>
      <dgm:spPr/>
    </dgm:pt>
    <dgm:pt modelId="{7C61C91E-3973-4556-9FE5-E4283C99A0C2}" type="pres">
      <dgm:prSet presAssocID="{97BB8B94-73FE-471E-BA59-69465D4A15BD}" presName="rootConnector" presStyleLbl="node3" presStyleIdx="0" presStyleCnt="0"/>
      <dgm:spPr/>
    </dgm:pt>
    <dgm:pt modelId="{FB0906F7-2F32-476D-9FDE-CEC7EB1FD6BB}" type="pres">
      <dgm:prSet presAssocID="{97BB8B94-73FE-471E-BA59-69465D4A15BD}" presName="hierChild4" presStyleCnt="0"/>
      <dgm:spPr/>
    </dgm:pt>
    <dgm:pt modelId="{4515E075-D1E7-48D9-820C-2DEE99E74155}" type="pres">
      <dgm:prSet presAssocID="{97BB8B94-73FE-471E-BA59-69465D4A15BD}" presName="hierChild5" presStyleCnt="0"/>
      <dgm:spPr/>
    </dgm:pt>
    <dgm:pt modelId="{3C9F98DA-186A-4043-8D62-F53FD040F7CB}" type="pres">
      <dgm:prSet presAssocID="{7C909F7D-9C6A-4BDB-8963-DAE6DD311E1E}" presName="hierChild5" presStyleCnt="0"/>
      <dgm:spPr/>
    </dgm:pt>
    <dgm:pt modelId="{114903C8-343C-4C1B-AEC8-95F3D2603282}" type="pres">
      <dgm:prSet presAssocID="{5CA36405-D46C-40BC-AF72-D016989943DB}" presName="Name37" presStyleLbl="parChTrans1D2" presStyleIdx="3" presStyleCnt="6"/>
      <dgm:spPr/>
    </dgm:pt>
    <dgm:pt modelId="{F9E68140-C715-4A3C-A17B-CDD59C6445C7}" type="pres">
      <dgm:prSet presAssocID="{3326CBB3-FA49-4F26-84A6-D99CEA8FF9E5}" presName="hierRoot2" presStyleCnt="0">
        <dgm:presLayoutVars>
          <dgm:hierBranch val="init"/>
        </dgm:presLayoutVars>
      </dgm:prSet>
      <dgm:spPr/>
    </dgm:pt>
    <dgm:pt modelId="{F2D59185-BEA6-4FF7-8C83-AA67B2A6D665}" type="pres">
      <dgm:prSet presAssocID="{3326CBB3-FA49-4F26-84A6-D99CEA8FF9E5}" presName="rootComposite" presStyleCnt="0"/>
      <dgm:spPr/>
    </dgm:pt>
    <dgm:pt modelId="{8684185A-9839-4CE2-AF63-3C200F72D6E4}" type="pres">
      <dgm:prSet presAssocID="{3326CBB3-FA49-4F26-84A6-D99CEA8FF9E5}" presName="rootText" presStyleLbl="node1" presStyleIdx="6" presStyleCnt="10" custScaleX="195989" custScaleY="250266" custLinFactNeighborX="3769" custLinFactNeighborY="-3581">
        <dgm:presLayoutVars>
          <dgm:chMax/>
          <dgm:chPref val="3"/>
        </dgm:presLayoutVars>
      </dgm:prSet>
      <dgm:spPr/>
    </dgm:pt>
    <dgm:pt modelId="{D7EB95BB-1D43-4ECA-B501-8998469AE940}" type="pres">
      <dgm:prSet presAssocID="{3326CBB3-FA49-4F26-84A6-D99CEA8FF9E5}" presName="titleText2" presStyleLbl="fgAcc1" presStyleIdx="6" presStyleCnt="10" custScaleX="195986" custScaleY="252103" custLinFactY="53665" custLinFactNeighborX="19030" custLinFactNeighborY="100000">
        <dgm:presLayoutVars>
          <dgm:chMax val="0"/>
          <dgm:chPref val="0"/>
        </dgm:presLayoutVars>
      </dgm:prSet>
      <dgm:spPr/>
    </dgm:pt>
    <dgm:pt modelId="{A80A7E0F-9074-4936-9C43-375991DA9FDD}" type="pres">
      <dgm:prSet presAssocID="{3326CBB3-FA49-4F26-84A6-D99CEA8FF9E5}" presName="rootConnector" presStyleLbl="node2" presStyleIdx="0" presStyleCnt="0"/>
      <dgm:spPr/>
    </dgm:pt>
    <dgm:pt modelId="{58A3E887-4645-4786-BBEB-1ED6AB751A4B}" type="pres">
      <dgm:prSet presAssocID="{3326CBB3-FA49-4F26-84A6-D99CEA8FF9E5}" presName="hierChild4" presStyleCnt="0"/>
      <dgm:spPr/>
    </dgm:pt>
    <dgm:pt modelId="{B0CA94F9-8B8C-4093-A29E-19EE3C2D767C}" type="pres">
      <dgm:prSet presAssocID="{E6AC7099-939C-4194-8C57-0E2E10B060DE}" presName="Name37" presStyleLbl="parChTrans1D3" presStyleIdx="3" presStyleCnt="5" custSzX="103835" custSzY="343506"/>
      <dgm:spPr/>
    </dgm:pt>
    <dgm:pt modelId="{3210C3D8-A35B-4AD6-898F-608ACAA6B8A5}" type="pres">
      <dgm:prSet presAssocID="{F9CCECF7-CB77-437D-88DC-E10D9112DAFE}" presName="hierRoot2" presStyleCnt="0">
        <dgm:presLayoutVars>
          <dgm:hierBranch val="init"/>
        </dgm:presLayoutVars>
      </dgm:prSet>
      <dgm:spPr/>
    </dgm:pt>
    <dgm:pt modelId="{0C16147A-515E-4F3B-B08E-58F88579CA39}" type="pres">
      <dgm:prSet presAssocID="{F9CCECF7-CB77-437D-88DC-E10D9112DAFE}" presName="rootComposite" presStyleCnt="0"/>
      <dgm:spPr/>
    </dgm:pt>
    <dgm:pt modelId="{E531662D-1406-4770-B8CE-D119000DB0DA}" type="pres">
      <dgm:prSet presAssocID="{F9CCECF7-CB77-437D-88DC-E10D9112DAFE}" presName="rootText" presStyleLbl="node1" presStyleIdx="7" presStyleCnt="10" custScaleX="195989" custScaleY="250264" custLinFactNeighborX="3859" custLinFactNeighborY="-3584">
        <dgm:presLayoutVars>
          <dgm:chMax/>
          <dgm:chPref val="3"/>
        </dgm:presLayoutVars>
      </dgm:prSet>
      <dgm:spPr/>
    </dgm:pt>
    <dgm:pt modelId="{8CD80970-FC73-4C1B-B2CE-77986569D4DD}" type="pres">
      <dgm:prSet presAssocID="{F9CCECF7-CB77-437D-88DC-E10D9112DAFE}" presName="titleText2" presStyleLbl="fgAcc1" presStyleIdx="7" presStyleCnt="10" custScaleX="195986" custScaleY="252100" custLinFactY="53655" custLinFactNeighborX="19129" custLinFactNeighborY="100000">
        <dgm:presLayoutVars>
          <dgm:chMax val="0"/>
          <dgm:chPref val="0"/>
        </dgm:presLayoutVars>
      </dgm:prSet>
      <dgm:spPr/>
    </dgm:pt>
    <dgm:pt modelId="{D6ED6655-70CE-4645-8783-F7D016D95405}" type="pres">
      <dgm:prSet presAssocID="{F9CCECF7-CB77-437D-88DC-E10D9112DAFE}" presName="rootConnector" presStyleLbl="node3" presStyleIdx="0" presStyleCnt="0"/>
      <dgm:spPr/>
    </dgm:pt>
    <dgm:pt modelId="{6CD65381-7EDE-43EB-B9A9-9352BD0D8A3A}" type="pres">
      <dgm:prSet presAssocID="{F9CCECF7-CB77-437D-88DC-E10D9112DAFE}" presName="hierChild4" presStyleCnt="0"/>
      <dgm:spPr/>
    </dgm:pt>
    <dgm:pt modelId="{24E373F1-AAA6-4E54-978A-238AC522EC2D}" type="pres">
      <dgm:prSet presAssocID="{F9CCECF7-CB77-437D-88DC-E10D9112DAFE}" presName="hierChild5" presStyleCnt="0"/>
      <dgm:spPr/>
    </dgm:pt>
    <dgm:pt modelId="{CA669D22-FCA2-4773-8B0A-4B07C7F5F797}" type="pres">
      <dgm:prSet presAssocID="{3326CBB3-FA49-4F26-84A6-D99CEA8FF9E5}" presName="hierChild5" presStyleCnt="0"/>
      <dgm:spPr/>
    </dgm:pt>
    <dgm:pt modelId="{C7D34B3B-6926-4E83-B9CD-DF928857DFF8}" type="pres">
      <dgm:prSet presAssocID="{B7928F46-B632-4AA7-87A0-7CBD360917E8}" presName="Name37" presStyleLbl="parChTrans1D2" presStyleIdx="4" presStyleCnt="6"/>
      <dgm:spPr/>
    </dgm:pt>
    <dgm:pt modelId="{CE6BA5B7-4814-45D3-9EE4-E455FB2B59FB}" type="pres">
      <dgm:prSet presAssocID="{D4F7FD38-5F72-4E3C-AB17-982911F9DE86}" presName="hierRoot2" presStyleCnt="0">
        <dgm:presLayoutVars>
          <dgm:hierBranch val="init"/>
        </dgm:presLayoutVars>
      </dgm:prSet>
      <dgm:spPr/>
    </dgm:pt>
    <dgm:pt modelId="{5D40417D-EDF4-4AB7-B7DC-17990B4CAAEA}" type="pres">
      <dgm:prSet presAssocID="{D4F7FD38-5F72-4E3C-AB17-982911F9DE86}" presName="rootComposite" presStyleCnt="0"/>
      <dgm:spPr/>
    </dgm:pt>
    <dgm:pt modelId="{2D8CEDBC-AD78-4D6F-B9D8-A2BD06F55B47}" type="pres">
      <dgm:prSet presAssocID="{D4F7FD38-5F72-4E3C-AB17-982911F9DE86}" presName="rootText" presStyleLbl="node1" presStyleIdx="8" presStyleCnt="10" custScaleX="195989" custScaleY="250266" custLinFactNeighborX="3769" custLinFactNeighborY="-3581">
        <dgm:presLayoutVars>
          <dgm:chMax/>
          <dgm:chPref val="3"/>
        </dgm:presLayoutVars>
      </dgm:prSet>
      <dgm:spPr/>
    </dgm:pt>
    <dgm:pt modelId="{D29E1943-6C64-479C-8E24-86B2EE5A0E5D}" type="pres">
      <dgm:prSet presAssocID="{D4F7FD38-5F72-4E3C-AB17-982911F9DE86}" presName="titleText2" presStyleLbl="fgAcc1" presStyleIdx="8" presStyleCnt="10" custScaleX="195986" custScaleY="252103" custLinFactY="53665" custLinFactNeighborX="19030" custLinFactNeighborY="100000">
        <dgm:presLayoutVars>
          <dgm:chMax val="0"/>
          <dgm:chPref val="0"/>
        </dgm:presLayoutVars>
      </dgm:prSet>
      <dgm:spPr/>
    </dgm:pt>
    <dgm:pt modelId="{DF7E451F-D709-478F-9305-2D00B4882151}" type="pres">
      <dgm:prSet presAssocID="{D4F7FD38-5F72-4E3C-AB17-982911F9DE86}" presName="rootConnector" presStyleLbl="node2" presStyleIdx="0" presStyleCnt="0"/>
      <dgm:spPr/>
    </dgm:pt>
    <dgm:pt modelId="{38BE0A8F-754C-4650-881E-3155CF5183C6}" type="pres">
      <dgm:prSet presAssocID="{D4F7FD38-5F72-4E3C-AB17-982911F9DE86}" presName="hierChild4" presStyleCnt="0"/>
      <dgm:spPr/>
    </dgm:pt>
    <dgm:pt modelId="{CF6B0497-B581-4251-8176-64882DDCBCB7}" type="pres">
      <dgm:prSet presAssocID="{4A6DF252-7E25-4509-9601-46B43B4CDD18}" presName="Name37" presStyleLbl="parChTrans1D3" presStyleIdx="4" presStyleCnt="5" custSzX="103835" custSzY="343506"/>
      <dgm:spPr/>
    </dgm:pt>
    <dgm:pt modelId="{D26F9BE1-CDDB-42E9-B3AE-F925613BC576}" type="pres">
      <dgm:prSet presAssocID="{A8034106-3A51-454C-86FC-AA750CEC3566}" presName="hierRoot2" presStyleCnt="0">
        <dgm:presLayoutVars>
          <dgm:hierBranch val="init"/>
        </dgm:presLayoutVars>
      </dgm:prSet>
      <dgm:spPr/>
    </dgm:pt>
    <dgm:pt modelId="{C169332C-8B20-424D-A2C4-1E9DC26BBE07}" type="pres">
      <dgm:prSet presAssocID="{A8034106-3A51-454C-86FC-AA750CEC3566}" presName="rootComposite" presStyleCnt="0"/>
      <dgm:spPr/>
    </dgm:pt>
    <dgm:pt modelId="{3ED8DE03-0A84-4FC2-919E-51782FBDC5DA}" type="pres">
      <dgm:prSet presAssocID="{A8034106-3A51-454C-86FC-AA750CEC3566}" presName="rootText" presStyleLbl="node1" presStyleIdx="9" presStyleCnt="10" custScaleX="195989" custScaleY="250264" custLinFactNeighborX="3859" custLinFactNeighborY="-3584">
        <dgm:presLayoutVars>
          <dgm:chMax/>
          <dgm:chPref val="3"/>
        </dgm:presLayoutVars>
      </dgm:prSet>
      <dgm:spPr/>
    </dgm:pt>
    <dgm:pt modelId="{99AF0E82-DE4F-4F00-85EB-76A8BFCF18F5}" type="pres">
      <dgm:prSet presAssocID="{A8034106-3A51-454C-86FC-AA750CEC3566}" presName="titleText2" presStyleLbl="fgAcc1" presStyleIdx="9" presStyleCnt="10" custScaleX="195986" custScaleY="252100" custLinFactY="53655" custLinFactNeighborX="19129" custLinFactNeighborY="100000">
        <dgm:presLayoutVars>
          <dgm:chMax val="0"/>
          <dgm:chPref val="0"/>
        </dgm:presLayoutVars>
      </dgm:prSet>
      <dgm:spPr/>
    </dgm:pt>
    <dgm:pt modelId="{68F3A6DA-846B-42CE-A56C-A8D7D66D2093}" type="pres">
      <dgm:prSet presAssocID="{A8034106-3A51-454C-86FC-AA750CEC3566}" presName="rootConnector" presStyleLbl="node3" presStyleIdx="0" presStyleCnt="0"/>
      <dgm:spPr/>
    </dgm:pt>
    <dgm:pt modelId="{D62C81EA-01A4-4001-B955-F7124CBE6905}" type="pres">
      <dgm:prSet presAssocID="{A8034106-3A51-454C-86FC-AA750CEC3566}" presName="hierChild4" presStyleCnt="0"/>
      <dgm:spPr/>
    </dgm:pt>
    <dgm:pt modelId="{C47B08D0-97CC-4699-93C3-A34FC5D4C161}" type="pres">
      <dgm:prSet presAssocID="{A8034106-3A51-454C-86FC-AA750CEC3566}" presName="hierChild5" presStyleCnt="0"/>
      <dgm:spPr/>
    </dgm:pt>
    <dgm:pt modelId="{5023818B-F8E6-4440-8D07-9F23165A4597}" type="pres">
      <dgm:prSet presAssocID="{D4F7FD38-5F72-4E3C-AB17-982911F9DE86}" presName="hierChild5" presStyleCnt="0"/>
      <dgm:spPr/>
    </dgm:pt>
    <dgm:pt modelId="{460FFE2A-300A-42B6-90BE-8F29742DECD1}" type="pres">
      <dgm:prSet presAssocID="{A8DEEB24-8C08-437F-A3DA-DA48B8C0D33E}" presName="hierChild3" presStyleCnt="0"/>
      <dgm:spPr/>
    </dgm:pt>
    <dgm:pt modelId="{B26180F1-4638-4BD6-9784-481CCF8DC662}" type="pres">
      <dgm:prSet presAssocID="{B3C3E397-4E7D-4586-9CB5-30A4D5367D1F}" presName="Name96" presStyleLbl="parChTrans1D2" presStyleIdx="5" presStyleCnt="6" custSzX="335280" custSzY="1628073"/>
      <dgm:spPr/>
    </dgm:pt>
    <dgm:pt modelId="{F0AFA12D-1BCB-4D3D-842B-C7A41087545F}" type="pres">
      <dgm:prSet presAssocID="{0E713298-8B47-4160-8CB2-24F3E7ED0CB3}" presName="hierRoot3" presStyleCnt="0">
        <dgm:presLayoutVars>
          <dgm:hierBranch val="init"/>
        </dgm:presLayoutVars>
      </dgm:prSet>
      <dgm:spPr/>
    </dgm:pt>
    <dgm:pt modelId="{F438E112-DE39-41FA-84B4-3F2957D80874}" type="pres">
      <dgm:prSet presAssocID="{0E713298-8B47-4160-8CB2-24F3E7ED0CB3}" presName="rootComposite3" presStyleCnt="0"/>
      <dgm:spPr/>
    </dgm:pt>
    <dgm:pt modelId="{BB5E5E3E-4ACD-4091-B0F8-C05739B00B94}" type="pres">
      <dgm:prSet presAssocID="{0E713298-8B47-4160-8CB2-24F3E7ED0CB3}" presName="rootText3" presStyleLbl="asst1" presStyleIdx="0" presStyleCnt="1" custScaleX="215864" custScaleY="241586" custLinFactNeighborX="-22153" custLinFactNeighborY="-45796">
        <dgm:presLayoutVars>
          <dgm:chPref val="3"/>
        </dgm:presLayoutVars>
      </dgm:prSet>
      <dgm:spPr/>
    </dgm:pt>
    <dgm:pt modelId="{4BA07854-7A9F-48C6-8B93-7D274F1D6CC9}" type="pres">
      <dgm:prSet presAssocID="{0E713298-8B47-4160-8CB2-24F3E7ED0CB3}" presName="titleText3" presStyleLbl="fgAcc2" presStyleIdx="0" presStyleCnt="1" custFlipVert="1" custFlipHor="1" custScaleX="3216" custScaleY="16770">
        <dgm:presLayoutVars>
          <dgm:chMax val="0"/>
          <dgm:chPref val="0"/>
        </dgm:presLayoutVars>
      </dgm:prSet>
      <dgm:spPr/>
    </dgm:pt>
    <dgm:pt modelId="{57952836-350A-4A37-9421-DCB2512ED4B4}" type="pres">
      <dgm:prSet presAssocID="{0E713298-8B47-4160-8CB2-24F3E7ED0CB3}" presName="rootConnector3" presStyleLbl="asst1" presStyleIdx="0" presStyleCnt="1"/>
      <dgm:spPr/>
    </dgm:pt>
    <dgm:pt modelId="{960BCB15-46D4-4389-9FC5-F55921243BEB}" type="pres">
      <dgm:prSet presAssocID="{0E713298-8B47-4160-8CB2-24F3E7ED0CB3}" presName="hierChild6" presStyleCnt="0"/>
      <dgm:spPr/>
    </dgm:pt>
    <dgm:pt modelId="{874DAC09-1842-4704-A1D4-282399B4D6EF}" type="pres">
      <dgm:prSet presAssocID="{0E713298-8B47-4160-8CB2-24F3E7ED0CB3}" presName="hierChild7" presStyleCnt="0"/>
      <dgm:spPr/>
    </dgm:pt>
  </dgm:ptLst>
  <dgm:cxnLst>
    <dgm:cxn modelId="{39B66207-897F-48B0-AC18-5A9F422850FD}" srcId="{A8DEEB24-8C08-437F-A3DA-DA48B8C0D33E}" destId="{0E713298-8B47-4160-8CB2-24F3E7ED0CB3}" srcOrd="0" destOrd="0" parTransId="{B3C3E397-4E7D-4586-9CB5-30A4D5367D1F}" sibTransId="{60DE37D3-495C-4EAC-B145-CBEB1C8CEAC0}"/>
    <dgm:cxn modelId="{10DD050A-F1B8-4359-8DA3-604653F15214}" type="presOf" srcId="{7CE0C658-BE27-4C55-8148-6D059B7B51F9}" destId="{71DB7FFF-4A7C-4457-8830-D29C4FDE4031}" srcOrd="0" destOrd="0" presId="urn:microsoft.com/office/officeart/2008/layout/NameandTitleOrganizationalChart"/>
    <dgm:cxn modelId="{11131916-1D3F-4C70-8FB4-60C5A51A1E61}" type="presOf" srcId="{A8DEEB24-8C08-437F-A3DA-DA48B8C0D33E}" destId="{DCCB2222-EFAC-4546-BBC4-184AE5DAE7BC}" srcOrd="0" destOrd="0" presId="urn:microsoft.com/office/officeart/2008/layout/NameandTitleOrganizationalChart"/>
    <dgm:cxn modelId="{CD4AB918-850A-4D7F-B467-810DF75EEAF7}" type="presOf" srcId="{E6AC7099-939C-4194-8C57-0E2E10B060DE}" destId="{B0CA94F9-8B8C-4093-A29E-19EE3C2D767C}" srcOrd="0" destOrd="0" presId="urn:microsoft.com/office/officeart/2008/layout/NameandTitleOrganizationalChart"/>
    <dgm:cxn modelId="{DCCAC920-9A74-45BB-905F-2AE7EB037D34}" srcId="{A8DEEB24-8C08-437F-A3DA-DA48B8C0D33E}" destId="{D7A036EC-B6FF-4026-B238-0B8CAC54D5FE}" srcOrd="1" destOrd="0" parTransId="{230F108F-BAE2-4391-BD86-9175EAE6DAD9}" sibTransId="{7CE0C658-BE27-4C55-8148-6D059B7B51F9}"/>
    <dgm:cxn modelId="{1D2C3126-C511-4226-8AE7-616DB617EF37}" srcId="{A8DEEB24-8C08-437F-A3DA-DA48B8C0D33E}" destId="{D4F7FD38-5F72-4E3C-AB17-982911F9DE86}" srcOrd="5" destOrd="0" parTransId="{B7928F46-B632-4AA7-87A0-7CBD360917E8}" sibTransId="{F2F9E10A-79EF-4493-8B10-D915AD0E9700}"/>
    <dgm:cxn modelId="{A3893626-9241-4B4A-84EB-F04075FF9B39}" type="presOf" srcId="{33A45077-AA4A-4DAF-B6DD-11D3F2BF1C15}" destId="{763E8CE6-1E88-4504-A073-E7C0E08910AF}" srcOrd="0" destOrd="0" presId="urn:microsoft.com/office/officeart/2008/layout/NameandTitleOrganizationalChart"/>
    <dgm:cxn modelId="{9A943728-4B0E-47D9-BA04-6EF681EAA709}" type="presOf" srcId="{5E9017AF-B1E3-4544-89FB-C79805CAE182}" destId="{640608C1-529A-4A0E-AAFB-D223DEC39F7C}" srcOrd="0" destOrd="0" presId="urn:microsoft.com/office/officeart/2008/layout/NameandTitleOrganizationalChart"/>
    <dgm:cxn modelId="{A2A2DC2C-3D78-434B-B33A-24DA33AD8DC1}" type="presOf" srcId="{0CEDF56C-D99C-4D8C-AE02-BC120B85D661}" destId="{C15775D1-99C0-4881-BAF5-3EA2C15DF47A}" srcOrd="0" destOrd="0" presId="urn:microsoft.com/office/officeart/2008/layout/NameandTitleOrganizationalChart"/>
    <dgm:cxn modelId="{92E4072D-E46D-4D4C-A04A-A0F2D9798892}" type="presOf" srcId="{45A8A710-78BA-45DE-9945-FCB40DDBA275}" destId="{E9FA97BE-746D-4E3B-A5FA-5AA125FBB13F}" srcOrd="0" destOrd="0" presId="urn:microsoft.com/office/officeart/2008/layout/NameandTitleOrganizationalChart"/>
    <dgm:cxn modelId="{51D53330-7592-450F-9EBF-2F0FBE7526BD}" type="presOf" srcId="{3326CBB3-FA49-4F26-84A6-D99CEA8FF9E5}" destId="{A80A7E0F-9074-4936-9C43-375991DA9FDD}" srcOrd="1" destOrd="0" presId="urn:microsoft.com/office/officeart/2008/layout/NameandTitleOrganizationalChart"/>
    <dgm:cxn modelId="{9B3BBC35-7F6B-4332-AA34-B4A3B1F93F65}" type="presOf" srcId="{F9CCECF7-CB77-437D-88DC-E10D9112DAFE}" destId="{E531662D-1406-4770-B8CE-D119000DB0DA}" srcOrd="0" destOrd="0" presId="urn:microsoft.com/office/officeart/2008/layout/NameandTitleOrganizationalChart"/>
    <dgm:cxn modelId="{259FFC37-7AD8-4517-B2F8-3881420361B4}" type="presOf" srcId="{0E713298-8B47-4160-8CB2-24F3E7ED0CB3}" destId="{57952836-350A-4A37-9421-DCB2512ED4B4}" srcOrd="1" destOrd="0" presId="urn:microsoft.com/office/officeart/2008/layout/NameandTitleOrganizationalChart"/>
    <dgm:cxn modelId="{9491B940-3472-43F6-B257-CAC251BBA2C4}" srcId="{A8DEEB24-8C08-437F-A3DA-DA48B8C0D33E}" destId="{5E9017AF-B1E3-4544-89FB-C79805CAE182}" srcOrd="2" destOrd="0" parTransId="{0CEDF56C-D99C-4D8C-AE02-BC120B85D661}" sibTransId="{FF079FC3-E4B7-4DCE-A1C4-E4CDC06C2692}"/>
    <dgm:cxn modelId="{4A67E842-B978-45B2-A83E-E47AD800215E}" type="presOf" srcId="{F2F9E10A-79EF-4493-8B10-D915AD0E9700}" destId="{D29E1943-6C64-479C-8E24-86B2EE5A0E5D}" srcOrd="0" destOrd="0" presId="urn:microsoft.com/office/officeart/2008/layout/NameandTitleOrganizationalChart"/>
    <dgm:cxn modelId="{87F91265-4E24-4E62-9394-9DA93BC0B7E2}" type="presOf" srcId="{E7009159-C6B6-4CB0-B004-8F1F81C85823}" destId="{99AF0E82-DE4F-4F00-85EB-76A8BFCF18F5}" srcOrd="0" destOrd="0" presId="urn:microsoft.com/office/officeart/2008/layout/NameandTitleOrganizationalChart"/>
    <dgm:cxn modelId="{0EA6A645-2171-4083-847F-C8E88172E30C}" srcId="{3326CBB3-FA49-4F26-84A6-D99CEA8FF9E5}" destId="{F9CCECF7-CB77-437D-88DC-E10D9112DAFE}" srcOrd="0" destOrd="0" parTransId="{E6AC7099-939C-4194-8C57-0E2E10B060DE}" sibTransId="{07570B67-EA27-4761-B19C-1245BC549284}"/>
    <dgm:cxn modelId="{7D50FB48-F566-40C8-BF2E-0419417B153E}" type="presOf" srcId="{60DE37D3-495C-4EAC-B145-CBEB1C8CEAC0}" destId="{4BA07854-7A9F-48C6-8B93-7D274F1D6CC9}" srcOrd="0" destOrd="0" presId="urn:microsoft.com/office/officeart/2008/layout/NameandTitleOrganizationalChart"/>
    <dgm:cxn modelId="{118BA04A-BAC2-4257-9982-854EE0F4EF6C}" type="presOf" srcId="{BCBC7B7B-0F3F-4739-9356-BC4416CC30D6}" destId="{D7EB95BB-1D43-4ECA-B501-8998469AE940}" srcOrd="0" destOrd="0" presId="urn:microsoft.com/office/officeart/2008/layout/NameandTitleOrganizationalChart"/>
    <dgm:cxn modelId="{CAE1DF6B-A43E-44FA-8227-70B9E620CFDE}" type="presOf" srcId="{A8034106-3A51-454C-86FC-AA750CEC3566}" destId="{68F3A6DA-846B-42CE-A56C-A8D7D66D2093}" srcOrd="1" destOrd="0" presId="urn:microsoft.com/office/officeart/2008/layout/NameandTitleOrganizationalChart"/>
    <dgm:cxn modelId="{0ACDB050-EA7B-4140-9697-3719FD547E65}" type="presOf" srcId="{A0819D32-7B97-4A4E-A668-929FB409BD2F}" destId="{B7BDB2E0-5315-41F4-B1F8-3CF77B429926}" srcOrd="0" destOrd="0" presId="urn:microsoft.com/office/officeart/2008/layout/NameandTitleOrganizationalChart"/>
    <dgm:cxn modelId="{0DCBF270-5EE1-4172-837D-6BBDAC1EE35F}" type="presOf" srcId="{0E713298-8B47-4160-8CB2-24F3E7ED0CB3}" destId="{BB5E5E3E-4ACD-4091-B0F8-C05739B00B94}" srcOrd="0" destOrd="0" presId="urn:microsoft.com/office/officeart/2008/layout/NameandTitleOrganizationalChart"/>
    <dgm:cxn modelId="{78CA2272-AC12-41C6-AA7C-2DAA3D63C57D}" type="presOf" srcId="{5CA36405-D46C-40BC-AF72-D016989943DB}" destId="{114903C8-343C-4C1B-AEC8-95F3D2603282}" srcOrd="0" destOrd="0" presId="urn:microsoft.com/office/officeart/2008/layout/NameandTitleOrganizationalChart"/>
    <dgm:cxn modelId="{97336C72-A33D-4CFA-809B-1CEEC89BAA65}" srcId="{D7A036EC-B6FF-4026-B238-0B8CAC54D5FE}" destId="{340CABF2-843C-457A-AD26-4BE01962ADCC}" srcOrd="0" destOrd="0" parTransId="{0C3C4F12-AFF8-413A-8935-F760694C5664}" sibTransId="{421FB5E4-8025-4D4E-95CA-CBE9482476FC}"/>
    <dgm:cxn modelId="{9E7B8352-A9DD-4D50-97BA-14A0FDBAED20}" type="presOf" srcId="{3E3470DF-F21D-4993-B125-5A6024A97440}" destId="{50C69FFC-3FCF-49D2-9C54-8A343FE7BEAD}" srcOrd="0" destOrd="0" presId="urn:microsoft.com/office/officeart/2008/layout/NameandTitleOrganizationalChart"/>
    <dgm:cxn modelId="{6CD0A452-41AC-4875-A3A1-E0542FA3FC05}" type="presOf" srcId="{421FB5E4-8025-4D4E-95CA-CBE9482476FC}" destId="{4EADB100-3B5B-4B2D-99D1-6E87BEF0DC38}" srcOrd="0" destOrd="0" presId="urn:microsoft.com/office/officeart/2008/layout/NameandTitleOrganizationalChart"/>
    <dgm:cxn modelId="{7A591E59-4FD3-4225-8E21-50140EFA0496}" type="presOf" srcId="{5E9017AF-B1E3-4544-89FB-C79805CAE182}" destId="{477B903A-C8DD-48C5-940A-965FAC550924}" srcOrd="1" destOrd="0" presId="urn:microsoft.com/office/officeart/2008/layout/NameandTitleOrganizationalChart"/>
    <dgm:cxn modelId="{D2B47379-5CA1-4095-B825-0835E2064941}" type="presOf" srcId="{97BB8B94-73FE-471E-BA59-69465D4A15BD}" destId="{2CC82788-A14B-4A63-A6EA-A02711948E15}" srcOrd="0" destOrd="0" presId="urn:microsoft.com/office/officeart/2008/layout/NameandTitleOrganizationalChart"/>
    <dgm:cxn modelId="{382FD559-257B-4974-AE7A-E93BEBD60771}" type="presOf" srcId="{D4F7FD38-5F72-4E3C-AB17-982911F9DE86}" destId="{2D8CEDBC-AD78-4D6F-B9D8-A2BD06F55B47}" srcOrd="0" destOrd="0" presId="urn:microsoft.com/office/officeart/2008/layout/NameandTitleOrganizationalChart"/>
    <dgm:cxn modelId="{9F65817C-F23B-4281-A762-85E9BBBD9FB5}" type="presOf" srcId="{D7A036EC-B6FF-4026-B238-0B8CAC54D5FE}" destId="{3CFDDA30-DB45-4E54-B785-91A666EFE284}" srcOrd="1" destOrd="0" presId="urn:microsoft.com/office/officeart/2008/layout/NameandTitleOrganizationalChart"/>
    <dgm:cxn modelId="{825AF586-E79E-454F-99E4-728DE0AFBEA9}" type="presOf" srcId="{37351727-5E29-4ECE-BC95-43A9500F22B7}" destId="{7522955E-0011-4010-8CF4-C4151D743C0F}" srcOrd="1" destOrd="0" presId="urn:microsoft.com/office/officeart/2008/layout/NameandTitleOrganizationalChart"/>
    <dgm:cxn modelId="{84937E88-0537-492D-A11C-A6F7E662F97D}" type="presOf" srcId="{FF079FC3-E4B7-4DCE-A1C4-E4CDC06C2692}" destId="{F59D290B-CC04-4E0A-9949-268C1990E004}" srcOrd="0" destOrd="0" presId="urn:microsoft.com/office/officeart/2008/layout/NameandTitleOrganizationalChart"/>
    <dgm:cxn modelId="{B0A66A91-EE8E-4E51-B922-3B17B0663707}" srcId="{7C909F7D-9C6A-4BDB-8963-DAE6DD311E1E}" destId="{97BB8B94-73FE-471E-BA59-69465D4A15BD}" srcOrd="0" destOrd="0" parTransId="{42EC7C91-4292-454B-9C71-F51A023820A9}" sibTransId="{57606FB4-4693-495A-8B2D-13A0C7861E8B}"/>
    <dgm:cxn modelId="{D43EF793-34E8-4C94-8986-F92DE4676FAA}" srcId="{5E9017AF-B1E3-4544-89FB-C79805CAE182}" destId="{37351727-5E29-4ECE-BC95-43A9500F22B7}" srcOrd="0" destOrd="0" parTransId="{33A45077-AA4A-4DAF-B6DD-11D3F2BF1C15}" sibTransId="{45A8A710-78BA-45DE-9945-FCB40DDBA275}"/>
    <dgm:cxn modelId="{C5E8069A-E121-4A24-9D9E-D6AFDF87969B}" type="presOf" srcId="{340CABF2-843C-457A-AD26-4BE01962ADCC}" destId="{1026C41F-7DD9-4328-8D9A-B5DD41D2A8F9}" srcOrd="0" destOrd="0" presId="urn:microsoft.com/office/officeart/2008/layout/NameandTitleOrganizationalChart"/>
    <dgm:cxn modelId="{7829ACA1-ED09-4FD4-9782-1E6123F88E2B}" type="presOf" srcId="{4A6DF252-7E25-4509-9601-46B43B4CDD18}" destId="{CF6B0497-B581-4251-8176-64882DDCBCB7}" srcOrd="0" destOrd="0" presId="urn:microsoft.com/office/officeart/2008/layout/NameandTitleOrganizationalChart"/>
    <dgm:cxn modelId="{61B527AC-F0A8-4B82-9D4E-BBF623C859FD}" type="presOf" srcId="{7C909F7D-9C6A-4BDB-8963-DAE6DD311E1E}" destId="{3E12C7DF-A4A5-4C3F-AEF8-5479E49372AA}" srcOrd="1" destOrd="0" presId="urn:microsoft.com/office/officeart/2008/layout/NameandTitleOrganizationalChart"/>
    <dgm:cxn modelId="{F72128AC-8172-4396-8622-19F86768416E}" type="presOf" srcId="{340CABF2-843C-457A-AD26-4BE01962ADCC}" destId="{4177884E-CA89-431C-9A22-572357D88B53}" srcOrd="1" destOrd="0" presId="urn:microsoft.com/office/officeart/2008/layout/NameandTitleOrganizationalChart"/>
    <dgm:cxn modelId="{01D283AC-7B63-4B58-8E58-6556C93DEE89}" type="presOf" srcId="{F9CCECF7-CB77-437D-88DC-E10D9112DAFE}" destId="{D6ED6655-70CE-4645-8783-F7D016D95405}" srcOrd="1" destOrd="0" presId="urn:microsoft.com/office/officeart/2008/layout/NameandTitleOrganizationalChart"/>
    <dgm:cxn modelId="{A853EFB1-C9B0-4946-A0F2-DFC5E21F5C2C}" type="presOf" srcId="{A8034106-3A51-454C-86FC-AA750CEC3566}" destId="{3ED8DE03-0A84-4FC2-919E-51782FBDC5DA}" srcOrd="0" destOrd="0" presId="urn:microsoft.com/office/officeart/2008/layout/NameandTitleOrganizationalChart"/>
    <dgm:cxn modelId="{A11A6AB9-1C10-4B47-A900-22578CF619AF}" type="presOf" srcId="{D7A036EC-B6FF-4026-B238-0B8CAC54D5FE}" destId="{70FA340C-D05D-489B-ADBB-AB0555138EBC}" srcOrd="0" destOrd="0" presId="urn:microsoft.com/office/officeart/2008/layout/NameandTitleOrganizationalChart"/>
    <dgm:cxn modelId="{9F038CB9-52BF-4B07-AEE6-DF3BEDAD53C4}" type="presOf" srcId="{7C909F7D-9C6A-4BDB-8963-DAE6DD311E1E}" destId="{395B016D-2E83-465A-B39B-FB94CD38056E}" srcOrd="0" destOrd="0" presId="urn:microsoft.com/office/officeart/2008/layout/NameandTitleOrganizationalChart"/>
    <dgm:cxn modelId="{937D46C7-57D3-4AFF-85F6-4A7F3F99C3FE}" type="presOf" srcId="{3326CBB3-FA49-4F26-84A6-D99CEA8FF9E5}" destId="{8684185A-9839-4CE2-AF63-3C200F72D6E4}" srcOrd="0" destOrd="0" presId="urn:microsoft.com/office/officeart/2008/layout/NameandTitleOrganizationalChart"/>
    <dgm:cxn modelId="{C88792CC-EECF-4439-AA60-9307567F5EC5}" type="presOf" srcId="{2C7B1FA4-8628-474A-96BD-E1DB9A102B59}" destId="{171ACF1D-180B-4E90-AD53-87E40DB68AA4}" srcOrd="0" destOrd="0" presId="urn:microsoft.com/office/officeart/2008/layout/NameandTitleOrganizationalChart"/>
    <dgm:cxn modelId="{27BEF4CC-41AA-4C75-BF2B-95F8A5DDCABC}" type="presOf" srcId="{B7928F46-B632-4AA7-87A0-7CBD360917E8}" destId="{C7D34B3B-6926-4E83-B9CD-DF928857DFF8}" srcOrd="0" destOrd="0" presId="urn:microsoft.com/office/officeart/2008/layout/NameandTitleOrganizationalChart"/>
    <dgm:cxn modelId="{F612A0D7-66DD-4A5C-829E-946FA7A5FB1F}" type="presOf" srcId="{37351727-5E29-4ECE-BC95-43A9500F22B7}" destId="{5F7C1EC4-64E3-41E3-B576-86FE370A39F5}" srcOrd="0" destOrd="0" presId="urn:microsoft.com/office/officeart/2008/layout/NameandTitleOrganizationalChart"/>
    <dgm:cxn modelId="{6C81EFD8-2419-4C63-85F6-062FFD7EE190}" srcId="{A8DEEB24-8C08-437F-A3DA-DA48B8C0D33E}" destId="{3326CBB3-FA49-4F26-84A6-D99CEA8FF9E5}" srcOrd="4" destOrd="0" parTransId="{5CA36405-D46C-40BC-AF72-D016989943DB}" sibTransId="{BCBC7B7B-0F3F-4739-9356-BC4416CC30D6}"/>
    <dgm:cxn modelId="{A9683BE2-C369-4215-A3F4-19157A71E651}" type="presOf" srcId="{0C3C4F12-AFF8-413A-8935-F760694C5664}" destId="{5EA52AB0-3973-4F50-91AB-590E1714258F}" srcOrd="0" destOrd="0" presId="urn:microsoft.com/office/officeart/2008/layout/NameandTitleOrganizationalChart"/>
    <dgm:cxn modelId="{4A1E3AEB-8C85-4829-B6ED-A95B3A9755E0}" type="presOf" srcId="{A8DEEB24-8C08-437F-A3DA-DA48B8C0D33E}" destId="{0A638138-72C7-4CA4-9F48-9023BB3BF056}" srcOrd="1" destOrd="0" presId="urn:microsoft.com/office/officeart/2008/layout/NameandTitleOrganizationalChart"/>
    <dgm:cxn modelId="{D3390DEF-8F4C-4DDA-8D15-FE87AB70C0E5}" srcId="{3E3470DF-F21D-4993-B125-5A6024A97440}" destId="{A8DEEB24-8C08-437F-A3DA-DA48B8C0D33E}" srcOrd="0" destOrd="0" parTransId="{D0848486-2A35-4C39-BC2D-EDFD71032208}" sibTransId="{28D0307C-3177-47FA-9BA0-1F902754E3C4}"/>
    <dgm:cxn modelId="{96871EF0-71E4-4533-8848-DEB7FA03C35C}" type="presOf" srcId="{230F108F-BAE2-4391-BD86-9175EAE6DAD9}" destId="{3857540B-672D-46D2-9BF0-29782826F5E0}" srcOrd="0" destOrd="0" presId="urn:microsoft.com/office/officeart/2008/layout/NameandTitleOrganizationalChart"/>
    <dgm:cxn modelId="{5E4A7AF1-FA4D-4C54-B193-6578A32A6FF2}" type="presOf" srcId="{B3C3E397-4E7D-4586-9CB5-30A4D5367D1F}" destId="{B26180F1-4638-4BD6-9784-481CCF8DC662}" srcOrd="0" destOrd="0" presId="urn:microsoft.com/office/officeart/2008/layout/NameandTitleOrganizationalChart"/>
    <dgm:cxn modelId="{E7F36FF2-1AEA-4DA1-82A6-89A275D3B108}" srcId="{A8DEEB24-8C08-437F-A3DA-DA48B8C0D33E}" destId="{7C909F7D-9C6A-4BDB-8963-DAE6DD311E1E}" srcOrd="3" destOrd="0" parTransId="{A0819D32-7B97-4A4E-A668-929FB409BD2F}" sibTransId="{2C7B1FA4-8628-474A-96BD-E1DB9A102B59}"/>
    <dgm:cxn modelId="{316356F7-0533-4079-A047-AD9945F22F8C}" type="presOf" srcId="{42EC7C91-4292-454B-9C71-F51A023820A9}" destId="{50179FDE-A845-4569-95E4-04BAD5C2BC80}" srcOrd="0" destOrd="0" presId="urn:microsoft.com/office/officeart/2008/layout/NameandTitleOrganizationalChart"/>
    <dgm:cxn modelId="{8B9448F8-0AED-4F06-B24B-BD0ECFBBD45D}" type="presOf" srcId="{97BB8B94-73FE-471E-BA59-69465D4A15BD}" destId="{7C61C91E-3973-4556-9FE5-E4283C99A0C2}" srcOrd="1" destOrd="0" presId="urn:microsoft.com/office/officeart/2008/layout/NameandTitleOrganizationalChart"/>
    <dgm:cxn modelId="{35D498F8-0AC6-4116-885C-55E4DE323051}" type="presOf" srcId="{D4F7FD38-5F72-4E3C-AB17-982911F9DE86}" destId="{DF7E451F-D709-478F-9305-2D00B4882151}" srcOrd="1" destOrd="0" presId="urn:microsoft.com/office/officeart/2008/layout/NameandTitleOrganizationalChart"/>
    <dgm:cxn modelId="{168B1CF9-46F8-4D88-87CA-46CB8D19B07C}" type="presOf" srcId="{28D0307C-3177-47FA-9BA0-1F902754E3C4}" destId="{21E5EF19-6D8C-4168-BC8B-FDEE509AF46A}" srcOrd="0" destOrd="0" presId="urn:microsoft.com/office/officeart/2008/layout/NameandTitleOrganizationalChart"/>
    <dgm:cxn modelId="{791543FD-5393-4F3E-8F68-1F13D2508E67}" srcId="{D4F7FD38-5F72-4E3C-AB17-982911F9DE86}" destId="{A8034106-3A51-454C-86FC-AA750CEC3566}" srcOrd="0" destOrd="0" parTransId="{4A6DF252-7E25-4509-9601-46B43B4CDD18}" sibTransId="{E7009159-C6B6-4CB0-B004-8F1F81C85823}"/>
    <dgm:cxn modelId="{963F64FD-BD72-44D3-96A9-CE200FBA456D}" type="presOf" srcId="{57606FB4-4693-495A-8B2D-13A0C7861E8B}" destId="{6319C1F1-22B5-4CA4-8D5B-67367C085300}" srcOrd="0" destOrd="0" presId="urn:microsoft.com/office/officeart/2008/layout/NameandTitleOrganizationalChart"/>
    <dgm:cxn modelId="{B9EDBBFD-1D83-46E3-9D93-0B20F9F96169}" type="presOf" srcId="{07570B67-EA27-4761-B19C-1245BC549284}" destId="{8CD80970-FC73-4C1B-B2CE-77986569D4DD}" srcOrd="0" destOrd="0" presId="urn:microsoft.com/office/officeart/2008/layout/NameandTitleOrganizationalChart"/>
    <dgm:cxn modelId="{D7D52DCD-15F6-4163-878D-8DC4295AA6FF}" type="presParOf" srcId="{50C69FFC-3FCF-49D2-9C54-8A343FE7BEAD}" destId="{9E0318CC-1B0F-48A9-9DD0-2F08849688C1}" srcOrd="0" destOrd="0" presId="urn:microsoft.com/office/officeart/2008/layout/NameandTitleOrganizationalChart"/>
    <dgm:cxn modelId="{177C1C33-1455-410F-887D-575D20B8C445}" type="presParOf" srcId="{9E0318CC-1B0F-48A9-9DD0-2F08849688C1}" destId="{F1C73351-2A54-49E4-98A6-A204E905993E}" srcOrd="0" destOrd="0" presId="urn:microsoft.com/office/officeart/2008/layout/NameandTitleOrganizationalChart"/>
    <dgm:cxn modelId="{1EAF93D2-C541-4A71-9FB0-F64EA2424A8B}" type="presParOf" srcId="{F1C73351-2A54-49E4-98A6-A204E905993E}" destId="{DCCB2222-EFAC-4546-BBC4-184AE5DAE7BC}" srcOrd="0" destOrd="0" presId="urn:microsoft.com/office/officeart/2008/layout/NameandTitleOrganizationalChart"/>
    <dgm:cxn modelId="{0B0658A6-B190-449C-BDF8-BB927D54481D}" type="presParOf" srcId="{F1C73351-2A54-49E4-98A6-A204E905993E}" destId="{21E5EF19-6D8C-4168-BC8B-FDEE509AF46A}" srcOrd="1" destOrd="0" presId="urn:microsoft.com/office/officeart/2008/layout/NameandTitleOrganizationalChart"/>
    <dgm:cxn modelId="{34406E54-9748-4266-B064-CC12D44A595C}" type="presParOf" srcId="{F1C73351-2A54-49E4-98A6-A204E905993E}" destId="{0A638138-72C7-4CA4-9F48-9023BB3BF056}" srcOrd="2" destOrd="0" presId="urn:microsoft.com/office/officeart/2008/layout/NameandTitleOrganizationalChart"/>
    <dgm:cxn modelId="{2CC700A4-45B1-4286-9D59-7BAAA7A1B889}" type="presParOf" srcId="{9E0318CC-1B0F-48A9-9DD0-2F08849688C1}" destId="{51DA65C6-7889-4215-B3C9-657935A73E3D}" srcOrd="1" destOrd="0" presId="urn:microsoft.com/office/officeart/2008/layout/NameandTitleOrganizationalChart"/>
    <dgm:cxn modelId="{D6538054-33A9-4A52-BE9A-240343E58C6B}" type="presParOf" srcId="{51DA65C6-7889-4215-B3C9-657935A73E3D}" destId="{3857540B-672D-46D2-9BF0-29782826F5E0}" srcOrd="0" destOrd="0" presId="urn:microsoft.com/office/officeart/2008/layout/NameandTitleOrganizationalChart"/>
    <dgm:cxn modelId="{E16F8143-D392-45D4-A550-F2FCBBBD0E0F}" type="presParOf" srcId="{51DA65C6-7889-4215-B3C9-657935A73E3D}" destId="{8D7E247E-79B3-4E3D-A4DF-5093C0730447}" srcOrd="1" destOrd="0" presId="urn:microsoft.com/office/officeart/2008/layout/NameandTitleOrganizationalChart"/>
    <dgm:cxn modelId="{E172F11E-2C96-4053-ACE6-A3E958D5F175}" type="presParOf" srcId="{8D7E247E-79B3-4E3D-A4DF-5093C0730447}" destId="{7840151F-070D-4503-A091-F32DAA605C8E}" srcOrd="0" destOrd="0" presId="urn:microsoft.com/office/officeart/2008/layout/NameandTitleOrganizationalChart"/>
    <dgm:cxn modelId="{E1DD89D7-D6C4-48C4-B766-51791DF5732A}" type="presParOf" srcId="{7840151F-070D-4503-A091-F32DAA605C8E}" destId="{70FA340C-D05D-489B-ADBB-AB0555138EBC}" srcOrd="0" destOrd="0" presId="urn:microsoft.com/office/officeart/2008/layout/NameandTitleOrganizationalChart"/>
    <dgm:cxn modelId="{A58EE8AC-4655-4361-A271-5C54501EDE03}" type="presParOf" srcId="{7840151F-070D-4503-A091-F32DAA605C8E}" destId="{71DB7FFF-4A7C-4457-8830-D29C4FDE4031}" srcOrd="1" destOrd="0" presId="urn:microsoft.com/office/officeart/2008/layout/NameandTitleOrganizationalChart"/>
    <dgm:cxn modelId="{EB8C2F91-17F1-46DC-8C8A-6FBFF81C48F3}" type="presParOf" srcId="{7840151F-070D-4503-A091-F32DAA605C8E}" destId="{3CFDDA30-DB45-4E54-B785-91A666EFE284}" srcOrd="2" destOrd="0" presId="urn:microsoft.com/office/officeart/2008/layout/NameandTitleOrganizationalChart"/>
    <dgm:cxn modelId="{8EABEA13-3C47-4970-B7E7-BE47F1C68A9E}" type="presParOf" srcId="{8D7E247E-79B3-4E3D-A4DF-5093C0730447}" destId="{3C1D2082-7AEC-4032-9CF4-1F9C18FB9564}" srcOrd="1" destOrd="0" presId="urn:microsoft.com/office/officeart/2008/layout/NameandTitleOrganizationalChart"/>
    <dgm:cxn modelId="{F1F290CB-8580-4880-8663-C6365813D645}" type="presParOf" srcId="{3C1D2082-7AEC-4032-9CF4-1F9C18FB9564}" destId="{5EA52AB0-3973-4F50-91AB-590E1714258F}" srcOrd="0" destOrd="0" presId="urn:microsoft.com/office/officeart/2008/layout/NameandTitleOrganizationalChart"/>
    <dgm:cxn modelId="{15BED88B-21E7-4DAD-BD4F-0EAF7D62FA1E}" type="presParOf" srcId="{3C1D2082-7AEC-4032-9CF4-1F9C18FB9564}" destId="{733CD4A8-5FE9-4093-A493-D73457461260}" srcOrd="1" destOrd="0" presId="urn:microsoft.com/office/officeart/2008/layout/NameandTitleOrganizationalChart"/>
    <dgm:cxn modelId="{803C4CBB-7880-4975-84EC-9A4BACEE60EA}" type="presParOf" srcId="{733CD4A8-5FE9-4093-A493-D73457461260}" destId="{30BB1916-23A6-4660-9F9C-F134BDA35FAF}" srcOrd="0" destOrd="0" presId="urn:microsoft.com/office/officeart/2008/layout/NameandTitleOrganizationalChart"/>
    <dgm:cxn modelId="{CFF31688-1CF5-4A12-A904-E6825C75E23A}" type="presParOf" srcId="{30BB1916-23A6-4660-9F9C-F134BDA35FAF}" destId="{1026C41F-7DD9-4328-8D9A-B5DD41D2A8F9}" srcOrd="0" destOrd="0" presId="urn:microsoft.com/office/officeart/2008/layout/NameandTitleOrganizationalChart"/>
    <dgm:cxn modelId="{D5CBFB92-5BA2-4602-8972-B0D7A3D2893D}" type="presParOf" srcId="{30BB1916-23A6-4660-9F9C-F134BDA35FAF}" destId="{4EADB100-3B5B-4B2D-99D1-6E87BEF0DC38}" srcOrd="1" destOrd="0" presId="urn:microsoft.com/office/officeart/2008/layout/NameandTitleOrganizationalChart"/>
    <dgm:cxn modelId="{D7B15D99-96A9-4124-8C6D-1737E30DEF6C}" type="presParOf" srcId="{30BB1916-23A6-4660-9F9C-F134BDA35FAF}" destId="{4177884E-CA89-431C-9A22-572357D88B53}" srcOrd="2" destOrd="0" presId="urn:microsoft.com/office/officeart/2008/layout/NameandTitleOrganizationalChart"/>
    <dgm:cxn modelId="{09E974A0-0B7D-4169-90F1-7ABFE159A4ED}" type="presParOf" srcId="{733CD4A8-5FE9-4093-A493-D73457461260}" destId="{FC8B6E41-C7E8-4937-82F7-3CB40FDC4D42}" srcOrd="1" destOrd="0" presId="urn:microsoft.com/office/officeart/2008/layout/NameandTitleOrganizationalChart"/>
    <dgm:cxn modelId="{2C6C7473-070D-460D-AC8D-7D32D8476A62}" type="presParOf" srcId="{733CD4A8-5FE9-4093-A493-D73457461260}" destId="{BEDE355E-405A-4EE7-BA12-59DE94788E2C}" srcOrd="2" destOrd="0" presId="urn:microsoft.com/office/officeart/2008/layout/NameandTitleOrganizationalChart"/>
    <dgm:cxn modelId="{B7ADDFF6-8198-4DBB-B31B-E850FDEF5946}" type="presParOf" srcId="{8D7E247E-79B3-4E3D-A4DF-5093C0730447}" destId="{47C73359-11A9-4F32-8DF3-040A9045C115}" srcOrd="2" destOrd="0" presId="urn:microsoft.com/office/officeart/2008/layout/NameandTitleOrganizationalChart"/>
    <dgm:cxn modelId="{4D829CD5-F556-4550-80DF-29865D3CFFC7}" type="presParOf" srcId="{51DA65C6-7889-4215-B3C9-657935A73E3D}" destId="{C15775D1-99C0-4881-BAF5-3EA2C15DF47A}" srcOrd="2" destOrd="0" presId="urn:microsoft.com/office/officeart/2008/layout/NameandTitleOrganizationalChart"/>
    <dgm:cxn modelId="{09F036A1-A5FD-427D-80F9-5F4AAD27CE1A}" type="presParOf" srcId="{51DA65C6-7889-4215-B3C9-657935A73E3D}" destId="{E4F4B1F8-BA06-4F9D-9B56-D9BEB3A2AD64}" srcOrd="3" destOrd="0" presId="urn:microsoft.com/office/officeart/2008/layout/NameandTitleOrganizationalChart"/>
    <dgm:cxn modelId="{13BF681C-22C9-4808-B8DF-B9D3E378BA40}" type="presParOf" srcId="{E4F4B1F8-BA06-4F9D-9B56-D9BEB3A2AD64}" destId="{BD4128F8-DC12-4150-A92B-F45CBC034683}" srcOrd="0" destOrd="0" presId="urn:microsoft.com/office/officeart/2008/layout/NameandTitleOrganizationalChart"/>
    <dgm:cxn modelId="{0761B2A2-704A-4DDF-BD8A-2777996A491A}" type="presParOf" srcId="{BD4128F8-DC12-4150-A92B-F45CBC034683}" destId="{640608C1-529A-4A0E-AAFB-D223DEC39F7C}" srcOrd="0" destOrd="0" presId="urn:microsoft.com/office/officeart/2008/layout/NameandTitleOrganizationalChart"/>
    <dgm:cxn modelId="{E0658961-4DA1-4391-8FF5-577A7E69D3BD}" type="presParOf" srcId="{BD4128F8-DC12-4150-A92B-F45CBC034683}" destId="{F59D290B-CC04-4E0A-9949-268C1990E004}" srcOrd="1" destOrd="0" presId="urn:microsoft.com/office/officeart/2008/layout/NameandTitleOrganizationalChart"/>
    <dgm:cxn modelId="{C707135D-9FCB-40DA-995B-51D4F0DBFEB6}" type="presParOf" srcId="{BD4128F8-DC12-4150-A92B-F45CBC034683}" destId="{477B903A-C8DD-48C5-940A-965FAC550924}" srcOrd="2" destOrd="0" presId="urn:microsoft.com/office/officeart/2008/layout/NameandTitleOrganizationalChart"/>
    <dgm:cxn modelId="{72F5B152-159F-42E4-A3BA-F18B60D5F1DE}" type="presParOf" srcId="{E4F4B1F8-BA06-4F9D-9B56-D9BEB3A2AD64}" destId="{AB613E6A-D690-4040-B2DD-BBB97F5693E1}" srcOrd="1" destOrd="0" presId="urn:microsoft.com/office/officeart/2008/layout/NameandTitleOrganizationalChart"/>
    <dgm:cxn modelId="{FC30E715-3F9F-4FCB-9451-A7CA8D424D4F}" type="presParOf" srcId="{AB613E6A-D690-4040-B2DD-BBB97F5693E1}" destId="{763E8CE6-1E88-4504-A073-E7C0E08910AF}" srcOrd="0" destOrd="0" presId="urn:microsoft.com/office/officeart/2008/layout/NameandTitleOrganizationalChart"/>
    <dgm:cxn modelId="{14688873-C22F-4697-8C7A-3E648D37C0B0}" type="presParOf" srcId="{AB613E6A-D690-4040-B2DD-BBB97F5693E1}" destId="{094B9D85-D123-4108-BD39-E88CA03F96BD}" srcOrd="1" destOrd="0" presId="urn:microsoft.com/office/officeart/2008/layout/NameandTitleOrganizationalChart"/>
    <dgm:cxn modelId="{FDCF7C6A-700E-49A9-9FD4-4E6128F2593C}" type="presParOf" srcId="{094B9D85-D123-4108-BD39-E88CA03F96BD}" destId="{7DC0901F-6792-476B-A9DC-B063BAD30E13}" srcOrd="0" destOrd="0" presId="urn:microsoft.com/office/officeart/2008/layout/NameandTitleOrganizationalChart"/>
    <dgm:cxn modelId="{46DB4125-44CB-4504-B475-DC18B537E57E}" type="presParOf" srcId="{7DC0901F-6792-476B-A9DC-B063BAD30E13}" destId="{5F7C1EC4-64E3-41E3-B576-86FE370A39F5}" srcOrd="0" destOrd="0" presId="urn:microsoft.com/office/officeart/2008/layout/NameandTitleOrganizationalChart"/>
    <dgm:cxn modelId="{54FE1D74-2D59-4115-8277-9C31FED42B56}" type="presParOf" srcId="{7DC0901F-6792-476B-A9DC-B063BAD30E13}" destId="{E9FA97BE-746D-4E3B-A5FA-5AA125FBB13F}" srcOrd="1" destOrd="0" presId="urn:microsoft.com/office/officeart/2008/layout/NameandTitleOrganizationalChart"/>
    <dgm:cxn modelId="{9C52D67E-E223-45FF-AD6A-80931808C107}" type="presParOf" srcId="{7DC0901F-6792-476B-A9DC-B063BAD30E13}" destId="{7522955E-0011-4010-8CF4-C4151D743C0F}" srcOrd="2" destOrd="0" presId="urn:microsoft.com/office/officeart/2008/layout/NameandTitleOrganizationalChart"/>
    <dgm:cxn modelId="{1FE89EFC-00EB-42C6-8CFB-5E9788E5A45C}" type="presParOf" srcId="{094B9D85-D123-4108-BD39-E88CA03F96BD}" destId="{E07D3675-DB35-45BD-AD46-AF7DD63C6D3D}" srcOrd="1" destOrd="0" presId="urn:microsoft.com/office/officeart/2008/layout/NameandTitleOrganizationalChart"/>
    <dgm:cxn modelId="{FB4A0884-F4EC-45F0-BDA3-03D14AE1947C}" type="presParOf" srcId="{094B9D85-D123-4108-BD39-E88CA03F96BD}" destId="{184A9DAB-DD74-4AFD-9662-C6F048FDD882}" srcOrd="2" destOrd="0" presId="urn:microsoft.com/office/officeart/2008/layout/NameandTitleOrganizationalChart"/>
    <dgm:cxn modelId="{2C0D3D56-4F81-48A3-9732-E260BF1C7B43}" type="presParOf" srcId="{E4F4B1F8-BA06-4F9D-9B56-D9BEB3A2AD64}" destId="{3FAED8CA-C33A-43B5-A409-FA432321321C}" srcOrd="2" destOrd="0" presId="urn:microsoft.com/office/officeart/2008/layout/NameandTitleOrganizationalChart"/>
    <dgm:cxn modelId="{F4501090-C541-44AA-B296-D8F44A147EB0}" type="presParOf" srcId="{51DA65C6-7889-4215-B3C9-657935A73E3D}" destId="{B7BDB2E0-5315-41F4-B1F8-3CF77B429926}" srcOrd="4" destOrd="0" presId="urn:microsoft.com/office/officeart/2008/layout/NameandTitleOrganizationalChart"/>
    <dgm:cxn modelId="{9EAAF467-F4AC-459B-ADB9-A4ACC71F63BC}" type="presParOf" srcId="{51DA65C6-7889-4215-B3C9-657935A73E3D}" destId="{24979DDC-2D95-4E7B-B0A2-A4E421A35C4D}" srcOrd="5" destOrd="0" presId="urn:microsoft.com/office/officeart/2008/layout/NameandTitleOrganizationalChart"/>
    <dgm:cxn modelId="{618178CA-EDE8-43B9-B5B1-D8EB81EBDE59}" type="presParOf" srcId="{24979DDC-2D95-4E7B-B0A2-A4E421A35C4D}" destId="{03A149C7-F719-41EB-8FDD-7C7285BB4C7E}" srcOrd="0" destOrd="0" presId="urn:microsoft.com/office/officeart/2008/layout/NameandTitleOrganizationalChart"/>
    <dgm:cxn modelId="{BE565D16-4797-40F0-95A9-8F0B9C49BC94}" type="presParOf" srcId="{03A149C7-F719-41EB-8FDD-7C7285BB4C7E}" destId="{395B016D-2E83-465A-B39B-FB94CD38056E}" srcOrd="0" destOrd="0" presId="urn:microsoft.com/office/officeart/2008/layout/NameandTitleOrganizationalChart"/>
    <dgm:cxn modelId="{C58AE102-6D0B-4596-BF92-2D5717EFF93C}" type="presParOf" srcId="{03A149C7-F719-41EB-8FDD-7C7285BB4C7E}" destId="{171ACF1D-180B-4E90-AD53-87E40DB68AA4}" srcOrd="1" destOrd="0" presId="urn:microsoft.com/office/officeart/2008/layout/NameandTitleOrganizationalChart"/>
    <dgm:cxn modelId="{07200A23-4960-4C8B-95B6-0EB576F7FD7C}" type="presParOf" srcId="{03A149C7-F719-41EB-8FDD-7C7285BB4C7E}" destId="{3E12C7DF-A4A5-4C3F-AEF8-5479E49372AA}" srcOrd="2" destOrd="0" presId="urn:microsoft.com/office/officeart/2008/layout/NameandTitleOrganizationalChart"/>
    <dgm:cxn modelId="{239D3564-3BC4-4C87-B014-875EEAAB2DF2}" type="presParOf" srcId="{24979DDC-2D95-4E7B-B0A2-A4E421A35C4D}" destId="{4E07FC46-7305-4E2F-B2F2-ACC4194C31FE}" srcOrd="1" destOrd="0" presId="urn:microsoft.com/office/officeart/2008/layout/NameandTitleOrganizationalChart"/>
    <dgm:cxn modelId="{0D59A012-71D3-4F97-844D-67D8B68CFD9B}" type="presParOf" srcId="{4E07FC46-7305-4E2F-B2F2-ACC4194C31FE}" destId="{50179FDE-A845-4569-95E4-04BAD5C2BC80}" srcOrd="0" destOrd="0" presId="urn:microsoft.com/office/officeart/2008/layout/NameandTitleOrganizationalChart"/>
    <dgm:cxn modelId="{C0C9F13F-597D-42EA-A138-D6A46F22AEE2}" type="presParOf" srcId="{4E07FC46-7305-4E2F-B2F2-ACC4194C31FE}" destId="{DF0CD7DF-57A3-4C0C-BB59-5EB9C96D7187}" srcOrd="1" destOrd="0" presId="urn:microsoft.com/office/officeart/2008/layout/NameandTitleOrganizationalChart"/>
    <dgm:cxn modelId="{9FC74D7D-68AE-4C4C-8DE3-F1A49974959B}" type="presParOf" srcId="{DF0CD7DF-57A3-4C0C-BB59-5EB9C96D7187}" destId="{E11570D5-A442-460A-B648-C2B998E5814E}" srcOrd="0" destOrd="0" presId="urn:microsoft.com/office/officeart/2008/layout/NameandTitleOrganizationalChart"/>
    <dgm:cxn modelId="{615FD0F7-CF71-4DF9-9F16-D59A0424C920}" type="presParOf" srcId="{E11570D5-A442-460A-B648-C2B998E5814E}" destId="{2CC82788-A14B-4A63-A6EA-A02711948E15}" srcOrd="0" destOrd="0" presId="urn:microsoft.com/office/officeart/2008/layout/NameandTitleOrganizationalChart"/>
    <dgm:cxn modelId="{D548F2C6-FA8A-40F9-80F5-DAC7B2E288BC}" type="presParOf" srcId="{E11570D5-A442-460A-B648-C2B998E5814E}" destId="{6319C1F1-22B5-4CA4-8D5B-67367C085300}" srcOrd="1" destOrd="0" presId="urn:microsoft.com/office/officeart/2008/layout/NameandTitleOrganizationalChart"/>
    <dgm:cxn modelId="{986EE256-D307-4269-97CC-11B91DA289F7}" type="presParOf" srcId="{E11570D5-A442-460A-B648-C2B998E5814E}" destId="{7C61C91E-3973-4556-9FE5-E4283C99A0C2}" srcOrd="2" destOrd="0" presId="urn:microsoft.com/office/officeart/2008/layout/NameandTitleOrganizationalChart"/>
    <dgm:cxn modelId="{6A04C803-5CC4-47FD-83C1-1CA4915A0367}" type="presParOf" srcId="{DF0CD7DF-57A3-4C0C-BB59-5EB9C96D7187}" destId="{FB0906F7-2F32-476D-9FDE-CEC7EB1FD6BB}" srcOrd="1" destOrd="0" presId="urn:microsoft.com/office/officeart/2008/layout/NameandTitleOrganizationalChart"/>
    <dgm:cxn modelId="{5C9C3DB9-D004-4DB7-B22C-4C5F9457D0CB}" type="presParOf" srcId="{DF0CD7DF-57A3-4C0C-BB59-5EB9C96D7187}" destId="{4515E075-D1E7-48D9-820C-2DEE99E74155}" srcOrd="2" destOrd="0" presId="urn:microsoft.com/office/officeart/2008/layout/NameandTitleOrganizationalChart"/>
    <dgm:cxn modelId="{8FC268E5-8BC4-4CD2-813D-280397E07620}" type="presParOf" srcId="{24979DDC-2D95-4E7B-B0A2-A4E421A35C4D}" destId="{3C9F98DA-186A-4043-8D62-F53FD040F7CB}" srcOrd="2" destOrd="0" presId="urn:microsoft.com/office/officeart/2008/layout/NameandTitleOrganizationalChart"/>
    <dgm:cxn modelId="{334D0F3D-6FF9-4E70-BDEA-C51FCC3EDD11}" type="presParOf" srcId="{51DA65C6-7889-4215-B3C9-657935A73E3D}" destId="{114903C8-343C-4C1B-AEC8-95F3D2603282}" srcOrd="6" destOrd="0" presId="urn:microsoft.com/office/officeart/2008/layout/NameandTitleOrganizationalChart"/>
    <dgm:cxn modelId="{BE911DA2-C0F9-48A1-95B3-5E2514828751}" type="presParOf" srcId="{51DA65C6-7889-4215-B3C9-657935A73E3D}" destId="{F9E68140-C715-4A3C-A17B-CDD59C6445C7}" srcOrd="7" destOrd="0" presId="urn:microsoft.com/office/officeart/2008/layout/NameandTitleOrganizationalChart"/>
    <dgm:cxn modelId="{A329B103-10AB-4D66-B7B2-C57CE6478F58}" type="presParOf" srcId="{F9E68140-C715-4A3C-A17B-CDD59C6445C7}" destId="{F2D59185-BEA6-4FF7-8C83-AA67B2A6D665}" srcOrd="0" destOrd="0" presId="urn:microsoft.com/office/officeart/2008/layout/NameandTitleOrganizationalChart"/>
    <dgm:cxn modelId="{8F3AD5EC-01DE-4548-9D75-6A5F60878A45}" type="presParOf" srcId="{F2D59185-BEA6-4FF7-8C83-AA67B2A6D665}" destId="{8684185A-9839-4CE2-AF63-3C200F72D6E4}" srcOrd="0" destOrd="0" presId="urn:microsoft.com/office/officeart/2008/layout/NameandTitleOrganizationalChart"/>
    <dgm:cxn modelId="{8FA8CDEA-B5F0-45E1-B169-BF5860DB8D95}" type="presParOf" srcId="{F2D59185-BEA6-4FF7-8C83-AA67B2A6D665}" destId="{D7EB95BB-1D43-4ECA-B501-8998469AE940}" srcOrd="1" destOrd="0" presId="urn:microsoft.com/office/officeart/2008/layout/NameandTitleOrganizationalChart"/>
    <dgm:cxn modelId="{8F0DA2D8-1F43-4FB4-859B-72B51571DE7D}" type="presParOf" srcId="{F2D59185-BEA6-4FF7-8C83-AA67B2A6D665}" destId="{A80A7E0F-9074-4936-9C43-375991DA9FDD}" srcOrd="2" destOrd="0" presId="urn:microsoft.com/office/officeart/2008/layout/NameandTitleOrganizationalChart"/>
    <dgm:cxn modelId="{6D3F022E-1B71-46D8-AE52-FA939FED2B23}" type="presParOf" srcId="{F9E68140-C715-4A3C-A17B-CDD59C6445C7}" destId="{58A3E887-4645-4786-BBEB-1ED6AB751A4B}" srcOrd="1" destOrd="0" presId="urn:microsoft.com/office/officeart/2008/layout/NameandTitleOrganizationalChart"/>
    <dgm:cxn modelId="{7CD814D1-4300-4382-B222-7CA824FA3F16}" type="presParOf" srcId="{58A3E887-4645-4786-BBEB-1ED6AB751A4B}" destId="{B0CA94F9-8B8C-4093-A29E-19EE3C2D767C}" srcOrd="0" destOrd="0" presId="urn:microsoft.com/office/officeart/2008/layout/NameandTitleOrganizationalChart"/>
    <dgm:cxn modelId="{8E7157B1-6CE5-4AAE-B3D6-C0AE4C18B250}" type="presParOf" srcId="{58A3E887-4645-4786-BBEB-1ED6AB751A4B}" destId="{3210C3D8-A35B-4AD6-898F-608ACAA6B8A5}" srcOrd="1" destOrd="0" presId="urn:microsoft.com/office/officeart/2008/layout/NameandTitleOrganizationalChart"/>
    <dgm:cxn modelId="{F850E18E-1808-402D-8F64-5E9CD79AA5F3}" type="presParOf" srcId="{3210C3D8-A35B-4AD6-898F-608ACAA6B8A5}" destId="{0C16147A-515E-4F3B-B08E-58F88579CA39}" srcOrd="0" destOrd="0" presId="urn:microsoft.com/office/officeart/2008/layout/NameandTitleOrganizationalChart"/>
    <dgm:cxn modelId="{2658ECEF-5D0E-43DC-A41D-13106B165281}" type="presParOf" srcId="{0C16147A-515E-4F3B-B08E-58F88579CA39}" destId="{E531662D-1406-4770-B8CE-D119000DB0DA}" srcOrd="0" destOrd="0" presId="urn:microsoft.com/office/officeart/2008/layout/NameandTitleOrganizationalChart"/>
    <dgm:cxn modelId="{608709CA-8F09-4997-ACFC-9AF32B17C749}" type="presParOf" srcId="{0C16147A-515E-4F3B-B08E-58F88579CA39}" destId="{8CD80970-FC73-4C1B-B2CE-77986569D4DD}" srcOrd="1" destOrd="0" presId="urn:microsoft.com/office/officeart/2008/layout/NameandTitleOrganizationalChart"/>
    <dgm:cxn modelId="{D658DE15-34EE-4CBE-B5F9-DDA6C57958EF}" type="presParOf" srcId="{0C16147A-515E-4F3B-B08E-58F88579CA39}" destId="{D6ED6655-70CE-4645-8783-F7D016D95405}" srcOrd="2" destOrd="0" presId="urn:microsoft.com/office/officeart/2008/layout/NameandTitleOrganizationalChart"/>
    <dgm:cxn modelId="{4173C701-3BEB-45B0-8DF4-4233BFD07BEA}" type="presParOf" srcId="{3210C3D8-A35B-4AD6-898F-608ACAA6B8A5}" destId="{6CD65381-7EDE-43EB-B9A9-9352BD0D8A3A}" srcOrd="1" destOrd="0" presId="urn:microsoft.com/office/officeart/2008/layout/NameandTitleOrganizationalChart"/>
    <dgm:cxn modelId="{616494B5-D802-4C5B-84B0-3DE8AAF6CDD1}" type="presParOf" srcId="{3210C3D8-A35B-4AD6-898F-608ACAA6B8A5}" destId="{24E373F1-AAA6-4E54-978A-238AC522EC2D}" srcOrd="2" destOrd="0" presId="urn:microsoft.com/office/officeart/2008/layout/NameandTitleOrganizationalChart"/>
    <dgm:cxn modelId="{1C8DF5E6-81DC-4188-A057-52AFAD74FA67}" type="presParOf" srcId="{F9E68140-C715-4A3C-A17B-CDD59C6445C7}" destId="{CA669D22-FCA2-4773-8B0A-4B07C7F5F797}" srcOrd="2" destOrd="0" presId="urn:microsoft.com/office/officeart/2008/layout/NameandTitleOrganizationalChart"/>
    <dgm:cxn modelId="{ED88D9CB-EABB-4757-A6E2-93008E2C6E48}" type="presParOf" srcId="{51DA65C6-7889-4215-B3C9-657935A73E3D}" destId="{C7D34B3B-6926-4E83-B9CD-DF928857DFF8}" srcOrd="8" destOrd="0" presId="urn:microsoft.com/office/officeart/2008/layout/NameandTitleOrganizationalChart"/>
    <dgm:cxn modelId="{47ECF0AA-F00A-4519-9317-390B62A05EA5}" type="presParOf" srcId="{51DA65C6-7889-4215-B3C9-657935A73E3D}" destId="{CE6BA5B7-4814-45D3-9EE4-E455FB2B59FB}" srcOrd="9" destOrd="0" presId="urn:microsoft.com/office/officeart/2008/layout/NameandTitleOrganizationalChart"/>
    <dgm:cxn modelId="{B12A49C2-7B7C-42C0-B7D1-AEF22B665B3E}" type="presParOf" srcId="{CE6BA5B7-4814-45D3-9EE4-E455FB2B59FB}" destId="{5D40417D-EDF4-4AB7-B7DC-17990B4CAAEA}" srcOrd="0" destOrd="0" presId="urn:microsoft.com/office/officeart/2008/layout/NameandTitleOrganizationalChart"/>
    <dgm:cxn modelId="{9EE38DAE-218F-495C-A9B3-1BB0B7D47179}" type="presParOf" srcId="{5D40417D-EDF4-4AB7-B7DC-17990B4CAAEA}" destId="{2D8CEDBC-AD78-4D6F-B9D8-A2BD06F55B47}" srcOrd="0" destOrd="0" presId="urn:microsoft.com/office/officeart/2008/layout/NameandTitleOrganizationalChart"/>
    <dgm:cxn modelId="{B3C03FEC-9D2D-4124-85CF-A98847D8BDF5}" type="presParOf" srcId="{5D40417D-EDF4-4AB7-B7DC-17990B4CAAEA}" destId="{D29E1943-6C64-479C-8E24-86B2EE5A0E5D}" srcOrd="1" destOrd="0" presId="urn:microsoft.com/office/officeart/2008/layout/NameandTitleOrganizationalChart"/>
    <dgm:cxn modelId="{8E4A1730-398D-412C-82EC-D2C500BEF5E9}" type="presParOf" srcId="{5D40417D-EDF4-4AB7-B7DC-17990B4CAAEA}" destId="{DF7E451F-D709-478F-9305-2D00B4882151}" srcOrd="2" destOrd="0" presId="urn:microsoft.com/office/officeart/2008/layout/NameandTitleOrganizationalChart"/>
    <dgm:cxn modelId="{722A727E-314F-4420-B046-B14944EAADDB}" type="presParOf" srcId="{CE6BA5B7-4814-45D3-9EE4-E455FB2B59FB}" destId="{38BE0A8F-754C-4650-881E-3155CF5183C6}" srcOrd="1" destOrd="0" presId="urn:microsoft.com/office/officeart/2008/layout/NameandTitleOrganizationalChart"/>
    <dgm:cxn modelId="{ECF5AFFD-83F3-4F4E-9661-7D89C7295050}" type="presParOf" srcId="{38BE0A8F-754C-4650-881E-3155CF5183C6}" destId="{CF6B0497-B581-4251-8176-64882DDCBCB7}" srcOrd="0" destOrd="0" presId="urn:microsoft.com/office/officeart/2008/layout/NameandTitleOrganizationalChart"/>
    <dgm:cxn modelId="{A0616FB4-B790-47A9-BAA5-4E21B6DD953B}" type="presParOf" srcId="{38BE0A8F-754C-4650-881E-3155CF5183C6}" destId="{D26F9BE1-CDDB-42E9-B3AE-F925613BC576}" srcOrd="1" destOrd="0" presId="urn:microsoft.com/office/officeart/2008/layout/NameandTitleOrganizationalChart"/>
    <dgm:cxn modelId="{C0C477EC-B199-4245-8F88-7AF1A0E68E68}" type="presParOf" srcId="{D26F9BE1-CDDB-42E9-B3AE-F925613BC576}" destId="{C169332C-8B20-424D-A2C4-1E9DC26BBE07}" srcOrd="0" destOrd="0" presId="urn:microsoft.com/office/officeart/2008/layout/NameandTitleOrganizationalChart"/>
    <dgm:cxn modelId="{7C1B15D3-35AF-475F-A8FB-B06ED362C43B}" type="presParOf" srcId="{C169332C-8B20-424D-A2C4-1E9DC26BBE07}" destId="{3ED8DE03-0A84-4FC2-919E-51782FBDC5DA}" srcOrd="0" destOrd="0" presId="urn:microsoft.com/office/officeart/2008/layout/NameandTitleOrganizationalChart"/>
    <dgm:cxn modelId="{FA169F2E-8C24-4049-8795-35F8D1FA0078}" type="presParOf" srcId="{C169332C-8B20-424D-A2C4-1E9DC26BBE07}" destId="{99AF0E82-DE4F-4F00-85EB-76A8BFCF18F5}" srcOrd="1" destOrd="0" presId="urn:microsoft.com/office/officeart/2008/layout/NameandTitleOrganizationalChart"/>
    <dgm:cxn modelId="{6B59099D-A84B-48B4-970B-5B8D9B78893E}" type="presParOf" srcId="{C169332C-8B20-424D-A2C4-1E9DC26BBE07}" destId="{68F3A6DA-846B-42CE-A56C-A8D7D66D2093}" srcOrd="2" destOrd="0" presId="urn:microsoft.com/office/officeart/2008/layout/NameandTitleOrganizationalChart"/>
    <dgm:cxn modelId="{E87E58FC-8AB9-4347-AEAA-A5EC3E61F1D0}" type="presParOf" srcId="{D26F9BE1-CDDB-42E9-B3AE-F925613BC576}" destId="{D62C81EA-01A4-4001-B955-F7124CBE6905}" srcOrd="1" destOrd="0" presId="urn:microsoft.com/office/officeart/2008/layout/NameandTitleOrganizationalChart"/>
    <dgm:cxn modelId="{FBF37383-55AA-42B3-9FAF-C625148E3182}" type="presParOf" srcId="{D26F9BE1-CDDB-42E9-B3AE-F925613BC576}" destId="{C47B08D0-97CC-4699-93C3-A34FC5D4C161}" srcOrd="2" destOrd="0" presId="urn:microsoft.com/office/officeart/2008/layout/NameandTitleOrganizationalChart"/>
    <dgm:cxn modelId="{9F7B2BC0-B7FE-43B5-8803-413C005F72A1}" type="presParOf" srcId="{CE6BA5B7-4814-45D3-9EE4-E455FB2B59FB}" destId="{5023818B-F8E6-4440-8D07-9F23165A4597}" srcOrd="2" destOrd="0" presId="urn:microsoft.com/office/officeart/2008/layout/NameandTitleOrganizationalChart"/>
    <dgm:cxn modelId="{B3B43EC3-AAE5-47FC-8B47-4A64CA98BE49}" type="presParOf" srcId="{9E0318CC-1B0F-48A9-9DD0-2F08849688C1}" destId="{460FFE2A-300A-42B6-90BE-8F29742DECD1}" srcOrd="2" destOrd="0" presId="urn:microsoft.com/office/officeart/2008/layout/NameandTitleOrganizationalChart"/>
    <dgm:cxn modelId="{10662267-F964-4746-9FF7-82CF54B07100}" type="presParOf" srcId="{460FFE2A-300A-42B6-90BE-8F29742DECD1}" destId="{B26180F1-4638-4BD6-9784-481CCF8DC662}" srcOrd="0" destOrd="0" presId="urn:microsoft.com/office/officeart/2008/layout/NameandTitleOrganizationalChart"/>
    <dgm:cxn modelId="{A3EE7734-FF24-4F2A-9A8D-FDACA975811A}" type="presParOf" srcId="{460FFE2A-300A-42B6-90BE-8F29742DECD1}" destId="{F0AFA12D-1BCB-4D3D-842B-C7A41087545F}" srcOrd="1" destOrd="0" presId="urn:microsoft.com/office/officeart/2008/layout/NameandTitleOrganizationalChart"/>
    <dgm:cxn modelId="{BC4F76A2-E12D-41AE-880E-6CF3DFE81901}" type="presParOf" srcId="{F0AFA12D-1BCB-4D3D-842B-C7A41087545F}" destId="{F438E112-DE39-41FA-84B4-3F2957D80874}" srcOrd="0" destOrd="0" presId="urn:microsoft.com/office/officeart/2008/layout/NameandTitleOrganizationalChart"/>
    <dgm:cxn modelId="{BCB90500-207A-48BD-A192-4AD3CC4D8147}" type="presParOf" srcId="{F438E112-DE39-41FA-84B4-3F2957D80874}" destId="{BB5E5E3E-4ACD-4091-B0F8-C05739B00B94}" srcOrd="0" destOrd="0" presId="urn:microsoft.com/office/officeart/2008/layout/NameandTitleOrganizationalChart"/>
    <dgm:cxn modelId="{86C8180E-1BA3-472D-9CD7-39C8E2ED5A08}" type="presParOf" srcId="{F438E112-DE39-41FA-84B4-3F2957D80874}" destId="{4BA07854-7A9F-48C6-8B93-7D274F1D6CC9}" srcOrd="1" destOrd="0" presId="urn:microsoft.com/office/officeart/2008/layout/NameandTitleOrganizationalChart"/>
    <dgm:cxn modelId="{CF10A648-F978-4645-8075-BB5096F58C44}" type="presParOf" srcId="{F438E112-DE39-41FA-84B4-3F2957D80874}" destId="{57952836-350A-4A37-9421-DCB2512ED4B4}" srcOrd="2" destOrd="0" presId="urn:microsoft.com/office/officeart/2008/layout/NameandTitleOrganizationalChart"/>
    <dgm:cxn modelId="{19E4BE18-F3D1-4F32-A3C2-306C1CFB1A07}" type="presParOf" srcId="{F0AFA12D-1BCB-4D3D-842B-C7A41087545F}" destId="{960BCB15-46D4-4389-9FC5-F55921243BEB}" srcOrd="1" destOrd="0" presId="urn:microsoft.com/office/officeart/2008/layout/NameandTitleOrganizationalChart"/>
    <dgm:cxn modelId="{0DB70347-2A27-462E-8C4C-767E6706B264}" type="presParOf" srcId="{F0AFA12D-1BCB-4D3D-842B-C7A41087545F}" destId="{874DAC09-1842-4704-A1D4-282399B4D6E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180F1-4638-4BD6-9784-481CCF8DC662}">
      <dsp:nvSpPr>
        <dsp:cNvPr id="0" name=""/>
        <dsp:cNvSpPr/>
      </dsp:nvSpPr>
      <dsp:spPr>
        <a:xfrm>
          <a:off x="4343770" y="1072493"/>
          <a:ext cx="246120" cy="738742"/>
        </a:xfrm>
        <a:custGeom>
          <a:avLst/>
          <a:gdLst/>
          <a:ahLst/>
          <a:cxnLst/>
          <a:rect l="0" t="0" r="0" b="0"/>
          <a:pathLst>
            <a:path>
              <a:moveTo>
                <a:pt x="246120" y="0"/>
              </a:moveTo>
              <a:lnTo>
                <a:pt x="246120" y="738742"/>
              </a:lnTo>
              <a:lnTo>
                <a:pt x="0" y="7387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B0497-B581-4251-8176-64882DDCBCB7}">
      <dsp:nvSpPr>
        <dsp:cNvPr id="0" name=""/>
        <dsp:cNvSpPr/>
      </dsp:nvSpPr>
      <dsp:spPr>
        <a:xfrm>
          <a:off x="8287167" y="3765461"/>
          <a:ext cx="91440" cy="198267"/>
        </a:xfrm>
        <a:custGeom>
          <a:avLst/>
          <a:gdLst/>
          <a:ahLst/>
          <a:cxnLst/>
          <a:rect l="0" t="0" r="0" b="0"/>
          <a:pathLst>
            <a:path>
              <a:moveTo>
                <a:pt x="45720" y="0"/>
              </a:moveTo>
              <a:lnTo>
                <a:pt x="45720" y="99127"/>
              </a:lnTo>
              <a:lnTo>
                <a:pt x="46458" y="99127"/>
              </a:lnTo>
              <a:lnTo>
                <a:pt x="46458" y="19826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D34B3B-6926-4E83-B9CD-DF928857DFF8}">
      <dsp:nvSpPr>
        <dsp:cNvPr id="0" name=""/>
        <dsp:cNvSpPr/>
      </dsp:nvSpPr>
      <dsp:spPr>
        <a:xfrm>
          <a:off x="4589890" y="1072493"/>
          <a:ext cx="3742996" cy="1629621"/>
        </a:xfrm>
        <a:custGeom>
          <a:avLst/>
          <a:gdLst/>
          <a:ahLst/>
          <a:cxnLst/>
          <a:rect l="0" t="0" r="0" b="0"/>
          <a:pathLst>
            <a:path>
              <a:moveTo>
                <a:pt x="0" y="0"/>
              </a:moveTo>
              <a:lnTo>
                <a:pt x="0" y="1530481"/>
              </a:lnTo>
              <a:lnTo>
                <a:pt x="3742996" y="1530481"/>
              </a:lnTo>
              <a:lnTo>
                <a:pt x="3742996" y="162962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A94F9-8B8C-4093-A29E-19EE3C2D767C}">
      <dsp:nvSpPr>
        <dsp:cNvPr id="0" name=""/>
        <dsp:cNvSpPr/>
      </dsp:nvSpPr>
      <dsp:spPr>
        <a:xfrm>
          <a:off x="6437874" y="3765461"/>
          <a:ext cx="91440" cy="198267"/>
        </a:xfrm>
        <a:custGeom>
          <a:avLst/>
          <a:gdLst/>
          <a:ahLst/>
          <a:cxnLst/>
          <a:rect l="0" t="0" r="0" b="0"/>
          <a:pathLst>
            <a:path>
              <a:moveTo>
                <a:pt x="45720" y="0"/>
              </a:moveTo>
              <a:lnTo>
                <a:pt x="45720" y="99127"/>
              </a:lnTo>
              <a:lnTo>
                <a:pt x="46458" y="99127"/>
              </a:lnTo>
              <a:lnTo>
                <a:pt x="46458" y="19826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4903C8-343C-4C1B-AEC8-95F3D2603282}">
      <dsp:nvSpPr>
        <dsp:cNvPr id="0" name=""/>
        <dsp:cNvSpPr/>
      </dsp:nvSpPr>
      <dsp:spPr>
        <a:xfrm>
          <a:off x="4589890" y="1072493"/>
          <a:ext cx="1893703" cy="1629621"/>
        </a:xfrm>
        <a:custGeom>
          <a:avLst/>
          <a:gdLst/>
          <a:ahLst/>
          <a:cxnLst/>
          <a:rect l="0" t="0" r="0" b="0"/>
          <a:pathLst>
            <a:path>
              <a:moveTo>
                <a:pt x="0" y="0"/>
              </a:moveTo>
              <a:lnTo>
                <a:pt x="0" y="1530481"/>
              </a:lnTo>
              <a:lnTo>
                <a:pt x="1893703" y="1530481"/>
              </a:lnTo>
              <a:lnTo>
                <a:pt x="1893703" y="162962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79FDE-A845-4569-95E4-04BAD5C2BC80}">
      <dsp:nvSpPr>
        <dsp:cNvPr id="0" name=""/>
        <dsp:cNvSpPr/>
      </dsp:nvSpPr>
      <dsp:spPr>
        <a:xfrm>
          <a:off x="4588581" y="3765461"/>
          <a:ext cx="91440" cy="198267"/>
        </a:xfrm>
        <a:custGeom>
          <a:avLst/>
          <a:gdLst/>
          <a:ahLst/>
          <a:cxnLst/>
          <a:rect l="0" t="0" r="0" b="0"/>
          <a:pathLst>
            <a:path>
              <a:moveTo>
                <a:pt x="45720" y="0"/>
              </a:moveTo>
              <a:lnTo>
                <a:pt x="45720" y="99127"/>
              </a:lnTo>
              <a:lnTo>
                <a:pt x="46458" y="99127"/>
              </a:lnTo>
              <a:lnTo>
                <a:pt x="46458" y="19826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BDB2E0-5315-41F4-B1F8-3CF77B429926}">
      <dsp:nvSpPr>
        <dsp:cNvPr id="0" name=""/>
        <dsp:cNvSpPr/>
      </dsp:nvSpPr>
      <dsp:spPr>
        <a:xfrm>
          <a:off x="4544170" y="1072493"/>
          <a:ext cx="91440" cy="1629621"/>
        </a:xfrm>
        <a:custGeom>
          <a:avLst/>
          <a:gdLst/>
          <a:ahLst/>
          <a:cxnLst/>
          <a:rect l="0" t="0" r="0" b="0"/>
          <a:pathLst>
            <a:path>
              <a:moveTo>
                <a:pt x="45720" y="0"/>
              </a:moveTo>
              <a:lnTo>
                <a:pt x="45720" y="1530481"/>
              </a:lnTo>
              <a:lnTo>
                <a:pt x="90130" y="1530481"/>
              </a:lnTo>
              <a:lnTo>
                <a:pt x="90130" y="162962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3E8CE6-1E88-4504-A073-E7C0E08910AF}">
      <dsp:nvSpPr>
        <dsp:cNvPr id="0" name=""/>
        <dsp:cNvSpPr/>
      </dsp:nvSpPr>
      <dsp:spPr>
        <a:xfrm>
          <a:off x="2739288" y="3765461"/>
          <a:ext cx="91440" cy="198267"/>
        </a:xfrm>
        <a:custGeom>
          <a:avLst/>
          <a:gdLst/>
          <a:ahLst/>
          <a:cxnLst/>
          <a:rect l="0" t="0" r="0" b="0"/>
          <a:pathLst>
            <a:path>
              <a:moveTo>
                <a:pt x="45720" y="0"/>
              </a:moveTo>
              <a:lnTo>
                <a:pt x="45720" y="99127"/>
              </a:lnTo>
              <a:lnTo>
                <a:pt x="46458" y="99127"/>
              </a:lnTo>
              <a:lnTo>
                <a:pt x="46458" y="19826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775D1-99C0-4881-BAF5-3EA2C15DF47A}">
      <dsp:nvSpPr>
        <dsp:cNvPr id="0" name=""/>
        <dsp:cNvSpPr/>
      </dsp:nvSpPr>
      <dsp:spPr>
        <a:xfrm>
          <a:off x="2785008" y="1072493"/>
          <a:ext cx="1804881" cy="1629621"/>
        </a:xfrm>
        <a:custGeom>
          <a:avLst/>
          <a:gdLst/>
          <a:ahLst/>
          <a:cxnLst/>
          <a:rect l="0" t="0" r="0" b="0"/>
          <a:pathLst>
            <a:path>
              <a:moveTo>
                <a:pt x="1804881" y="0"/>
              </a:moveTo>
              <a:lnTo>
                <a:pt x="1804881" y="1530481"/>
              </a:lnTo>
              <a:lnTo>
                <a:pt x="0" y="1530481"/>
              </a:lnTo>
              <a:lnTo>
                <a:pt x="0" y="162962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52AB0-3973-4F50-91AB-590E1714258F}">
      <dsp:nvSpPr>
        <dsp:cNvPr id="0" name=""/>
        <dsp:cNvSpPr/>
      </dsp:nvSpPr>
      <dsp:spPr>
        <a:xfrm>
          <a:off x="889995" y="3750581"/>
          <a:ext cx="91440" cy="213147"/>
        </a:xfrm>
        <a:custGeom>
          <a:avLst/>
          <a:gdLst/>
          <a:ahLst/>
          <a:cxnLst/>
          <a:rect l="0" t="0" r="0" b="0"/>
          <a:pathLst>
            <a:path>
              <a:moveTo>
                <a:pt x="45720" y="0"/>
              </a:moveTo>
              <a:lnTo>
                <a:pt x="45720" y="114006"/>
              </a:lnTo>
              <a:lnTo>
                <a:pt x="46458" y="114006"/>
              </a:lnTo>
              <a:lnTo>
                <a:pt x="46458" y="21314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7540B-672D-46D2-9BF0-29782826F5E0}">
      <dsp:nvSpPr>
        <dsp:cNvPr id="0" name=""/>
        <dsp:cNvSpPr/>
      </dsp:nvSpPr>
      <dsp:spPr>
        <a:xfrm>
          <a:off x="935715" y="1072493"/>
          <a:ext cx="3654174" cy="1614741"/>
        </a:xfrm>
        <a:custGeom>
          <a:avLst/>
          <a:gdLst/>
          <a:ahLst/>
          <a:cxnLst/>
          <a:rect l="0" t="0" r="0" b="0"/>
          <a:pathLst>
            <a:path>
              <a:moveTo>
                <a:pt x="3654174" y="0"/>
              </a:moveTo>
              <a:lnTo>
                <a:pt x="3654174" y="1515601"/>
              </a:lnTo>
              <a:lnTo>
                <a:pt x="0" y="1515601"/>
              </a:lnTo>
              <a:lnTo>
                <a:pt x="0" y="16147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CB2222-EFAC-4546-BBC4-184AE5DAE7BC}">
      <dsp:nvSpPr>
        <dsp:cNvPr id="0" name=""/>
        <dsp:cNvSpPr/>
      </dsp:nvSpPr>
      <dsp:spPr>
        <a:xfrm>
          <a:off x="3704167" y="0"/>
          <a:ext cx="1771446" cy="1072493"/>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5995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CEO</a:t>
          </a:r>
        </a:p>
        <a:p>
          <a:pPr marL="0" lvl="0" indent="0" algn="ctr" defTabSz="889000">
            <a:lnSpc>
              <a:spcPct val="90000"/>
            </a:lnSpc>
            <a:spcBef>
              <a:spcPct val="0"/>
            </a:spcBef>
            <a:spcAft>
              <a:spcPct val="35000"/>
            </a:spcAft>
            <a:buNone/>
          </a:pPr>
          <a:endParaRPr lang="en-US" sz="1400" b="1" kern="1200" dirty="0">
            <a:solidFill>
              <a:srgbClr val="002060"/>
            </a:solidFill>
          </a:endParaRPr>
        </a:p>
      </dsp:txBody>
      <dsp:txXfrm>
        <a:off x="3704167" y="0"/>
        <a:ext cx="1771446" cy="1072493"/>
      </dsp:txXfrm>
    </dsp:sp>
    <dsp:sp modelId="{21E5EF19-6D8C-4168-BC8B-FDEE509AF46A}">
      <dsp:nvSpPr>
        <dsp:cNvPr id="0" name=""/>
        <dsp:cNvSpPr/>
      </dsp:nvSpPr>
      <dsp:spPr>
        <a:xfrm>
          <a:off x="3971261" y="853319"/>
          <a:ext cx="1594301" cy="342155"/>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b="1" kern="1200" dirty="0">
              <a:solidFill>
                <a:srgbClr val="002060"/>
              </a:solidFill>
            </a:rPr>
            <a:t>Highest Rank</a:t>
          </a:r>
        </a:p>
      </dsp:txBody>
      <dsp:txXfrm>
        <a:off x="3971261" y="853319"/>
        <a:ext cx="1594301" cy="342155"/>
      </dsp:txXfrm>
    </dsp:sp>
    <dsp:sp modelId="{70FA340C-D05D-489B-ADBB-AB0555138EBC}">
      <dsp:nvSpPr>
        <dsp:cNvPr id="0" name=""/>
        <dsp:cNvSpPr/>
      </dsp:nvSpPr>
      <dsp:spPr>
        <a:xfrm>
          <a:off x="131542" y="2687235"/>
          <a:ext cx="1608346" cy="1063345"/>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59956"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rPr>
            <a:t>Marketing</a:t>
          </a:r>
        </a:p>
        <a:p>
          <a:pPr marL="0" lvl="0" indent="0" algn="ctr" defTabSz="622300">
            <a:lnSpc>
              <a:spcPct val="90000"/>
            </a:lnSpc>
            <a:spcBef>
              <a:spcPct val="0"/>
            </a:spcBef>
            <a:spcAft>
              <a:spcPct val="35000"/>
            </a:spcAft>
            <a:buNone/>
          </a:pPr>
          <a:r>
            <a:rPr lang="en-US" sz="1400" b="1" kern="1200" dirty="0">
              <a:solidFill>
                <a:srgbClr val="002060"/>
              </a:solidFill>
            </a:rPr>
            <a:t>Department</a:t>
          </a:r>
        </a:p>
        <a:p>
          <a:pPr marL="0" lvl="0" indent="0" algn="ctr" defTabSz="622300">
            <a:lnSpc>
              <a:spcPct val="90000"/>
            </a:lnSpc>
            <a:spcBef>
              <a:spcPct val="0"/>
            </a:spcBef>
            <a:spcAft>
              <a:spcPct val="35000"/>
            </a:spcAft>
            <a:buNone/>
          </a:pPr>
          <a:endParaRPr lang="en-US" sz="700" b="1" kern="1200" dirty="0">
            <a:solidFill>
              <a:srgbClr val="002060"/>
            </a:solidFill>
          </a:endParaRPr>
        </a:p>
      </dsp:txBody>
      <dsp:txXfrm>
        <a:off x="131542" y="2687235"/>
        <a:ext cx="1608346" cy="1063345"/>
      </dsp:txXfrm>
    </dsp:sp>
    <dsp:sp modelId="{71DB7FFF-4A7C-4457-8830-D29C4FDE4031}">
      <dsp:nvSpPr>
        <dsp:cNvPr id="0" name=""/>
        <dsp:cNvSpPr/>
      </dsp:nvSpPr>
      <dsp:spPr>
        <a:xfrm>
          <a:off x="444685" y="3476950"/>
          <a:ext cx="1447489" cy="357050"/>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Manager</a:t>
          </a:r>
        </a:p>
      </dsp:txBody>
      <dsp:txXfrm>
        <a:off x="444685" y="3476950"/>
        <a:ext cx="1447489" cy="357050"/>
      </dsp:txXfrm>
    </dsp:sp>
    <dsp:sp modelId="{1026C41F-7DD9-4328-8D9A-B5DD41D2A8F9}">
      <dsp:nvSpPr>
        <dsp:cNvPr id="0" name=""/>
        <dsp:cNvSpPr/>
      </dsp:nvSpPr>
      <dsp:spPr>
        <a:xfrm>
          <a:off x="132281" y="3963728"/>
          <a:ext cx="1608346" cy="1063337"/>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5995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Team</a:t>
          </a:r>
        </a:p>
      </dsp:txBody>
      <dsp:txXfrm>
        <a:off x="132281" y="3963728"/>
        <a:ext cx="1608346" cy="1063337"/>
      </dsp:txXfrm>
    </dsp:sp>
    <dsp:sp modelId="{4EADB100-3B5B-4B2D-99D1-6E87BEF0DC38}">
      <dsp:nvSpPr>
        <dsp:cNvPr id="0" name=""/>
        <dsp:cNvSpPr/>
      </dsp:nvSpPr>
      <dsp:spPr>
        <a:xfrm>
          <a:off x="445416" y="4738560"/>
          <a:ext cx="1447489" cy="357046"/>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Team Lead</a:t>
          </a:r>
        </a:p>
      </dsp:txBody>
      <dsp:txXfrm>
        <a:off x="445416" y="4738560"/>
        <a:ext cx="1447489" cy="357046"/>
      </dsp:txXfrm>
    </dsp:sp>
    <dsp:sp modelId="{640608C1-529A-4A0E-AAFB-D223DEC39F7C}">
      <dsp:nvSpPr>
        <dsp:cNvPr id="0" name=""/>
        <dsp:cNvSpPr/>
      </dsp:nvSpPr>
      <dsp:spPr>
        <a:xfrm>
          <a:off x="1980835" y="2702115"/>
          <a:ext cx="1608346" cy="1063345"/>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59956"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rPr>
            <a:t>Selling </a:t>
          </a:r>
        </a:p>
        <a:p>
          <a:pPr marL="0" lvl="0" indent="0" algn="ctr" defTabSz="622300">
            <a:lnSpc>
              <a:spcPct val="90000"/>
            </a:lnSpc>
            <a:spcBef>
              <a:spcPct val="0"/>
            </a:spcBef>
            <a:spcAft>
              <a:spcPct val="35000"/>
            </a:spcAft>
            <a:buNone/>
          </a:pPr>
          <a:r>
            <a:rPr lang="en-US" sz="1400" b="1" kern="1200" dirty="0">
              <a:solidFill>
                <a:srgbClr val="002060"/>
              </a:solidFill>
            </a:rPr>
            <a:t>Department</a:t>
          </a:r>
        </a:p>
        <a:p>
          <a:pPr marL="0" lvl="0" indent="0" algn="ctr" defTabSz="622300">
            <a:lnSpc>
              <a:spcPct val="90000"/>
            </a:lnSpc>
            <a:spcBef>
              <a:spcPct val="0"/>
            </a:spcBef>
            <a:spcAft>
              <a:spcPct val="35000"/>
            </a:spcAft>
            <a:buNone/>
          </a:pPr>
          <a:endParaRPr lang="en-US" sz="1400" b="1" kern="1200" dirty="0">
            <a:solidFill>
              <a:srgbClr val="002060"/>
            </a:solidFill>
          </a:endParaRPr>
        </a:p>
      </dsp:txBody>
      <dsp:txXfrm>
        <a:off x="1980835" y="2702115"/>
        <a:ext cx="1608346" cy="1063345"/>
      </dsp:txXfrm>
    </dsp:sp>
    <dsp:sp modelId="{F59D290B-CC04-4E0A-9949-268C1990E004}">
      <dsp:nvSpPr>
        <dsp:cNvPr id="0" name=""/>
        <dsp:cNvSpPr/>
      </dsp:nvSpPr>
      <dsp:spPr>
        <a:xfrm>
          <a:off x="2293978" y="3476950"/>
          <a:ext cx="1447489" cy="357050"/>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Manager</a:t>
          </a:r>
        </a:p>
      </dsp:txBody>
      <dsp:txXfrm>
        <a:off x="2293978" y="3476950"/>
        <a:ext cx="1447489" cy="357050"/>
      </dsp:txXfrm>
    </dsp:sp>
    <dsp:sp modelId="{5F7C1EC4-64E3-41E3-B576-86FE370A39F5}">
      <dsp:nvSpPr>
        <dsp:cNvPr id="0" name=""/>
        <dsp:cNvSpPr/>
      </dsp:nvSpPr>
      <dsp:spPr>
        <a:xfrm>
          <a:off x="1981574" y="3963728"/>
          <a:ext cx="1608346" cy="1063337"/>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5995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Team</a:t>
          </a:r>
        </a:p>
      </dsp:txBody>
      <dsp:txXfrm>
        <a:off x="1981574" y="3963728"/>
        <a:ext cx="1608346" cy="1063337"/>
      </dsp:txXfrm>
    </dsp:sp>
    <dsp:sp modelId="{E9FA97BE-746D-4E3B-A5FA-5AA125FBB13F}">
      <dsp:nvSpPr>
        <dsp:cNvPr id="0" name=""/>
        <dsp:cNvSpPr/>
      </dsp:nvSpPr>
      <dsp:spPr>
        <a:xfrm>
          <a:off x="2294709" y="4738560"/>
          <a:ext cx="1447489" cy="357046"/>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Team Lead</a:t>
          </a:r>
        </a:p>
      </dsp:txBody>
      <dsp:txXfrm>
        <a:off x="2294709" y="4738560"/>
        <a:ext cx="1447489" cy="357046"/>
      </dsp:txXfrm>
    </dsp:sp>
    <dsp:sp modelId="{395B016D-2E83-465A-B39B-FB94CD38056E}">
      <dsp:nvSpPr>
        <dsp:cNvPr id="0" name=""/>
        <dsp:cNvSpPr/>
      </dsp:nvSpPr>
      <dsp:spPr>
        <a:xfrm>
          <a:off x="3830128" y="2702115"/>
          <a:ext cx="1608346" cy="1063345"/>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59956"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rPr>
            <a:t>Development</a:t>
          </a:r>
        </a:p>
        <a:p>
          <a:pPr marL="0" lvl="0" indent="0" algn="ctr" defTabSz="622300">
            <a:lnSpc>
              <a:spcPct val="90000"/>
            </a:lnSpc>
            <a:spcBef>
              <a:spcPct val="0"/>
            </a:spcBef>
            <a:spcAft>
              <a:spcPct val="35000"/>
            </a:spcAft>
            <a:buNone/>
          </a:pPr>
          <a:r>
            <a:rPr lang="en-US" sz="1400" b="1" kern="1200" dirty="0">
              <a:solidFill>
                <a:srgbClr val="002060"/>
              </a:solidFill>
            </a:rPr>
            <a:t>Department</a:t>
          </a:r>
        </a:p>
        <a:p>
          <a:pPr marL="0" lvl="0" indent="0" algn="ctr" defTabSz="622300">
            <a:lnSpc>
              <a:spcPct val="90000"/>
            </a:lnSpc>
            <a:spcBef>
              <a:spcPct val="0"/>
            </a:spcBef>
            <a:spcAft>
              <a:spcPct val="35000"/>
            </a:spcAft>
            <a:buNone/>
          </a:pPr>
          <a:endParaRPr lang="en-US" sz="900" b="1" kern="1200" dirty="0">
            <a:solidFill>
              <a:srgbClr val="002060"/>
            </a:solidFill>
          </a:endParaRPr>
        </a:p>
      </dsp:txBody>
      <dsp:txXfrm>
        <a:off x="3830128" y="2702115"/>
        <a:ext cx="1608346" cy="1063345"/>
      </dsp:txXfrm>
    </dsp:sp>
    <dsp:sp modelId="{171ACF1D-180B-4E90-AD53-87E40DB68AA4}">
      <dsp:nvSpPr>
        <dsp:cNvPr id="0" name=""/>
        <dsp:cNvSpPr/>
      </dsp:nvSpPr>
      <dsp:spPr>
        <a:xfrm>
          <a:off x="4143271" y="3476950"/>
          <a:ext cx="1447489" cy="357050"/>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Manager</a:t>
          </a:r>
        </a:p>
      </dsp:txBody>
      <dsp:txXfrm>
        <a:off x="4143271" y="3476950"/>
        <a:ext cx="1447489" cy="357050"/>
      </dsp:txXfrm>
    </dsp:sp>
    <dsp:sp modelId="{2CC82788-A14B-4A63-A6EA-A02711948E15}">
      <dsp:nvSpPr>
        <dsp:cNvPr id="0" name=""/>
        <dsp:cNvSpPr/>
      </dsp:nvSpPr>
      <dsp:spPr>
        <a:xfrm>
          <a:off x="3830866" y="3963728"/>
          <a:ext cx="1608346" cy="1063337"/>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5995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Team</a:t>
          </a:r>
        </a:p>
      </dsp:txBody>
      <dsp:txXfrm>
        <a:off x="3830866" y="3963728"/>
        <a:ext cx="1608346" cy="1063337"/>
      </dsp:txXfrm>
    </dsp:sp>
    <dsp:sp modelId="{6319C1F1-22B5-4CA4-8D5B-67367C085300}">
      <dsp:nvSpPr>
        <dsp:cNvPr id="0" name=""/>
        <dsp:cNvSpPr/>
      </dsp:nvSpPr>
      <dsp:spPr>
        <a:xfrm>
          <a:off x="4144002" y="4738560"/>
          <a:ext cx="1447489" cy="357046"/>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Team Lead</a:t>
          </a:r>
        </a:p>
      </dsp:txBody>
      <dsp:txXfrm>
        <a:off x="4144002" y="4738560"/>
        <a:ext cx="1447489" cy="357046"/>
      </dsp:txXfrm>
    </dsp:sp>
    <dsp:sp modelId="{8684185A-9839-4CE2-AF63-3C200F72D6E4}">
      <dsp:nvSpPr>
        <dsp:cNvPr id="0" name=""/>
        <dsp:cNvSpPr/>
      </dsp:nvSpPr>
      <dsp:spPr>
        <a:xfrm>
          <a:off x="5679421" y="2702115"/>
          <a:ext cx="1608346" cy="1063345"/>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59956"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rPr>
            <a:t>Testing</a:t>
          </a:r>
        </a:p>
        <a:p>
          <a:pPr marL="0" lvl="0" indent="0" algn="ctr" defTabSz="622300">
            <a:lnSpc>
              <a:spcPct val="90000"/>
            </a:lnSpc>
            <a:spcBef>
              <a:spcPct val="0"/>
            </a:spcBef>
            <a:spcAft>
              <a:spcPct val="35000"/>
            </a:spcAft>
            <a:buNone/>
          </a:pPr>
          <a:r>
            <a:rPr lang="en-US" sz="1400" b="1" kern="1200" dirty="0">
              <a:solidFill>
                <a:srgbClr val="002060"/>
              </a:solidFill>
            </a:rPr>
            <a:t>Department</a:t>
          </a:r>
        </a:p>
        <a:p>
          <a:pPr marL="0" lvl="0" indent="0" algn="ctr" defTabSz="622300">
            <a:lnSpc>
              <a:spcPct val="90000"/>
            </a:lnSpc>
            <a:spcBef>
              <a:spcPct val="0"/>
            </a:spcBef>
            <a:spcAft>
              <a:spcPct val="35000"/>
            </a:spcAft>
            <a:buNone/>
          </a:pPr>
          <a:endParaRPr lang="en-US" sz="1000" b="1" kern="1200" dirty="0">
            <a:solidFill>
              <a:srgbClr val="002060"/>
            </a:solidFill>
          </a:endParaRPr>
        </a:p>
      </dsp:txBody>
      <dsp:txXfrm>
        <a:off x="5679421" y="2702115"/>
        <a:ext cx="1608346" cy="1063345"/>
      </dsp:txXfrm>
    </dsp:sp>
    <dsp:sp modelId="{D7EB95BB-1D43-4ECA-B501-8998469AE940}">
      <dsp:nvSpPr>
        <dsp:cNvPr id="0" name=""/>
        <dsp:cNvSpPr/>
      </dsp:nvSpPr>
      <dsp:spPr>
        <a:xfrm>
          <a:off x="5992564" y="3476950"/>
          <a:ext cx="1447489" cy="357050"/>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Manager</a:t>
          </a:r>
        </a:p>
      </dsp:txBody>
      <dsp:txXfrm>
        <a:off x="5992564" y="3476950"/>
        <a:ext cx="1447489" cy="357050"/>
      </dsp:txXfrm>
    </dsp:sp>
    <dsp:sp modelId="{E531662D-1406-4770-B8CE-D119000DB0DA}">
      <dsp:nvSpPr>
        <dsp:cNvPr id="0" name=""/>
        <dsp:cNvSpPr/>
      </dsp:nvSpPr>
      <dsp:spPr>
        <a:xfrm>
          <a:off x="5680159" y="3963728"/>
          <a:ext cx="1608346" cy="1063337"/>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5995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Team</a:t>
          </a:r>
        </a:p>
      </dsp:txBody>
      <dsp:txXfrm>
        <a:off x="5680159" y="3963728"/>
        <a:ext cx="1608346" cy="1063337"/>
      </dsp:txXfrm>
    </dsp:sp>
    <dsp:sp modelId="{8CD80970-FC73-4C1B-B2CE-77986569D4DD}">
      <dsp:nvSpPr>
        <dsp:cNvPr id="0" name=""/>
        <dsp:cNvSpPr/>
      </dsp:nvSpPr>
      <dsp:spPr>
        <a:xfrm>
          <a:off x="5993295" y="4738560"/>
          <a:ext cx="1447489" cy="357046"/>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Team Lead</a:t>
          </a:r>
        </a:p>
      </dsp:txBody>
      <dsp:txXfrm>
        <a:off x="5993295" y="4738560"/>
        <a:ext cx="1447489" cy="357046"/>
      </dsp:txXfrm>
    </dsp:sp>
    <dsp:sp modelId="{2D8CEDBC-AD78-4D6F-B9D8-A2BD06F55B47}">
      <dsp:nvSpPr>
        <dsp:cNvPr id="0" name=""/>
        <dsp:cNvSpPr/>
      </dsp:nvSpPr>
      <dsp:spPr>
        <a:xfrm>
          <a:off x="7528713" y="2702115"/>
          <a:ext cx="1608346" cy="1063345"/>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59956"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rPr>
            <a:t>Service</a:t>
          </a:r>
        </a:p>
        <a:p>
          <a:pPr marL="0" lvl="0" indent="0" algn="ctr" defTabSz="622300">
            <a:lnSpc>
              <a:spcPct val="90000"/>
            </a:lnSpc>
            <a:spcBef>
              <a:spcPct val="0"/>
            </a:spcBef>
            <a:spcAft>
              <a:spcPct val="35000"/>
            </a:spcAft>
            <a:buNone/>
          </a:pPr>
          <a:r>
            <a:rPr lang="en-US" sz="1400" b="1" kern="1200" dirty="0">
              <a:solidFill>
                <a:srgbClr val="002060"/>
              </a:solidFill>
            </a:rPr>
            <a:t>Department</a:t>
          </a:r>
        </a:p>
        <a:p>
          <a:pPr marL="0" lvl="0" indent="0" algn="ctr" defTabSz="622300">
            <a:lnSpc>
              <a:spcPct val="90000"/>
            </a:lnSpc>
            <a:spcBef>
              <a:spcPct val="0"/>
            </a:spcBef>
            <a:spcAft>
              <a:spcPct val="35000"/>
            </a:spcAft>
            <a:buNone/>
          </a:pPr>
          <a:endParaRPr lang="en-US" sz="1400" b="1" kern="1200" dirty="0">
            <a:solidFill>
              <a:srgbClr val="002060"/>
            </a:solidFill>
          </a:endParaRPr>
        </a:p>
      </dsp:txBody>
      <dsp:txXfrm>
        <a:off x="7528713" y="2702115"/>
        <a:ext cx="1608346" cy="1063345"/>
      </dsp:txXfrm>
    </dsp:sp>
    <dsp:sp modelId="{D29E1943-6C64-479C-8E24-86B2EE5A0E5D}">
      <dsp:nvSpPr>
        <dsp:cNvPr id="0" name=""/>
        <dsp:cNvSpPr/>
      </dsp:nvSpPr>
      <dsp:spPr>
        <a:xfrm>
          <a:off x="7801920" y="3476950"/>
          <a:ext cx="1447489" cy="3570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Manager</a:t>
          </a:r>
        </a:p>
      </dsp:txBody>
      <dsp:txXfrm>
        <a:off x="7801920" y="3476950"/>
        <a:ext cx="1447489" cy="357050"/>
      </dsp:txXfrm>
    </dsp:sp>
    <dsp:sp modelId="{3ED8DE03-0A84-4FC2-919E-51782FBDC5DA}">
      <dsp:nvSpPr>
        <dsp:cNvPr id="0" name=""/>
        <dsp:cNvSpPr/>
      </dsp:nvSpPr>
      <dsp:spPr>
        <a:xfrm>
          <a:off x="7529452" y="3963728"/>
          <a:ext cx="1608346" cy="1063337"/>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5995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002060"/>
              </a:solidFill>
            </a:rPr>
            <a:t>Team</a:t>
          </a:r>
        </a:p>
      </dsp:txBody>
      <dsp:txXfrm>
        <a:off x="7529452" y="3963728"/>
        <a:ext cx="1608346" cy="1063337"/>
      </dsp:txXfrm>
    </dsp:sp>
    <dsp:sp modelId="{99AF0E82-DE4F-4F00-85EB-76A8BFCF18F5}">
      <dsp:nvSpPr>
        <dsp:cNvPr id="0" name=""/>
        <dsp:cNvSpPr/>
      </dsp:nvSpPr>
      <dsp:spPr>
        <a:xfrm>
          <a:off x="7801920" y="4738560"/>
          <a:ext cx="1447489" cy="357046"/>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marL="0" lvl="0" indent="0" algn="r" defTabSz="844550">
            <a:lnSpc>
              <a:spcPct val="90000"/>
            </a:lnSpc>
            <a:spcBef>
              <a:spcPct val="0"/>
            </a:spcBef>
            <a:spcAft>
              <a:spcPct val="35000"/>
            </a:spcAft>
            <a:buNone/>
          </a:pPr>
          <a:r>
            <a:rPr lang="en-US" sz="1900" b="1" kern="1200" dirty="0">
              <a:solidFill>
                <a:srgbClr val="002060"/>
              </a:solidFill>
            </a:rPr>
            <a:t>Team Lead</a:t>
          </a:r>
        </a:p>
      </dsp:txBody>
      <dsp:txXfrm>
        <a:off x="7801920" y="4738560"/>
        <a:ext cx="1447489" cy="357046"/>
      </dsp:txXfrm>
    </dsp:sp>
    <dsp:sp modelId="{BB5E5E3E-4ACD-4091-B0F8-C05739B00B94}">
      <dsp:nvSpPr>
        <dsp:cNvPr id="0" name=""/>
        <dsp:cNvSpPr/>
      </dsp:nvSpPr>
      <dsp:spPr>
        <a:xfrm>
          <a:off x="2572323" y="1298003"/>
          <a:ext cx="1771446" cy="1026465"/>
        </a:xfrm>
        <a:prstGeom prst="rect">
          <a:avLst/>
        </a:prstGeom>
        <a:solidFill>
          <a:schemeClr val="accent1">
            <a:alpha val="39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59956"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rPr>
            <a:t>Executive</a:t>
          </a:r>
        </a:p>
        <a:p>
          <a:pPr marL="0" lvl="0" indent="0" algn="ctr" defTabSz="622300">
            <a:lnSpc>
              <a:spcPct val="90000"/>
            </a:lnSpc>
            <a:spcBef>
              <a:spcPct val="0"/>
            </a:spcBef>
            <a:spcAft>
              <a:spcPct val="35000"/>
            </a:spcAft>
            <a:buNone/>
          </a:pPr>
          <a:r>
            <a:rPr lang="en-US" sz="1400" b="1" kern="1200" dirty="0">
              <a:solidFill>
                <a:srgbClr val="002060"/>
              </a:solidFill>
            </a:rPr>
            <a:t>Member</a:t>
          </a:r>
        </a:p>
      </dsp:txBody>
      <dsp:txXfrm>
        <a:off x="2572323" y="1298003"/>
        <a:ext cx="1771446" cy="1026465"/>
      </dsp:txXfrm>
    </dsp:sp>
    <dsp:sp modelId="{4BA07854-7A9F-48C6-8B93-7D274F1D6CC9}">
      <dsp:nvSpPr>
        <dsp:cNvPr id="0" name=""/>
        <dsp:cNvSpPr/>
      </dsp:nvSpPr>
      <dsp:spPr>
        <a:xfrm flipH="1" flipV="1">
          <a:off x="3751059" y="2182779"/>
          <a:ext cx="23752" cy="23751"/>
        </a:xfrm>
        <a:prstGeom prst="rect">
          <a:avLst/>
        </a:prstGeom>
        <a:solidFill>
          <a:schemeClr val="accent1">
            <a:alpha val="39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 tIns="635" rIns="2540" bIns="635" numCol="1" spcCol="1270" anchor="ctr" anchorCtr="0">
          <a:noAutofit/>
        </a:bodyPr>
        <a:lstStyle/>
        <a:p>
          <a:pPr marL="0" lvl="0" indent="0" algn="r" defTabSz="44450">
            <a:lnSpc>
              <a:spcPct val="90000"/>
            </a:lnSpc>
            <a:spcBef>
              <a:spcPct val="0"/>
            </a:spcBef>
            <a:spcAft>
              <a:spcPct val="35000"/>
            </a:spcAft>
            <a:buNone/>
          </a:pPr>
          <a:endParaRPr lang="en-US" sz="100" b="1" kern="1200">
            <a:solidFill>
              <a:srgbClr val="002060"/>
            </a:solidFill>
          </a:endParaRPr>
        </a:p>
      </dsp:txBody>
      <dsp:txXfrm rot="10800000">
        <a:off x="3751059" y="2182779"/>
        <a:ext cx="23752" cy="2375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170A3B-EE48-457A-BBF9-C6603C4A96E0}" type="datetimeFigureOut">
              <a:rPr lang="en-US" smtClean="0"/>
              <a:t>6/23/2023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21BFFB0-6B76-47C7-AC00-0D008A45B6B4}"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39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70A3B-EE48-457A-BBF9-C6603C4A96E0}"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FFB0-6B76-47C7-AC00-0D008A45B6B4}"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47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70A3B-EE48-457A-BBF9-C6603C4A96E0}"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FFB0-6B76-47C7-AC00-0D008A45B6B4}"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93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70A3B-EE48-457A-BBF9-C6603C4A96E0}"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FFB0-6B76-47C7-AC00-0D008A45B6B4}"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947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170A3B-EE48-457A-BBF9-C6603C4A96E0}"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BFFB0-6B76-47C7-AC00-0D008A45B6B4}"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88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170A3B-EE48-457A-BBF9-C6603C4A96E0}"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BFFB0-6B76-47C7-AC00-0D008A45B6B4}"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28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170A3B-EE48-457A-BBF9-C6603C4A96E0}"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BFFB0-6B76-47C7-AC00-0D008A45B6B4}"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08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170A3B-EE48-457A-BBF9-C6603C4A96E0}"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BFFB0-6B76-47C7-AC00-0D008A45B6B4}"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060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70A3B-EE48-457A-BBF9-C6603C4A96E0}"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BFFB0-6B76-47C7-AC00-0D008A45B6B4}" type="slidenum">
              <a:rPr lang="en-US" smtClean="0"/>
              <a:t>‹#›</a:t>
            </a:fld>
            <a:endParaRPr lang="en-US"/>
          </a:p>
        </p:txBody>
      </p:sp>
    </p:spTree>
    <p:extLst>
      <p:ext uri="{BB962C8B-B14F-4D97-AF65-F5344CB8AC3E}">
        <p14:creationId xmlns:p14="http://schemas.microsoft.com/office/powerpoint/2010/main" val="305562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70A3B-EE48-457A-BBF9-C6603C4A96E0}"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BFFB0-6B76-47C7-AC00-0D008A45B6B4}"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01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170A3B-EE48-457A-BBF9-C6603C4A96E0}" type="datetimeFigureOut">
              <a:rPr lang="en-US" smtClean="0"/>
              <a:t>6/23/2023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A21BFFB0-6B76-47C7-AC00-0D008A45B6B4}"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64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6170A3B-EE48-457A-BBF9-C6603C4A96E0}" type="datetimeFigureOut">
              <a:rPr lang="en-US" smtClean="0"/>
              <a:t>6/23/2023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1BFFB0-6B76-47C7-AC00-0D008A45B6B4}"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06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2530" y="948131"/>
            <a:ext cx="4495800" cy="2480869"/>
          </a:xfrm>
        </p:spPr>
        <p:style>
          <a:lnRef idx="2">
            <a:schemeClr val="accent4"/>
          </a:lnRef>
          <a:fillRef idx="1">
            <a:schemeClr val="lt1"/>
          </a:fillRef>
          <a:effectRef idx="0">
            <a:schemeClr val="accent4"/>
          </a:effectRef>
          <a:fontRef idx="minor">
            <a:schemeClr val="dk1"/>
          </a:fontRef>
        </p:style>
        <p:txBody>
          <a:bodyPr>
            <a:noAutofit/>
          </a:bodyPr>
          <a:lstStyle/>
          <a:p>
            <a:pPr algn="ctr">
              <a:lnSpc>
                <a:spcPct val="150000"/>
              </a:lnSpc>
            </a:pPr>
            <a:r>
              <a:rPr lang="en-US" sz="2500" b="1" dirty="0">
                <a:latin typeface="Bahnschrift SemiLight" pitchFamily="34" charset="0"/>
              </a:rPr>
              <a:t>Semester End Examination (SEE) Presentation </a:t>
            </a:r>
            <a:endParaRPr lang="en-US" sz="2500" b="1" dirty="0">
              <a:solidFill>
                <a:srgbClr val="002060"/>
              </a:solidFill>
              <a:latin typeface="Bahnschrift SemiLight" pitchFamily="34" charset="0"/>
            </a:endParaRPr>
          </a:p>
        </p:txBody>
      </p:sp>
      <p:sp>
        <p:nvSpPr>
          <p:cNvPr id="3" name="Subtitle 2"/>
          <p:cNvSpPr>
            <a:spLocks noGrp="1"/>
          </p:cNvSpPr>
          <p:nvPr>
            <p:ph type="subTitle" idx="1"/>
          </p:nvPr>
        </p:nvSpPr>
        <p:spPr>
          <a:xfrm>
            <a:off x="5857272" y="4412624"/>
            <a:ext cx="5913232" cy="838200"/>
          </a:xfrm>
        </p:spPr>
        <p:txBody>
          <a:bodyPr>
            <a:noAutofit/>
          </a:bodyPr>
          <a:lstStyle/>
          <a:p>
            <a:pPr algn="r"/>
            <a:r>
              <a:rPr lang="en-US" sz="2000" b="1" dirty="0">
                <a:solidFill>
                  <a:srgbClr val="C00000"/>
                </a:solidFill>
                <a:latin typeface="Times New Roman" pitchFamily="18" charset="0"/>
                <a:cs typeface="Times New Roman" pitchFamily="18" charset="0"/>
              </a:rPr>
              <a:t>BY: HARSHAD WALIKAR</a:t>
            </a:r>
          </a:p>
          <a:p>
            <a:pPr algn="r"/>
            <a:r>
              <a:rPr lang="en-US" sz="2000" b="1" dirty="0">
                <a:solidFill>
                  <a:srgbClr val="C00000"/>
                </a:solidFill>
                <a:latin typeface="Times New Roman" pitchFamily="18" charset="0"/>
                <a:cs typeface="Times New Roman" pitchFamily="18" charset="0"/>
              </a:rPr>
              <a:t>393CS20006</a:t>
            </a:r>
          </a:p>
        </p:txBody>
      </p:sp>
      <p:sp>
        <p:nvSpPr>
          <p:cNvPr id="5" name="AutoShape 2" descr="Techify India"/>
          <p:cNvSpPr>
            <a:spLocks noChangeAspect="1" noChangeArrowheads="1"/>
          </p:cNvSpPr>
          <p:nvPr/>
        </p:nvSpPr>
        <p:spPr bwMode="auto">
          <a:xfrm>
            <a:off x="354648" y="-144463"/>
            <a:ext cx="39624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9B762B06-4DE5-310D-D58D-DB0B02422AA4}"/>
              </a:ext>
            </a:extLst>
          </p:cNvPr>
          <p:cNvPicPr>
            <a:picLocks noChangeAspect="1"/>
          </p:cNvPicPr>
          <p:nvPr/>
        </p:nvPicPr>
        <p:blipFill>
          <a:blip r:embed="rId3"/>
          <a:stretch>
            <a:fillRect/>
          </a:stretch>
        </p:blipFill>
        <p:spPr>
          <a:xfrm>
            <a:off x="552769" y="85823"/>
            <a:ext cx="4780883" cy="1213587"/>
          </a:xfrm>
          <a:prstGeom prst="rect">
            <a:avLst/>
          </a:prstGeom>
        </p:spPr>
      </p:pic>
      <p:pic>
        <p:nvPicPr>
          <p:cNvPr id="9" name="Picture 8">
            <a:extLst>
              <a:ext uri="{FF2B5EF4-FFF2-40B4-BE49-F238E27FC236}">
                <a16:creationId xmlns:a16="http://schemas.microsoft.com/office/drawing/2014/main" id="{AE1627B5-5861-1B37-4FB8-C29D5FD1A18C}"/>
              </a:ext>
            </a:extLst>
          </p:cNvPr>
          <p:cNvPicPr>
            <a:picLocks noChangeAspect="1"/>
          </p:cNvPicPr>
          <p:nvPr/>
        </p:nvPicPr>
        <p:blipFill>
          <a:blip r:embed="rId4"/>
          <a:stretch>
            <a:fillRect/>
          </a:stretch>
        </p:blipFill>
        <p:spPr>
          <a:xfrm>
            <a:off x="1871647" y="1299368"/>
            <a:ext cx="2143125" cy="2133600"/>
          </a:xfrm>
          <a:prstGeom prst="rect">
            <a:avLst/>
          </a:prstGeom>
        </p:spPr>
      </p:pic>
      <p:sp>
        <p:nvSpPr>
          <p:cNvPr id="10" name="TextBox 9">
            <a:extLst>
              <a:ext uri="{FF2B5EF4-FFF2-40B4-BE49-F238E27FC236}">
                <a16:creationId xmlns:a16="http://schemas.microsoft.com/office/drawing/2014/main" id="{69BD9122-B93E-D8B1-63CF-A9FB8E542E44}"/>
              </a:ext>
            </a:extLst>
          </p:cNvPr>
          <p:cNvSpPr txBox="1"/>
          <p:nvPr/>
        </p:nvSpPr>
        <p:spPr>
          <a:xfrm>
            <a:off x="218440" y="4412624"/>
            <a:ext cx="5638832" cy="969496"/>
          </a:xfrm>
          <a:prstGeom prst="rect">
            <a:avLst/>
          </a:prstGeom>
          <a:noFill/>
        </p:spPr>
        <p:txBody>
          <a:bodyPr wrap="square">
            <a:spAutoFit/>
          </a:bodyPr>
          <a:lstStyle/>
          <a:p>
            <a:pPr algn="ctr"/>
            <a:r>
              <a:rPr lang="en-US" sz="1900" b="1" dirty="0">
                <a:latin typeface="Arial Black" panose="020B0A04020102020204" pitchFamily="34" charset="0"/>
              </a:rPr>
              <a:t>BLDEA’s SHREE SANGANBASAVA MAHASWAMIJI  POLYTECHNIC VIJAYAPUR</a:t>
            </a:r>
          </a:p>
        </p:txBody>
      </p:sp>
      <p:cxnSp>
        <p:nvCxnSpPr>
          <p:cNvPr id="11" name="Straight Connector 10"/>
          <p:cNvCxnSpPr/>
          <p:nvPr/>
        </p:nvCxnSpPr>
        <p:spPr>
          <a:xfrm>
            <a:off x="5600700" y="7938"/>
            <a:ext cx="38100" cy="6850063"/>
          </a:xfrm>
          <a:prstGeom prst="line">
            <a:avLst/>
          </a:prstGeom>
          <a:ln w="57150" cmpd="sng"/>
        </p:spPr>
        <p:style>
          <a:lnRef idx="3">
            <a:schemeClr val="dk1"/>
          </a:lnRef>
          <a:fillRef idx="0">
            <a:schemeClr val="dk1"/>
          </a:fillRef>
          <a:effectRef idx="2">
            <a:schemeClr val="dk1"/>
          </a:effectRef>
          <a:fontRef idx="minor">
            <a:schemeClr val="tx1"/>
          </a:fontRef>
        </p:style>
      </p:cxnSp>
    </p:spTree>
  </p:cSld>
  <p:clrMapOvr>
    <a:masterClrMapping/>
  </p:clrMapOvr>
  <p:transition>
    <p:sndAc>
      <p:stSnd>
        <p:snd r:embed="rId2" name="chimes.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1611" y="673100"/>
            <a:ext cx="6409689" cy="1308100"/>
          </a:xfrm>
        </p:spPr>
        <p:txBody>
          <a:bodyPr>
            <a:normAutofit fontScale="90000"/>
          </a:bodyPr>
          <a:lstStyle/>
          <a:p>
            <a:pPr lvl="2" algn="l" rtl="0">
              <a:spcBef>
                <a:spcPct val="0"/>
              </a:spcBef>
            </a:pPr>
            <a:r>
              <a:rPr lang="en-US" sz="2200" dirty="0">
                <a:latin typeface="Times New Roman" panose="02020603050405020304" pitchFamily="18" charset="0"/>
                <a:cs typeface="Times New Roman" panose="02020603050405020304" pitchFamily="18" charset="0"/>
              </a:rPr>
              <a:t>• We have signed MOU With 15 Engineering and 5 Diploma</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colleges.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Conducting Internships from last 4 years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We have placed 40+ students. </a:t>
            </a:r>
            <a:endParaRPr lang="en-US" sz="2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356" t="47921" r="36484" b="16360"/>
          <a:stretch/>
        </p:blipFill>
        <p:spPr>
          <a:xfrm>
            <a:off x="1473200" y="2616200"/>
            <a:ext cx="5105400" cy="3300984"/>
          </a:xfrm>
          <a:prstGeom prst="rect">
            <a:avLst/>
          </a:prstGeom>
        </p:spPr>
      </p:pic>
      <p:pic>
        <p:nvPicPr>
          <p:cNvPr id="7" name="Content Placeholder 7">
            <a:extLst>
              <a:ext uri="{FF2B5EF4-FFF2-40B4-BE49-F238E27FC236}">
                <a16:creationId xmlns:a16="http://schemas.microsoft.com/office/drawing/2014/main" id="{DE808969-B271-43A1-98C6-5463CC79E40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894" t="28110" r="37963" b="28085"/>
          <a:stretch/>
        </p:blipFill>
        <p:spPr>
          <a:xfrm>
            <a:off x="6785373" y="2626439"/>
            <a:ext cx="4517627" cy="330922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228600"/>
            <a:ext cx="9132167" cy="496336"/>
          </a:xfrm>
        </p:spPr>
        <p:txBody>
          <a:bodyPr>
            <a:normAutofit fontScale="90000"/>
          </a:bodyPr>
          <a:lstStyle/>
          <a:p>
            <a:pPr algn="ctr"/>
            <a:r>
              <a:rPr lang="en-US" sz="3000" b="1" dirty="0">
                <a:latin typeface="Times New Roman" panose="02020603050405020304" pitchFamily="18" charset="0"/>
                <a:cs typeface="Times New Roman" panose="02020603050405020304" pitchFamily="18" charset="0"/>
              </a:rPr>
              <a:t>2. On job Training - I </a:t>
            </a:r>
          </a:p>
        </p:txBody>
      </p:sp>
      <p:sp>
        <p:nvSpPr>
          <p:cNvPr id="3" name="Content Placeholder 2"/>
          <p:cNvSpPr>
            <a:spLocks noGrp="1"/>
          </p:cNvSpPr>
          <p:nvPr>
            <p:ph idx="1"/>
          </p:nvPr>
        </p:nvSpPr>
        <p:spPr>
          <a:xfrm>
            <a:off x="1403784" y="850900"/>
            <a:ext cx="10115116" cy="5003800"/>
          </a:xfrm>
        </p:spPr>
        <p:txBody>
          <a:bodyPr>
            <a:normAutofit/>
          </a:bodyPr>
          <a:lstStyle/>
          <a:p>
            <a:pPr marL="68580" indent="0">
              <a:buNone/>
            </a:pPr>
            <a:r>
              <a:rPr lang="en-US" sz="2500" b="1" dirty="0">
                <a:latin typeface="Times New Roman" panose="02020603050405020304" pitchFamily="18" charset="0"/>
                <a:cs typeface="Times New Roman" panose="02020603050405020304" pitchFamily="18" charset="0"/>
              </a:rPr>
              <a:t>PYTHON PROGRAMMING WITH OOP’s</a:t>
            </a:r>
          </a:p>
          <a:p>
            <a:pPr marL="68580" indent="0">
              <a:buNone/>
            </a:pPr>
            <a:endParaRPr lang="en-US" sz="1200"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Python is an high-level, interpreted programming language that emphasize code readability and simplicity.</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Python is known for its elegant syntax and easy-to-understand code, making it a popular choice for beginners and experienced developers.</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It supports various programming paradigms, including procedural, functional, and object – oriented programming (OOP)</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Python programming with an emphasis on OOP principles, concepts, and implementation.</a:t>
            </a:r>
          </a:p>
          <a:p>
            <a:pPr marL="68580" indent="0">
              <a:buNone/>
            </a:pPr>
            <a:endParaRPr lang="en-US" dirty="0"/>
          </a:p>
        </p:txBody>
      </p:sp>
    </p:spTree>
    <p:extLst>
      <p:ext uri="{BB962C8B-B14F-4D97-AF65-F5344CB8AC3E}">
        <p14:creationId xmlns:p14="http://schemas.microsoft.com/office/powerpoint/2010/main" val="146880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2712" y="571500"/>
            <a:ext cx="10021888" cy="5334000"/>
          </a:xfrm>
        </p:spPr>
        <p:txBody>
          <a:bodyPr>
            <a:normAutofit fontScale="47500" lnSpcReduction="20000"/>
          </a:bodyPr>
          <a:lstStyle/>
          <a:p>
            <a:pPr marL="68580" indent="0">
              <a:buNone/>
            </a:pPr>
            <a:r>
              <a:rPr lang="en-US" sz="4500" b="1" dirty="0">
                <a:latin typeface="Times New Roman" panose="02020603050405020304" pitchFamily="18" charset="0"/>
                <a:cs typeface="Times New Roman" panose="02020603050405020304" pitchFamily="18" charset="0"/>
              </a:rPr>
              <a:t>OBJECT ORIENTED PROGRAMMING (OOP)</a:t>
            </a:r>
            <a:endParaRPr lang="en-US" sz="2900" b="1" dirty="0">
              <a:latin typeface="Times New Roman" panose="02020603050405020304" pitchFamily="18" charset="0"/>
              <a:cs typeface="Times New Roman" panose="02020603050405020304" pitchFamily="18" charset="0"/>
            </a:endParaRPr>
          </a:p>
          <a:p>
            <a:pPr marL="285750" indent="-285750" algn="just">
              <a:lnSpc>
                <a:spcPct val="170000"/>
              </a:lnSpc>
              <a:buSzPct val="130000"/>
            </a:pPr>
            <a:r>
              <a:rPr lang="en-US" sz="3600" dirty="0">
                <a:latin typeface="Times New Roman" panose="02020603050405020304" pitchFamily="18" charset="0"/>
                <a:cs typeface="Times New Roman" panose="02020603050405020304" pitchFamily="18" charset="0"/>
              </a:rPr>
              <a:t>Object oriented programming is a programming paradigm that provide a structure way to design and build software.</a:t>
            </a:r>
          </a:p>
          <a:p>
            <a:pPr marL="285750" indent="-285750" algn="just">
              <a:lnSpc>
                <a:spcPct val="170000"/>
              </a:lnSpc>
              <a:buSzPct val="130000"/>
            </a:pPr>
            <a:r>
              <a:rPr lang="en-US" sz="3600" dirty="0">
                <a:latin typeface="Times New Roman" panose="02020603050405020304" pitchFamily="18" charset="0"/>
                <a:cs typeface="Times New Roman" panose="02020603050405020304" pitchFamily="18" charset="0"/>
              </a:rPr>
              <a:t>Classes and object : In </a:t>
            </a:r>
            <a:r>
              <a:rPr lang="en-US" sz="3600" dirty="0" err="1">
                <a:latin typeface="Times New Roman" panose="02020603050405020304" pitchFamily="18" charset="0"/>
                <a:cs typeface="Times New Roman" panose="02020603050405020304" pitchFamily="18" charset="0"/>
              </a:rPr>
              <a:t>oop</a:t>
            </a:r>
            <a:r>
              <a:rPr lang="en-US" sz="3600" dirty="0">
                <a:latin typeface="Times New Roman" panose="02020603050405020304" pitchFamily="18" charset="0"/>
                <a:cs typeface="Times New Roman" panose="02020603050405020304" pitchFamily="18" charset="0"/>
              </a:rPr>
              <a:t>, a class representation a real-world entity. It defines the structure and behavior that objects of that class will possess. Object is an instance of class representing a specific entity</a:t>
            </a:r>
          </a:p>
          <a:p>
            <a:pPr marL="285750" indent="-285750" algn="just">
              <a:lnSpc>
                <a:spcPct val="170000"/>
              </a:lnSpc>
              <a:buSzPct val="130000"/>
            </a:pPr>
            <a:r>
              <a:rPr lang="en-US" sz="3600" dirty="0">
                <a:latin typeface="Times New Roman" panose="02020603050405020304" pitchFamily="18" charset="0"/>
                <a:cs typeface="Times New Roman" panose="02020603050405020304" pitchFamily="18" charset="0"/>
              </a:rPr>
              <a:t>Encapsulation :  encapsulation is a function principle of </a:t>
            </a:r>
            <a:r>
              <a:rPr lang="en-US" sz="3600" dirty="0" err="1">
                <a:latin typeface="Times New Roman" panose="02020603050405020304" pitchFamily="18" charset="0"/>
                <a:cs typeface="Times New Roman" panose="02020603050405020304" pitchFamily="18" charset="0"/>
              </a:rPr>
              <a:t>oop</a:t>
            </a:r>
            <a:r>
              <a:rPr lang="en-US" sz="3600" dirty="0">
                <a:latin typeface="Times New Roman" panose="02020603050405020304" pitchFamily="18" charset="0"/>
                <a:cs typeface="Times New Roman" panose="02020603050405020304" pitchFamily="18" charset="0"/>
              </a:rPr>
              <a:t> that combines data function into a single unit called a class. </a:t>
            </a:r>
          </a:p>
          <a:p>
            <a:pPr marL="285750" indent="-285750" algn="just">
              <a:lnSpc>
                <a:spcPct val="170000"/>
              </a:lnSpc>
              <a:buSzPct val="130000"/>
            </a:pPr>
            <a:r>
              <a:rPr lang="en-US" sz="3600" dirty="0">
                <a:latin typeface="Times New Roman" panose="02020603050405020304" pitchFamily="18" charset="0"/>
                <a:cs typeface="Times New Roman" panose="02020603050405020304" pitchFamily="18" charset="0"/>
              </a:rPr>
              <a:t>Inheritance : inheritance is a mechanism that allows a class to inherit attribute and method from another class, called the base class or parent class. </a:t>
            </a:r>
          </a:p>
          <a:p>
            <a:pPr marL="285750" indent="-285750" algn="just">
              <a:lnSpc>
                <a:spcPct val="170000"/>
              </a:lnSpc>
              <a:buSzPct val="130000"/>
            </a:pPr>
            <a:r>
              <a:rPr lang="en-US" sz="3600" dirty="0">
                <a:latin typeface="Times New Roman" panose="02020603050405020304" pitchFamily="18" charset="0"/>
                <a:cs typeface="Times New Roman" panose="02020603050405020304" pitchFamily="18" charset="0"/>
              </a:rPr>
              <a:t>Polymorphism: polymorphism is the ability of object of different classes to be treated as object of a common base class</a:t>
            </a:r>
          </a:p>
        </p:txBody>
      </p:sp>
    </p:spTree>
    <p:extLst>
      <p:ext uri="{BB962C8B-B14F-4D97-AF65-F5344CB8AC3E}">
        <p14:creationId xmlns:p14="http://schemas.microsoft.com/office/powerpoint/2010/main" val="167694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900" y="228600"/>
            <a:ext cx="9994900" cy="5194300"/>
          </a:xfrm>
        </p:spPr>
        <p:txBody>
          <a:bodyPr>
            <a:normAutofit/>
          </a:bodyPr>
          <a:lstStyle/>
          <a:p>
            <a:pPr marL="68580" indent="0">
              <a:lnSpc>
                <a:spcPct val="150000"/>
              </a:lnSpc>
              <a:buNone/>
            </a:pPr>
            <a:r>
              <a:rPr lang="en-US" sz="2700" b="1" dirty="0">
                <a:latin typeface="Times New Roman" panose="02020603050405020304" pitchFamily="18" charset="0"/>
                <a:cs typeface="Times New Roman" panose="02020603050405020304" pitchFamily="18" charset="0"/>
              </a:rPr>
              <a:t>IMPLEMENTATION OF OOP IN PYTHON </a:t>
            </a:r>
            <a:endParaRPr lang="en-US" sz="1900" b="1"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Class Definition : class is defined using the class </a:t>
            </a:r>
            <a:r>
              <a:rPr lang="en-US" b="0" dirty="0" err="1">
                <a:latin typeface="Times New Roman" panose="02020603050405020304" pitchFamily="18" charset="0"/>
                <a:cs typeface="Times New Roman" panose="02020603050405020304" pitchFamily="18" charset="0"/>
              </a:rPr>
              <a:t>kyword</a:t>
            </a:r>
            <a:r>
              <a:rPr lang="en-US" b="0" dirty="0">
                <a:latin typeface="Times New Roman" panose="02020603050405020304" pitchFamily="18" charset="0"/>
                <a:cs typeface="Times New Roman" panose="02020603050405020304" pitchFamily="18" charset="0"/>
              </a:rPr>
              <a:t> followed by the class name and a colon. </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Constructor method is named __init__() and is used to initialize the attribute of the object. </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 Destructor method __del__(), can be defined to perform cleanup operation before an object is destroyed and memory is released.</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Inheritance Syntax: to create a derived class that inherits from a base class, you include the base class name in parentheses after the derived class name in the class definition.</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Method Overriding: method overriding allows the derived class to provide its own implementation of method inherited from the base class</a:t>
            </a:r>
          </a:p>
          <a:p>
            <a:pPr marL="6858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06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85800"/>
            <a:ext cx="9804400" cy="5080000"/>
          </a:xfrm>
        </p:spPr>
        <p:txBody>
          <a:bodyPr/>
          <a:lstStyle/>
          <a:p>
            <a:pPr marL="68580" indent="0" algn="just">
              <a:buNone/>
            </a:pPr>
            <a:r>
              <a:rPr lang="en-US" sz="2500" b="1" dirty="0">
                <a:latin typeface="Times New Roman" panose="02020603050405020304" pitchFamily="18" charset="0"/>
                <a:cs typeface="Times New Roman" panose="02020603050405020304" pitchFamily="18" charset="0"/>
              </a:rPr>
              <a:t>BENEFITS OF OOP IN PYTHON</a:t>
            </a:r>
            <a:endParaRPr lang="en-US" sz="1600" b="1"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Reusability.</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Modularity.</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Flexibility and Extensibility.</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Encapsulation and Information hiding</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Improved code organization: OOP promotes better code organization and design by providing clear structures for managing complexity</a:t>
            </a:r>
          </a:p>
          <a:p>
            <a:pPr marL="525780" lvl="1" indent="0" algn="just">
              <a:buNone/>
            </a:pPr>
            <a:endParaRPr lang="en-US" b="0" dirty="0">
              <a:latin typeface="Bahnschrift SemiLight" pitchFamily="34" charset="0"/>
            </a:endParaRPr>
          </a:p>
        </p:txBody>
      </p:sp>
    </p:spTree>
    <p:extLst>
      <p:ext uri="{BB962C8B-B14F-4D97-AF65-F5344CB8AC3E}">
        <p14:creationId xmlns:p14="http://schemas.microsoft.com/office/powerpoint/2010/main" val="25967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8100" y="660400"/>
            <a:ext cx="10388600" cy="5181600"/>
          </a:xfrm>
        </p:spPr>
        <p:txBody>
          <a:bodyPr>
            <a:normAutofit fontScale="92500" lnSpcReduction="10000"/>
          </a:bodyPr>
          <a:lstStyle/>
          <a:p>
            <a:pPr marL="68580" indent="0">
              <a:lnSpc>
                <a:spcPct val="160000"/>
              </a:lnSpc>
              <a:buNone/>
            </a:pPr>
            <a:r>
              <a:rPr lang="en-US" sz="2700" b="1" dirty="0">
                <a:latin typeface="Times New Roman" panose="02020603050405020304" pitchFamily="18" charset="0"/>
                <a:cs typeface="Times New Roman" panose="02020603050405020304" pitchFamily="18" charset="0"/>
              </a:rPr>
              <a:t>IMPORTANT FUNCTION OF PYTHON </a:t>
            </a:r>
            <a:endParaRPr lang="en-US" sz="1900" b="1" dirty="0">
              <a:latin typeface="Times New Roman" panose="02020603050405020304" pitchFamily="18" charset="0"/>
              <a:cs typeface="Times New Roman" panose="02020603050405020304" pitchFamily="18" charset="0"/>
            </a:endParaRPr>
          </a:p>
          <a:p>
            <a:pPr lvl="1" indent="-342900" algn="just">
              <a:lnSpc>
                <a:spcPct val="160000"/>
              </a:lnSpc>
              <a:buClr>
                <a:schemeClr val="tx1">
                  <a:lumMod val="85000"/>
                  <a:lumOff val="15000"/>
                </a:schemeClr>
              </a:buClr>
              <a:buSzPct val="130000"/>
            </a:pPr>
            <a:r>
              <a:rPr lang="en-US" sz="2200" dirty="0">
                <a:latin typeface="Times New Roman" panose="02020603050405020304" pitchFamily="18" charset="0"/>
                <a:cs typeface="Times New Roman" panose="02020603050405020304" pitchFamily="18" charset="0"/>
              </a:rPr>
              <a:t>Map: The map() function in Python is used to apply a given function to each item in an </a:t>
            </a:r>
            <a:r>
              <a:rPr lang="en-US" sz="2200" dirty="0" err="1">
                <a:latin typeface="Times New Roman" panose="02020603050405020304" pitchFamily="18" charset="0"/>
                <a:cs typeface="Times New Roman" panose="02020603050405020304" pitchFamily="18" charset="0"/>
              </a:rPr>
              <a:t>iterable</a:t>
            </a:r>
            <a:r>
              <a:rPr lang="en-US" sz="2200" dirty="0">
                <a:latin typeface="Times New Roman" panose="02020603050405020304" pitchFamily="18" charset="0"/>
                <a:cs typeface="Times New Roman" panose="02020603050405020304" pitchFamily="18" charset="0"/>
              </a:rPr>
              <a:t> </a:t>
            </a:r>
          </a:p>
          <a:p>
            <a:pPr lvl="1" indent="-342900" algn="just">
              <a:lnSpc>
                <a:spcPct val="160000"/>
              </a:lnSpc>
              <a:buClr>
                <a:schemeClr val="tx1">
                  <a:lumMod val="85000"/>
                  <a:lumOff val="15000"/>
                </a:schemeClr>
              </a:buClr>
              <a:buSzPct val="130000"/>
            </a:pPr>
            <a:r>
              <a:rPr lang="en-GB" sz="2200" dirty="0">
                <a:latin typeface="Times New Roman" panose="02020603050405020304" pitchFamily="18" charset="0"/>
                <a:cs typeface="Times New Roman" panose="02020603050405020304" pitchFamily="18" charset="0"/>
              </a:rPr>
              <a:t>Filter: </a:t>
            </a:r>
            <a:r>
              <a:rPr lang="en-US" sz="2200" dirty="0">
                <a:latin typeface="Times New Roman" panose="02020603050405020304" pitchFamily="18" charset="0"/>
                <a:cs typeface="Times New Roman" panose="02020603050405020304" pitchFamily="18" charset="0"/>
              </a:rPr>
              <a:t>The filter() function in Python is used to filter out elements from an </a:t>
            </a:r>
            <a:r>
              <a:rPr lang="en-US" sz="2200" dirty="0" err="1">
                <a:latin typeface="Times New Roman" panose="02020603050405020304" pitchFamily="18" charset="0"/>
                <a:cs typeface="Times New Roman" panose="02020603050405020304" pitchFamily="18" charset="0"/>
              </a:rPr>
              <a:t>iterable</a:t>
            </a:r>
            <a:r>
              <a:rPr lang="en-US" sz="2200" dirty="0">
                <a:latin typeface="Times New Roman" panose="02020603050405020304" pitchFamily="18" charset="0"/>
                <a:cs typeface="Times New Roman" panose="02020603050405020304" pitchFamily="18" charset="0"/>
              </a:rPr>
              <a:t> based on a specified condition.</a:t>
            </a:r>
          </a:p>
          <a:p>
            <a:pPr lvl="1" indent="-342900" algn="just">
              <a:lnSpc>
                <a:spcPct val="160000"/>
              </a:lnSpc>
              <a:buClr>
                <a:schemeClr val="tx1">
                  <a:lumMod val="85000"/>
                  <a:lumOff val="15000"/>
                </a:schemeClr>
              </a:buClr>
              <a:buSzPct val="130000"/>
            </a:pPr>
            <a:r>
              <a:rPr lang="en-GB" sz="2200" dirty="0">
                <a:latin typeface="Times New Roman" panose="02020603050405020304" pitchFamily="18" charset="0"/>
                <a:cs typeface="Times New Roman" panose="02020603050405020304" pitchFamily="18" charset="0"/>
              </a:rPr>
              <a:t>Reduce: </a:t>
            </a:r>
            <a:r>
              <a:rPr lang="en-US" sz="2200" dirty="0">
                <a:latin typeface="Times New Roman" panose="02020603050405020304" pitchFamily="18" charset="0"/>
                <a:cs typeface="Times New Roman" panose="02020603050405020304" pitchFamily="18" charset="0"/>
              </a:rPr>
              <a:t>The reduce() function is part of the </a:t>
            </a:r>
            <a:r>
              <a:rPr lang="en-US" sz="2200" dirty="0" err="1">
                <a:latin typeface="Times New Roman" panose="02020603050405020304" pitchFamily="18" charset="0"/>
                <a:cs typeface="Times New Roman" panose="02020603050405020304" pitchFamily="18" charset="0"/>
              </a:rPr>
              <a:t>functools</a:t>
            </a:r>
            <a:r>
              <a:rPr lang="en-US" sz="2200" dirty="0">
                <a:latin typeface="Times New Roman" panose="02020603050405020304" pitchFamily="18" charset="0"/>
                <a:cs typeface="Times New Roman" panose="02020603050405020304" pitchFamily="18" charset="0"/>
              </a:rPr>
              <a:t> module in Python. It is used to apply a specified function to the elements of an </a:t>
            </a:r>
            <a:r>
              <a:rPr lang="en-US" sz="2200" dirty="0" err="1">
                <a:latin typeface="Times New Roman" panose="02020603050405020304" pitchFamily="18" charset="0"/>
                <a:cs typeface="Times New Roman" panose="02020603050405020304" pitchFamily="18" charset="0"/>
              </a:rPr>
              <a:t>iterable</a:t>
            </a:r>
            <a:r>
              <a:rPr lang="en-US" sz="2200" dirty="0">
                <a:latin typeface="Times New Roman" panose="02020603050405020304" pitchFamily="18" charset="0"/>
                <a:cs typeface="Times New Roman" panose="02020603050405020304" pitchFamily="18" charset="0"/>
              </a:rPr>
              <a:t> in a cumulative way.</a:t>
            </a:r>
          </a:p>
          <a:p>
            <a:pPr lvl="1" indent="-342900" algn="just">
              <a:lnSpc>
                <a:spcPct val="160000"/>
              </a:lnSpc>
              <a:buClr>
                <a:schemeClr val="tx1">
                  <a:lumMod val="85000"/>
                  <a:lumOff val="15000"/>
                </a:schemeClr>
              </a:buClr>
              <a:buSzPct val="130000"/>
            </a:pPr>
            <a:r>
              <a:rPr lang="en-GB" sz="2200" dirty="0">
                <a:latin typeface="Times New Roman" panose="02020603050405020304" pitchFamily="18" charset="0"/>
                <a:cs typeface="Times New Roman" panose="02020603050405020304" pitchFamily="18" charset="0"/>
              </a:rPr>
              <a:t>Lambda Functions:</a:t>
            </a:r>
            <a:r>
              <a:rPr lang="en-US" sz="2200" dirty="0">
                <a:latin typeface="Times New Roman" panose="02020603050405020304" pitchFamily="18" charset="0"/>
                <a:cs typeface="Times New Roman" panose="02020603050405020304" pitchFamily="18" charset="0"/>
              </a:rPr>
              <a:t> A lambda function is a small, anonymous function in Python. It is defined using the lambda keyword and can take any number of arguments but can only have one expression.</a:t>
            </a:r>
          </a:p>
        </p:txBody>
      </p:sp>
    </p:spTree>
    <p:extLst>
      <p:ext uri="{BB962C8B-B14F-4D97-AF65-F5344CB8AC3E}">
        <p14:creationId xmlns:p14="http://schemas.microsoft.com/office/powerpoint/2010/main" val="378053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736600"/>
            <a:ext cx="10744200" cy="5245100"/>
          </a:xfrm>
        </p:spPr>
        <p:txBody>
          <a:bodyPr>
            <a:normAutofit fontScale="40000" lnSpcReduction="20000"/>
          </a:bodyPr>
          <a:lstStyle/>
          <a:p>
            <a:pPr marL="68580" indent="0">
              <a:lnSpc>
                <a:spcPct val="170000"/>
              </a:lnSpc>
              <a:buNone/>
            </a:pPr>
            <a:r>
              <a:rPr lang="en-US" sz="2900" b="1" dirty="0">
                <a:latin typeface="Times New Roman" panose="02020603050405020304" pitchFamily="18" charset="0"/>
                <a:cs typeface="Times New Roman" panose="02020603050405020304" pitchFamily="18" charset="0"/>
              </a:rPr>
              <a:t>MUSIC PLAYER APPLICATION </a:t>
            </a:r>
          </a:p>
          <a:p>
            <a:pPr marL="0" indent="0" algn="just">
              <a:lnSpc>
                <a:spcPct val="170000"/>
              </a:lnSpc>
              <a:buNone/>
            </a:pPr>
            <a:r>
              <a:rPr lang="en-US" b="0" dirty="0">
                <a:latin typeface="Times New Roman" panose="02020603050405020304" pitchFamily="18" charset="0"/>
                <a:cs typeface="Times New Roman" panose="02020603050405020304" pitchFamily="18" charset="0"/>
              </a:rPr>
              <a:t>1</a:t>
            </a:r>
            <a:r>
              <a:rPr lang="en-US" sz="3500" b="0" dirty="0">
                <a:latin typeface="Times New Roman" panose="02020603050405020304" pitchFamily="18" charset="0"/>
                <a:cs typeface="Times New Roman" panose="02020603050405020304" pitchFamily="18" charset="0"/>
              </a:rPr>
              <a:t>) Audio Playback: </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Support for various audio file formats, such as MP3, WAV, FLAC, AAC, etc. </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Shuffle and repeat options to enhance the listening experience. </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Volume control to adjust the audio output. </a:t>
            </a:r>
          </a:p>
          <a:p>
            <a:pPr marL="0" indent="0" algn="just">
              <a:lnSpc>
                <a:spcPct val="170000"/>
              </a:lnSpc>
              <a:buNone/>
            </a:pPr>
            <a:r>
              <a:rPr lang="en-US" sz="3500" b="0" dirty="0">
                <a:latin typeface="Times New Roman" panose="02020603050405020304" pitchFamily="18" charset="0"/>
                <a:cs typeface="Times New Roman" panose="02020603050405020304" pitchFamily="18" charset="0"/>
              </a:rPr>
              <a:t>2) Library Management: </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Organize the music library by albums, artists, genres, or playlists.</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Search functionality to quickly find desired songs. </a:t>
            </a:r>
          </a:p>
          <a:p>
            <a:pPr marL="0" indent="0" algn="just">
              <a:lnSpc>
                <a:spcPct val="170000"/>
              </a:lnSpc>
              <a:buNone/>
            </a:pPr>
            <a:r>
              <a:rPr lang="en-US" sz="3500" b="0" dirty="0">
                <a:latin typeface="Times New Roman" panose="02020603050405020304" pitchFamily="18" charset="0"/>
                <a:cs typeface="Times New Roman" panose="02020603050405020304" pitchFamily="18" charset="0"/>
              </a:rPr>
              <a:t>3) Playlist Management:</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Create custom playlists by adding songs from the library. </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Edit, reorder, and delete songs within playlists. </a:t>
            </a:r>
          </a:p>
          <a:p>
            <a:pPr marL="342900" indent="-342900" algn="just">
              <a:lnSpc>
                <a:spcPct val="170000"/>
              </a:lnSpc>
              <a:buSzPct val="130000"/>
            </a:pPr>
            <a:r>
              <a:rPr lang="en-US" sz="3500" b="0" dirty="0">
                <a:latin typeface="Times New Roman" panose="02020603050405020304" pitchFamily="18" charset="0"/>
                <a:cs typeface="Times New Roman" panose="02020603050405020304" pitchFamily="18" charset="0"/>
              </a:rPr>
              <a:t>Smart playlists based on criteria like recently added, most played, etc</a:t>
            </a:r>
          </a:p>
        </p:txBody>
      </p:sp>
      <p:sp>
        <p:nvSpPr>
          <p:cNvPr id="4" name="TextBox 3"/>
          <p:cNvSpPr txBox="1"/>
          <p:nvPr/>
        </p:nvSpPr>
        <p:spPr>
          <a:xfrm>
            <a:off x="3200400" y="142324"/>
            <a:ext cx="4876800" cy="553998"/>
          </a:xfrm>
          <a:prstGeom prst="rect">
            <a:avLst/>
          </a:prstGeom>
          <a:noFill/>
        </p:spPr>
        <p:txBody>
          <a:bodyPr wrap="square" rtlCol="0">
            <a:spAutoFit/>
          </a:bodyPr>
          <a:lstStyle/>
          <a:p>
            <a:pPr algn="ctr">
              <a:spcBef>
                <a:spcPct val="0"/>
              </a:spcBef>
            </a:pPr>
            <a:r>
              <a:rPr lang="en-US" sz="3000" b="1" cap="all" spc="-60" dirty="0">
                <a:solidFill>
                  <a:schemeClr val="tx2"/>
                </a:solidFill>
                <a:latin typeface="Times New Roman" panose="02020603050405020304" pitchFamily="18" charset="0"/>
                <a:ea typeface="+mj-ea"/>
                <a:cs typeface="Times New Roman" panose="02020603050405020304" pitchFamily="18" charset="0"/>
              </a:rPr>
              <a:t>3. USECASE-I</a:t>
            </a:r>
          </a:p>
        </p:txBody>
      </p:sp>
    </p:spTree>
    <p:extLst>
      <p:ext uri="{BB962C8B-B14F-4D97-AF65-F5344CB8AC3E}">
        <p14:creationId xmlns:p14="http://schemas.microsoft.com/office/powerpoint/2010/main" val="356921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46200" y="660232"/>
            <a:ext cx="10553700" cy="5321468"/>
          </a:xfrm>
        </p:spPr>
        <p:txBody>
          <a:bodyPr>
            <a:noAutofit/>
          </a:bodyPr>
          <a:lstStyle/>
          <a:p>
            <a:pPr marL="411480" indent="-342900" algn="just">
              <a:lnSpc>
                <a:spcPct val="150000"/>
              </a:lnSpc>
              <a:buSzPct val="130000"/>
            </a:pPr>
            <a:r>
              <a:rPr lang="en-US" b="0" dirty="0">
                <a:latin typeface="Times New Roman" panose="02020603050405020304" pitchFamily="18" charset="0"/>
                <a:cs typeface="Times New Roman" panose="02020603050405020304" pitchFamily="18" charset="0"/>
              </a:rPr>
              <a:t>You are tasked with building a simple music player application that can play different types of music files. Implement a Python class called MusicPlayer that represents a music player. The MusicPlayer class should have the following attributes and methods: </a:t>
            </a:r>
          </a:p>
          <a:p>
            <a:pPr marL="68580" indent="0" algn="just">
              <a:lnSpc>
                <a:spcPct val="150000"/>
              </a:lnSpc>
              <a:buNone/>
            </a:pPr>
            <a:r>
              <a:rPr lang="en-US" u="sng" dirty="0">
                <a:latin typeface="Times New Roman" panose="02020603050405020304" pitchFamily="18" charset="0"/>
                <a:cs typeface="Times New Roman" panose="02020603050405020304" pitchFamily="18" charset="0"/>
              </a:rPr>
              <a:t>A. Attributes: </a:t>
            </a:r>
          </a:p>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Playlist (list of strings): </a:t>
            </a:r>
            <a:r>
              <a:rPr lang="en-US" b="0" dirty="0">
                <a:latin typeface="Times New Roman" panose="02020603050405020304" pitchFamily="18" charset="0"/>
                <a:cs typeface="Times New Roman" panose="02020603050405020304" pitchFamily="18" charset="0"/>
              </a:rPr>
              <a:t>A list of music files in the playlist. </a:t>
            </a:r>
          </a:p>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current_song (string): </a:t>
            </a:r>
            <a:r>
              <a:rPr lang="en-US" b="0" dirty="0">
                <a:latin typeface="Times New Roman" panose="02020603050405020304" pitchFamily="18" charset="0"/>
                <a:cs typeface="Times New Roman" panose="02020603050405020304" pitchFamily="18" charset="0"/>
              </a:rPr>
              <a:t>The name of the currently playing song.</a:t>
            </a:r>
          </a:p>
          <a:p>
            <a:pPr marL="68580" indent="0" algn="just">
              <a:lnSpc>
                <a:spcPct val="150000"/>
              </a:lnSpc>
              <a:buNone/>
            </a:pPr>
            <a:r>
              <a:rPr lang="en-US" u="sng" dirty="0">
                <a:latin typeface="Times New Roman" panose="02020603050405020304" pitchFamily="18" charset="0"/>
                <a:cs typeface="Times New Roman" panose="02020603050405020304" pitchFamily="18" charset="0"/>
              </a:rPr>
              <a:t>B. Methods:</a:t>
            </a:r>
          </a:p>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_init_(self, playlist): </a:t>
            </a:r>
            <a:r>
              <a:rPr lang="en-US" b="0" dirty="0">
                <a:latin typeface="Times New Roman" panose="02020603050405020304" pitchFamily="18" charset="0"/>
                <a:cs typeface="Times New Roman" panose="02020603050405020304" pitchFamily="18" charset="0"/>
              </a:rPr>
              <a:t>Initializes a new music player with the given playlist.</a:t>
            </a:r>
          </a:p>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play(self, song): </a:t>
            </a:r>
            <a:r>
              <a:rPr lang="en-US" b="0" dirty="0">
                <a:latin typeface="Times New Roman" panose="02020603050405020304" pitchFamily="18" charset="0"/>
                <a:cs typeface="Times New Roman" panose="02020603050405020304" pitchFamily="18" charset="0"/>
              </a:rPr>
              <a:t>Plays the specified song from the playlist and updates the current_song attribute accordingly</a:t>
            </a:r>
            <a:r>
              <a:rPr lang="en-US" dirty="0">
                <a:latin typeface="Times New Roman" panose="02020603050405020304" pitchFamily="18" charset="0"/>
                <a:cs typeface="Times New Roman" panose="02020603050405020304" pitchFamily="18" charset="0"/>
              </a:rPr>
              <a:t>.</a:t>
            </a:r>
          </a:p>
        </p:txBody>
      </p:sp>
      <p:sp>
        <p:nvSpPr>
          <p:cNvPr id="2" name="Rectangle 1"/>
          <p:cNvSpPr/>
          <p:nvPr/>
        </p:nvSpPr>
        <p:spPr>
          <a:xfrm>
            <a:off x="914400" y="152401"/>
            <a:ext cx="10210800" cy="507831"/>
          </a:xfrm>
          <a:prstGeom prst="rect">
            <a:avLst/>
          </a:prstGeom>
        </p:spPr>
        <p:txBody>
          <a:bodyPr wrap="square">
            <a:spAutoFit/>
          </a:bodyPr>
          <a:lstStyle/>
          <a:p>
            <a:pPr algn="ctr">
              <a:spcBef>
                <a:spcPct val="0"/>
              </a:spcBef>
              <a:spcAft>
                <a:spcPts val="600"/>
              </a:spcAft>
            </a:pPr>
            <a:r>
              <a:rPr lang="en-US" sz="2700" b="1" cap="all" spc="-60" dirty="0">
                <a:solidFill>
                  <a:schemeClr val="tx2"/>
                </a:solidFill>
                <a:latin typeface="Times New Roman" panose="02020603050405020304" pitchFamily="18" charset="0"/>
                <a:ea typeface="+mj-ea"/>
                <a:cs typeface="Times New Roman" panose="02020603050405020304" pitchFamily="18" charset="0"/>
              </a:rPr>
              <a:t>PROBLEM STATEMENT </a:t>
            </a:r>
          </a:p>
        </p:txBody>
      </p:sp>
    </p:spTree>
    <p:extLst>
      <p:ext uri="{BB962C8B-B14F-4D97-AF65-F5344CB8AC3E}">
        <p14:creationId xmlns:p14="http://schemas.microsoft.com/office/powerpoint/2010/main" val="335855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33500" y="660231"/>
            <a:ext cx="10629900" cy="5003969"/>
          </a:xfrm>
        </p:spPr>
        <p:txBody>
          <a:bodyPr>
            <a:noAutofit/>
          </a:bodyPr>
          <a:lstStyle/>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pause(self): </a:t>
            </a:r>
            <a:r>
              <a:rPr lang="en-US" b="0" dirty="0">
                <a:latin typeface="Times New Roman" panose="02020603050405020304" pitchFamily="18" charset="0"/>
                <a:cs typeface="Times New Roman" panose="02020603050405020304" pitchFamily="18" charset="0"/>
              </a:rPr>
              <a:t>Pauses the currently playing song. </a:t>
            </a:r>
          </a:p>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resume(self): </a:t>
            </a:r>
            <a:r>
              <a:rPr lang="en-US" b="0" dirty="0">
                <a:latin typeface="Times New Roman" panose="02020603050405020304" pitchFamily="18" charset="0"/>
                <a:cs typeface="Times New Roman" panose="02020603050405020304" pitchFamily="18" charset="0"/>
              </a:rPr>
              <a:t>Resumes playing the currently paused song. </a:t>
            </a:r>
          </a:p>
          <a:p>
            <a:pPr marL="411480" indent="-342900" algn="just">
              <a:lnSpc>
                <a:spcPct val="150000"/>
              </a:lnSpc>
              <a:buSzPct val="130000"/>
            </a:pPr>
            <a:r>
              <a:rPr lang="en-US" dirty="0">
                <a:latin typeface="Times New Roman" panose="02020603050405020304" pitchFamily="18" charset="0"/>
                <a:cs typeface="Times New Roman" panose="02020603050405020304" pitchFamily="18" charset="0"/>
              </a:rPr>
              <a:t>stop(self): </a:t>
            </a:r>
            <a:r>
              <a:rPr lang="en-US" b="0" dirty="0">
                <a:latin typeface="Times New Roman" panose="02020603050405020304" pitchFamily="18" charset="0"/>
                <a:cs typeface="Times New Roman" panose="02020603050405020304" pitchFamily="18" charset="0"/>
              </a:rPr>
              <a:t>Stops playing the current song and resets the current_song attribute to an empty string. </a:t>
            </a:r>
          </a:p>
          <a:p>
            <a:pPr marL="411480" indent="-342900" algn="just">
              <a:lnSpc>
                <a:spcPct val="150000"/>
              </a:lnSpc>
              <a:buSzPct val="130000"/>
            </a:pPr>
            <a:r>
              <a:rPr lang="en-US" dirty="0" err="1">
                <a:latin typeface="Times New Roman" panose="02020603050405020304" pitchFamily="18" charset="0"/>
                <a:cs typeface="Times New Roman" panose="02020603050405020304" pitchFamily="18" charset="0"/>
              </a:rPr>
              <a:t>add_song</a:t>
            </a:r>
            <a:r>
              <a:rPr lang="en-US" dirty="0">
                <a:latin typeface="Times New Roman" panose="02020603050405020304" pitchFamily="18" charset="0"/>
                <a:cs typeface="Times New Roman" panose="02020603050405020304" pitchFamily="18" charset="0"/>
              </a:rPr>
              <a:t>(self, song): </a:t>
            </a:r>
            <a:r>
              <a:rPr lang="en-US" b="0" dirty="0">
                <a:latin typeface="Times New Roman" panose="02020603050405020304" pitchFamily="18" charset="0"/>
                <a:cs typeface="Times New Roman" panose="02020603050405020304" pitchFamily="18" charset="0"/>
              </a:rPr>
              <a:t>Adds the specified song to the playlist. </a:t>
            </a:r>
          </a:p>
          <a:p>
            <a:pPr marL="411480" indent="-342900" algn="just">
              <a:lnSpc>
                <a:spcPct val="150000"/>
              </a:lnSpc>
              <a:buSzPct val="130000"/>
            </a:pPr>
            <a:r>
              <a:rPr lang="en-US" dirty="0" err="1">
                <a:latin typeface="Times New Roman" panose="02020603050405020304" pitchFamily="18" charset="0"/>
                <a:cs typeface="Times New Roman" panose="02020603050405020304" pitchFamily="18" charset="0"/>
              </a:rPr>
              <a:t>remove_song</a:t>
            </a:r>
            <a:r>
              <a:rPr lang="en-US" dirty="0">
                <a:latin typeface="Times New Roman" panose="02020603050405020304" pitchFamily="18" charset="0"/>
                <a:cs typeface="Times New Roman" panose="02020603050405020304" pitchFamily="18" charset="0"/>
              </a:rPr>
              <a:t>(self, song): </a:t>
            </a:r>
            <a:r>
              <a:rPr lang="en-US" b="0" dirty="0">
                <a:latin typeface="Times New Roman" panose="02020603050405020304" pitchFamily="18" charset="0"/>
                <a:cs typeface="Times New Roman" panose="02020603050405020304" pitchFamily="18" charset="0"/>
              </a:rPr>
              <a:t>Removes the specified song from the playlist. </a:t>
            </a:r>
          </a:p>
          <a:p>
            <a:pPr marL="411480" indent="-342900" algn="just">
              <a:lnSpc>
                <a:spcPct val="150000"/>
              </a:lnSpc>
              <a:buSzPct val="130000"/>
            </a:pPr>
            <a:r>
              <a:rPr lang="en-US" b="0" dirty="0">
                <a:latin typeface="Times New Roman" panose="02020603050405020304" pitchFamily="18" charset="0"/>
                <a:cs typeface="Times New Roman" panose="02020603050405020304" pitchFamily="18" charset="0"/>
              </a:rPr>
              <a:t>Write the MusicPlayer class implementation and provide a sample code snippet that demonstrates the usage of the class by creating an instance of MusicPlayer and performing various operations on it.</a:t>
            </a:r>
          </a:p>
          <a:p>
            <a:pPr marL="411480" indent="-342900" algn="just">
              <a:lnSpc>
                <a:spcPct val="150000"/>
              </a:lnSpc>
              <a:buSzPct val="130000"/>
            </a:pPr>
            <a:r>
              <a:rPr lang="en-US" b="0" dirty="0">
                <a:latin typeface="Times New Roman" panose="02020603050405020304" pitchFamily="18" charset="0"/>
                <a:cs typeface="Times New Roman" panose="02020603050405020304" pitchFamily="18" charset="0"/>
              </a:rPr>
              <a:t>Feel free to add any additional helper methods or attributes to enhance the functionality of the MusicPlayer class if you wish</a:t>
            </a:r>
          </a:p>
        </p:txBody>
      </p:sp>
      <p:sp>
        <p:nvSpPr>
          <p:cNvPr id="2" name="Rectangle 1"/>
          <p:cNvSpPr/>
          <p:nvPr/>
        </p:nvSpPr>
        <p:spPr>
          <a:xfrm>
            <a:off x="1600200" y="152400"/>
            <a:ext cx="7239000" cy="507831"/>
          </a:xfrm>
          <a:prstGeom prst="rect">
            <a:avLst/>
          </a:prstGeom>
        </p:spPr>
        <p:txBody>
          <a:bodyPr wrap="square">
            <a:spAutoFit/>
          </a:bodyPr>
          <a:lstStyle/>
          <a:p>
            <a:pPr algn="ctr">
              <a:spcBef>
                <a:spcPct val="0"/>
              </a:spcBef>
              <a:spcAft>
                <a:spcPts val="600"/>
              </a:spcAft>
            </a:pPr>
            <a:r>
              <a:rPr lang="en-US" sz="2700" cap="all" spc="-60" dirty="0">
                <a:solidFill>
                  <a:schemeClr val="tx2"/>
                </a:solidFill>
                <a:latin typeface="Algerian" pitchFamily="82" charset="0"/>
                <a:ea typeface="+mj-ea"/>
                <a:cs typeface="+mj-cs"/>
              </a:rPr>
              <a:t> </a:t>
            </a:r>
            <a:r>
              <a:rPr lang="en-US" sz="2700" b="1" cap="all" spc="-60" dirty="0">
                <a:solidFill>
                  <a:schemeClr val="tx2"/>
                </a:solidFill>
                <a:latin typeface="Times New Roman" panose="02020603050405020304" pitchFamily="18" charset="0"/>
                <a:ea typeface="+mj-ea"/>
                <a:cs typeface="Times New Roman" panose="02020603050405020304" pitchFamily="18" charset="0"/>
              </a:rPr>
              <a:t>PROBLEM STATEMENT CONT’D……. </a:t>
            </a:r>
          </a:p>
        </p:txBody>
      </p:sp>
    </p:spTree>
    <p:extLst>
      <p:ext uri="{BB962C8B-B14F-4D97-AF65-F5344CB8AC3E}">
        <p14:creationId xmlns:p14="http://schemas.microsoft.com/office/powerpoint/2010/main" val="168673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6150" y="190500"/>
            <a:ext cx="10864850" cy="5626100"/>
          </a:xfrm>
        </p:spPr>
        <p:txBody>
          <a:bodyPr>
            <a:normAutofit/>
          </a:bodyPr>
          <a:lstStyle/>
          <a:p>
            <a:pPr indent="0" algn="ctr">
              <a:lnSpc>
                <a:spcPct val="150000"/>
              </a:lnSpc>
              <a:spcBef>
                <a:spcPct val="0"/>
              </a:spcBef>
              <a:buNone/>
            </a:pPr>
            <a:r>
              <a:rPr lang="en-GB" sz="2700" b="1" cap="all" spc="-60" dirty="0">
                <a:solidFill>
                  <a:schemeClr val="tx2"/>
                </a:solidFill>
                <a:latin typeface="Times New Roman" panose="02020603050405020304" pitchFamily="18" charset="0"/>
                <a:ea typeface="+mj-ea"/>
                <a:cs typeface="Times New Roman" panose="02020603050405020304" pitchFamily="18" charset="0"/>
              </a:rPr>
              <a:t>AI IMPLEMENTATION</a:t>
            </a:r>
            <a:endParaRPr lang="en-US" sz="2500" b="1" dirty="0">
              <a:latin typeface="Times New Roman" panose="02020603050405020304" pitchFamily="18" charset="0"/>
              <a:cs typeface="Times New Roman" panose="02020603050405020304" pitchFamily="18" charset="0"/>
            </a:endParaRPr>
          </a:p>
          <a:p>
            <a:pPr marL="982980" lvl="1" indent="-4572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In the context of a music player, AI could be incorporated to enhance various aspects, such as: </a:t>
            </a:r>
          </a:p>
          <a:p>
            <a:pPr marL="982980" lvl="1" indent="-4572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In this program we create a playlist where the user can add the number of songs in the playlist. We can also run the song, change the song and also run another song </a:t>
            </a:r>
          </a:p>
          <a:p>
            <a:pPr marL="982980" lvl="1" indent="-4572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Which user can add the song in the playlist. Also add the different song in the playlist and user can remove the different in the playlists.</a:t>
            </a:r>
          </a:p>
          <a:p>
            <a:pPr marL="982980" lvl="1" indent="-4572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The running song user can stop and play another song in the playlists and user change the song by clicking next. </a:t>
            </a:r>
          </a:p>
          <a:p>
            <a:pPr marL="982980" lvl="1" indent="-4572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These are just a few examples of how AI can be utilized to enhance the functionality of a music player.</a:t>
            </a:r>
          </a:p>
        </p:txBody>
      </p:sp>
    </p:spTree>
    <p:extLst>
      <p:ext uri="{BB962C8B-B14F-4D97-AF65-F5344CB8AC3E}">
        <p14:creationId xmlns:p14="http://schemas.microsoft.com/office/powerpoint/2010/main" val="386900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76200"/>
            <a:ext cx="9845040" cy="609600"/>
          </a:xfrm>
        </p:spPr>
        <p:txBody>
          <a:bodyPr>
            <a:normAutofit/>
          </a:bodyPr>
          <a:lstStyle/>
          <a:p>
            <a:pPr algn="ctr"/>
            <a:r>
              <a:rPr lang="en-US" sz="3000" dirty="0">
                <a:solidFill>
                  <a:schemeClr val="tx2">
                    <a:lumMod val="75000"/>
                  </a:schemeClr>
                </a:solidFill>
                <a:latin typeface="Times New Roman" panose="02020603050405020304" pitchFamily="18" charset="0"/>
                <a:ea typeface="+mn-ea"/>
                <a:cs typeface="Times New Roman" panose="02020603050405020304" pitchFamily="18" charset="0"/>
              </a:rPr>
              <a:t>CONTENTS</a:t>
            </a:r>
          </a:p>
        </p:txBody>
      </p:sp>
      <p:sp>
        <p:nvSpPr>
          <p:cNvPr id="3" name="Content Placeholder 2"/>
          <p:cNvSpPr>
            <a:spLocks noGrp="1"/>
          </p:cNvSpPr>
          <p:nvPr>
            <p:ph idx="1"/>
          </p:nvPr>
        </p:nvSpPr>
        <p:spPr>
          <a:xfrm>
            <a:off x="1560466" y="685800"/>
            <a:ext cx="10464982" cy="4724400"/>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itchFamily="18" charset="0"/>
              </a:rPr>
              <a:t>Company Description </a:t>
            </a:r>
          </a:p>
          <a:p>
            <a:pPr marL="457200" indent="-457200" algn="just">
              <a:lnSpc>
                <a:spcPct val="150000"/>
              </a:lnSpc>
              <a:buFont typeface="+mj-lt"/>
              <a:buAutoNum type="arabicPeriod"/>
            </a:pPr>
            <a:r>
              <a:rPr lang="en-US" sz="2400" dirty="0">
                <a:latin typeface="Times New Roman" panose="02020603050405020304" pitchFamily="18" charset="0"/>
                <a:cs typeface="Times New Roman" pitchFamily="18" charset="0"/>
              </a:rPr>
              <a:t>On Job Training – 1 </a:t>
            </a:r>
          </a:p>
          <a:p>
            <a:pPr marL="457200" indent="-457200" algn="just">
              <a:lnSpc>
                <a:spcPct val="150000"/>
              </a:lnSpc>
              <a:buFont typeface="+mj-lt"/>
              <a:buAutoNum type="arabicPeriod"/>
            </a:pPr>
            <a:r>
              <a:rPr lang="en-US" sz="2400" dirty="0">
                <a:latin typeface="Times New Roman" panose="02020603050405020304" pitchFamily="18" charset="0"/>
                <a:cs typeface="Times New Roman" pitchFamily="18" charset="0"/>
              </a:rPr>
              <a:t>Use Case – 1</a:t>
            </a:r>
          </a:p>
          <a:p>
            <a:pPr marL="457200" indent="-457200" algn="just">
              <a:lnSpc>
                <a:spcPct val="150000"/>
              </a:lnSpc>
              <a:buFont typeface="+mj-lt"/>
              <a:buAutoNum type="arabicPeriod"/>
            </a:pPr>
            <a:r>
              <a:rPr lang="en-US" sz="2400" dirty="0">
                <a:latin typeface="Times New Roman" panose="02020603050405020304" pitchFamily="18" charset="0"/>
                <a:cs typeface="Times New Roman" pitchFamily="18" charset="0"/>
              </a:rPr>
              <a:t>On Job Training – 2</a:t>
            </a:r>
          </a:p>
          <a:p>
            <a:pPr marL="457200" indent="-457200" algn="just">
              <a:lnSpc>
                <a:spcPct val="150000"/>
              </a:lnSpc>
              <a:buFont typeface="+mj-lt"/>
              <a:buAutoNum type="arabicPeriod"/>
            </a:pPr>
            <a:r>
              <a:rPr lang="en-US" sz="2400" dirty="0">
                <a:latin typeface="Times New Roman" panose="02020603050405020304" pitchFamily="18" charset="0"/>
                <a:cs typeface="Times New Roman" pitchFamily="18" charset="0"/>
              </a:rPr>
              <a:t>Use Case – 2</a:t>
            </a:r>
          </a:p>
          <a:p>
            <a:pPr marL="457200" indent="-457200" algn="just">
              <a:lnSpc>
                <a:spcPct val="150000"/>
              </a:lnSpc>
              <a:buFont typeface="+mj-lt"/>
              <a:buAutoNum type="arabicPeriod"/>
            </a:pPr>
            <a:r>
              <a:rPr lang="en-US" sz="2400" dirty="0">
                <a:latin typeface="Times New Roman" panose="02020603050405020304" pitchFamily="18" charset="0"/>
                <a:cs typeface="Times New Roman" pitchFamily="18" charset="0"/>
              </a:rPr>
              <a:t>Conclusion</a:t>
            </a:r>
          </a:p>
          <a:p>
            <a:pPr marL="109728" indent="0">
              <a:lnSpc>
                <a:spcPct val="170000"/>
              </a:lnSpc>
              <a:buNone/>
            </a:pPr>
            <a:endParaRPr lang="en-US" dirty="0">
              <a:latin typeface="Times New Roman" panose="02020603050405020304" pitchFamily="18" charset="0"/>
              <a:cs typeface="Times New Roman" panose="02020603050405020304" pitchFamily="18" charset="0"/>
            </a:endParaRPr>
          </a:p>
          <a:p>
            <a:pPr>
              <a:lnSpc>
                <a:spcPct val="170000"/>
              </a:lnSpc>
            </a:pPr>
            <a:endParaRPr lang="en-US" dirty="0">
              <a:latin typeface="Times New Roman" panose="02020603050405020304" pitchFamily="18" charset="0"/>
              <a:cs typeface="Times New Roman" panose="02020603050405020304" pitchFamily="18" charset="0"/>
            </a:endParaRPr>
          </a:p>
          <a:p>
            <a:pPr marL="109728" indent="0">
              <a:lnSpc>
                <a:spcPct val="170000"/>
              </a:lnSpc>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788" y="152400"/>
            <a:ext cx="1089660" cy="685800"/>
          </a:xfrm>
          <a:prstGeom prst="rect">
            <a:avLst/>
          </a:prstGeom>
        </p:spPr>
      </p:pic>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9600" y="457200"/>
            <a:ext cx="4356100" cy="5524500"/>
          </a:xfrm>
          <a:prstGeom prst="rect">
            <a:avLst/>
          </a:prstGeom>
          <a:ln>
            <a:solidFill>
              <a:schemeClr val="tx1">
                <a:lumMod val="95000"/>
                <a:lumOff val="5000"/>
              </a:schemeClr>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715001" y="457200"/>
            <a:ext cx="4559299" cy="5524500"/>
          </a:xfrm>
          <a:prstGeom prst="rect">
            <a:avLst/>
          </a:prstGeom>
          <a:ln>
            <a:solidFill>
              <a:schemeClr val="tx1">
                <a:lumMod val="95000"/>
                <a:lumOff val="5000"/>
              </a:schemeClr>
            </a:solidFill>
          </a:ln>
        </p:spPr>
      </p:pic>
    </p:spTree>
    <p:extLst>
      <p:ext uri="{BB962C8B-B14F-4D97-AF65-F5344CB8AC3E}">
        <p14:creationId xmlns:p14="http://schemas.microsoft.com/office/powerpoint/2010/main" val="70946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228600"/>
            <a:ext cx="9132167" cy="572536"/>
          </a:xfrm>
        </p:spPr>
        <p:txBody>
          <a:bodyPr>
            <a:normAutofit/>
          </a:bodyPr>
          <a:lstStyle/>
          <a:p>
            <a:pPr algn="ctr">
              <a:spcAft>
                <a:spcPts val="600"/>
              </a:spcAft>
            </a:pPr>
            <a:r>
              <a:rPr lang="en-US" sz="2700" b="1" dirty="0">
                <a:latin typeface="Times New Roman" panose="02020603050405020304" pitchFamily="18" charset="0"/>
                <a:cs typeface="Times New Roman" panose="02020603050405020304" pitchFamily="18" charset="0"/>
              </a:rPr>
              <a:t>4. On Job Training - II</a:t>
            </a:r>
          </a:p>
        </p:txBody>
      </p:sp>
      <p:sp>
        <p:nvSpPr>
          <p:cNvPr id="3" name="Content Placeholder 2"/>
          <p:cNvSpPr>
            <a:spLocks noGrp="1"/>
          </p:cNvSpPr>
          <p:nvPr>
            <p:ph idx="1"/>
          </p:nvPr>
        </p:nvSpPr>
        <p:spPr>
          <a:xfrm>
            <a:off x="1447801" y="799064"/>
            <a:ext cx="10109199" cy="4509536"/>
          </a:xfrm>
        </p:spPr>
        <p:txBody>
          <a:bodyPr>
            <a:normAutofit/>
          </a:bodyPr>
          <a:lstStyle/>
          <a:p>
            <a:pPr marL="68580" indent="0">
              <a:lnSpc>
                <a:spcPct val="150000"/>
              </a:lnSpc>
              <a:buNone/>
            </a:pPr>
            <a:r>
              <a:rPr lang="en-GB" sz="2500" b="1" dirty="0">
                <a:latin typeface="Times New Roman" panose="02020603050405020304" pitchFamily="18" charset="0"/>
                <a:cs typeface="Times New Roman" panose="02020603050405020304" pitchFamily="18" charset="0"/>
              </a:rPr>
              <a:t>ARTIFICIAL INTELLIGENCE</a:t>
            </a:r>
          </a:p>
          <a:p>
            <a:pPr lvl="1" indent="-342900" algn="just">
              <a:lnSpc>
                <a:spcPct val="150000"/>
              </a:lnSpc>
            </a:pPr>
            <a:r>
              <a:rPr lang="en-US" b="0" dirty="0">
                <a:latin typeface="Times New Roman" panose="02020603050405020304" pitchFamily="18" charset="0"/>
                <a:cs typeface="Times New Roman" panose="02020603050405020304" pitchFamily="18" charset="0"/>
              </a:rPr>
              <a:t>AI application include advanced web search, recommendation systems, understanding human speech, self driving cars, generative or creative tools, automated decision making, and competing at the highest level in strategic game system. </a:t>
            </a:r>
          </a:p>
          <a:p>
            <a:pPr lvl="1" indent="-342900" algn="just">
              <a:lnSpc>
                <a:spcPct val="150000"/>
              </a:lnSpc>
            </a:pPr>
            <a:r>
              <a:rPr lang="en-US" b="0" dirty="0">
                <a:latin typeface="Times New Roman" panose="02020603050405020304" pitchFamily="18" charset="0"/>
                <a:cs typeface="Times New Roman" panose="02020603050405020304" pitchFamily="18" charset="0"/>
              </a:rPr>
              <a:t>The various sub field of AI research are centered around particular goals and the use of particular tools.</a:t>
            </a:r>
          </a:p>
          <a:p>
            <a:pPr lvl="1" indent="-342900" algn="just">
              <a:lnSpc>
                <a:spcPct val="150000"/>
              </a:lnSpc>
            </a:pPr>
            <a:r>
              <a:rPr lang="en-US" b="0" dirty="0">
                <a:latin typeface="Times New Roman" panose="02020603050405020304" pitchFamily="18" charset="0"/>
                <a:cs typeface="Times New Roman" panose="02020603050405020304" pitchFamily="18" charset="0"/>
              </a:rPr>
              <a:t>The traditional goals of AI research include reasoning, knowledge representation, planning learning, natural language processing, perception, and ability to move and manipulate objects</a:t>
            </a:r>
            <a:r>
              <a:rPr lang="en-US" dirty="0">
                <a:latin typeface="Times New Roman" panose="02020603050405020304" pitchFamily="18" charset="0"/>
                <a:cs typeface="Times New Roman" panose="02020603050405020304" pitchFamily="18" charset="0"/>
              </a:rPr>
              <a:t>.</a:t>
            </a:r>
          </a:p>
          <a:p>
            <a:pPr marL="6858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36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8100" y="609600"/>
            <a:ext cx="9880600" cy="5257800"/>
          </a:xfrm>
        </p:spPr>
        <p:txBody>
          <a:bodyPr>
            <a:normAutofit/>
          </a:bodyPr>
          <a:lstStyle/>
          <a:p>
            <a:pPr marL="68580" indent="0" algn="just">
              <a:lnSpc>
                <a:spcPct val="150000"/>
              </a:lnSpc>
              <a:buNone/>
            </a:pPr>
            <a:r>
              <a:rPr lang="en-GB" sz="2500" b="1" dirty="0">
                <a:latin typeface="Times New Roman" panose="02020603050405020304" pitchFamily="18" charset="0"/>
                <a:cs typeface="Times New Roman" panose="02020603050405020304" pitchFamily="18" charset="0"/>
              </a:rPr>
              <a:t>TYPES OF AI</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Artificial narrow intelligence: AI designed to complete very specific actions unable to independently learn.</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Artificial general intelligence: AI designed to learn, think and perform at similar levels to humans.</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Artificial superintelligence: AI able to surpass the knowledge and capabilities of human.</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Reactive machines: AI capable of responding to externals stimuli in real time, unable to build memory or store information for future.</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Theory of mind: AI that can sense and respond to human emotions, plus perform the tasks of limited memory machines. </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Self-aware: AI that can recognize others emotions, plus has sense of self and human level intelligence, the final stage of AI</a:t>
            </a:r>
          </a:p>
        </p:txBody>
      </p:sp>
    </p:spTree>
    <p:extLst>
      <p:ext uri="{BB962C8B-B14F-4D97-AF65-F5344CB8AC3E}">
        <p14:creationId xmlns:p14="http://schemas.microsoft.com/office/powerpoint/2010/main" val="22107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09600"/>
            <a:ext cx="9969500" cy="5245100"/>
          </a:xfrm>
        </p:spPr>
        <p:txBody>
          <a:bodyPr>
            <a:normAutofit/>
          </a:bodyPr>
          <a:lstStyle/>
          <a:p>
            <a:pPr marL="68580" indent="0">
              <a:lnSpc>
                <a:spcPct val="150000"/>
              </a:lnSpc>
              <a:buNone/>
            </a:pPr>
            <a:r>
              <a:rPr lang="en-GB" sz="2500" b="1" dirty="0">
                <a:latin typeface="Times New Roman" panose="02020603050405020304" pitchFamily="18" charset="0"/>
                <a:cs typeface="Times New Roman" panose="02020603050405020304" pitchFamily="18" charset="0"/>
              </a:rPr>
              <a:t>MACHINE LEARNING</a:t>
            </a:r>
            <a:endParaRPr lang="en-GB" sz="1600" b="1"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Machine learning is a branch of artificial intelligence (AI) and computer science which focuses on the use of data and algorithms to imitate the way that humans learn, gradually improving its </a:t>
            </a:r>
            <a:r>
              <a:rPr lang="en-US" b="0" dirty="0" err="1">
                <a:latin typeface="Times New Roman" panose="02020603050405020304" pitchFamily="18" charset="0"/>
                <a:cs typeface="Times New Roman" panose="02020603050405020304" pitchFamily="18" charset="0"/>
              </a:rPr>
              <a:t>accurac</a:t>
            </a:r>
            <a:r>
              <a:rPr lang="en-GB" b="0" dirty="0">
                <a:latin typeface="Times New Roman" panose="02020603050405020304" pitchFamily="18" charset="0"/>
                <a:cs typeface="Times New Roman" panose="02020603050405020304" pitchFamily="18" charset="0"/>
              </a:rPr>
              <a:t>y.</a:t>
            </a: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Machine learning is an important component of the growing field of data science.</a:t>
            </a:r>
            <a:endParaRPr lang="en-GB" b="0"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These insights subsequently drive decision making within applications and businesses, ideally impacting key growth metrics.</a:t>
            </a:r>
            <a:endParaRPr lang="en-GB" b="0"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b="0" dirty="0">
                <a:latin typeface="Times New Roman" panose="02020603050405020304" pitchFamily="18" charset="0"/>
                <a:cs typeface="Times New Roman" panose="02020603050405020304" pitchFamily="18" charset="0"/>
              </a:rPr>
              <a:t>Machine learning algorithms are typically created using frameworks that accelerate solution development, such as </a:t>
            </a:r>
            <a:r>
              <a:rPr lang="en-US" b="0" dirty="0" err="1">
                <a:latin typeface="Times New Roman" panose="02020603050405020304" pitchFamily="18" charset="0"/>
                <a:cs typeface="Times New Roman" panose="02020603050405020304" pitchFamily="18" charset="0"/>
              </a:rPr>
              <a:t>TensorFlow</a:t>
            </a:r>
            <a:r>
              <a:rPr lang="en-US" b="0" dirty="0">
                <a:latin typeface="Times New Roman" panose="02020603050405020304" pitchFamily="18" charset="0"/>
                <a:cs typeface="Times New Roman" panose="02020603050405020304" pitchFamily="18" charset="0"/>
              </a:rPr>
              <a:t> and </a:t>
            </a:r>
            <a:r>
              <a:rPr lang="en-US" b="0" dirty="0" err="1">
                <a:latin typeface="Times New Roman" panose="02020603050405020304" pitchFamily="18" charset="0"/>
                <a:cs typeface="Times New Roman" panose="02020603050405020304" pitchFamily="18" charset="0"/>
              </a:rPr>
              <a:t>PyTorch</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6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00" y="609600"/>
            <a:ext cx="10414000" cy="4724400"/>
          </a:xfrm>
        </p:spPr>
        <p:txBody>
          <a:bodyPr>
            <a:normAutofit/>
          </a:bodyPr>
          <a:lstStyle/>
          <a:p>
            <a:pPr marL="68580" indent="0">
              <a:lnSpc>
                <a:spcPct val="150000"/>
              </a:lnSpc>
              <a:buNone/>
            </a:pPr>
            <a:r>
              <a:rPr lang="en-GB" sz="2500" b="1" dirty="0">
                <a:latin typeface="Times New Roman" panose="02020603050405020304" pitchFamily="18" charset="0"/>
                <a:cs typeface="Times New Roman" panose="02020603050405020304" pitchFamily="18" charset="0"/>
              </a:rPr>
              <a:t>MACHINE LEARNING METHODS</a:t>
            </a:r>
            <a:endParaRPr lang="en-GB" sz="1200" b="1"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sz="2000" b="0" dirty="0">
                <a:latin typeface="Times New Roman" panose="02020603050405020304" pitchFamily="18" charset="0"/>
                <a:cs typeface="Times New Roman" panose="02020603050405020304" pitchFamily="18" charset="0"/>
              </a:rPr>
              <a:t>Supervised machine learning: Supervised learning, also known as supervised machine learning, is defined by its use of labeled datasets to train algorithms to classify data or predict outcomes accurately.</a:t>
            </a:r>
          </a:p>
          <a:p>
            <a:pPr lvl="1" indent="-342900" algn="just">
              <a:lnSpc>
                <a:spcPct val="150000"/>
              </a:lnSpc>
              <a:buClr>
                <a:schemeClr val="tx1">
                  <a:lumMod val="85000"/>
                  <a:lumOff val="15000"/>
                </a:schemeClr>
              </a:buClr>
              <a:buSzPct val="130000"/>
            </a:pPr>
            <a:r>
              <a:rPr lang="en-US" sz="2000" b="0" dirty="0">
                <a:latin typeface="Times New Roman" panose="02020603050405020304" pitchFamily="18" charset="0"/>
                <a:cs typeface="Times New Roman" panose="02020603050405020304" pitchFamily="18" charset="0"/>
              </a:rPr>
              <a:t>Unsupervised machine learning: Unsupervised learning, also known as unsupervised machine learning, uses machine learning algorithm to analyze and cluster unlabeled datasets. </a:t>
            </a:r>
          </a:p>
          <a:p>
            <a:pPr lvl="1" indent="-342900" algn="just">
              <a:lnSpc>
                <a:spcPct val="150000"/>
              </a:lnSpc>
              <a:buClr>
                <a:schemeClr val="tx1">
                  <a:lumMod val="85000"/>
                  <a:lumOff val="15000"/>
                </a:schemeClr>
              </a:buClr>
              <a:buSzPct val="130000"/>
            </a:pPr>
            <a:r>
              <a:rPr lang="en-US" sz="2000" b="0" dirty="0">
                <a:latin typeface="Times New Roman" panose="02020603050405020304" pitchFamily="18" charset="0"/>
                <a:cs typeface="Times New Roman" panose="02020603050405020304" pitchFamily="18" charset="0"/>
              </a:rPr>
              <a:t>Reinforcement machine learning Reinforcement machine learning is a machine learning model that is similar to supervised learning, but the algorithm isn’t trained using sample data</a:t>
            </a:r>
            <a:r>
              <a:rPr lang="en-US" sz="2000" dirty="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a:p>
            <a:pPr marL="6858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25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09600"/>
            <a:ext cx="10363200" cy="5232400"/>
          </a:xfrm>
        </p:spPr>
        <p:txBody>
          <a:bodyPr>
            <a:normAutofit/>
          </a:bodyPr>
          <a:lstStyle/>
          <a:p>
            <a:pPr marL="68580" indent="0">
              <a:lnSpc>
                <a:spcPct val="150000"/>
              </a:lnSpc>
              <a:buNone/>
            </a:pPr>
            <a:r>
              <a:rPr lang="en-GB" sz="2700" b="1" dirty="0" err="1">
                <a:latin typeface="Times New Roman" panose="02020603050405020304" pitchFamily="18" charset="0"/>
                <a:cs typeface="Times New Roman" panose="02020603050405020304" pitchFamily="18" charset="0"/>
              </a:rPr>
              <a:t>OpenCV</a:t>
            </a:r>
            <a:r>
              <a:rPr lang="en-GB" sz="2700" b="1" dirty="0">
                <a:latin typeface="Times New Roman" panose="02020603050405020304" pitchFamily="18" charset="0"/>
                <a:cs typeface="Times New Roman" panose="02020603050405020304" pitchFamily="18" charset="0"/>
              </a:rPr>
              <a:t> </a:t>
            </a:r>
            <a:endParaRPr lang="en-GB" sz="1300" b="1" dirty="0">
              <a:latin typeface="Times New Roman" panose="02020603050405020304" pitchFamily="18" charset="0"/>
              <a:cs typeface="Times New Roman" panose="02020603050405020304" pitchFamily="18" charset="0"/>
            </a:endParaRPr>
          </a:p>
          <a:p>
            <a:pPr marL="285750" indent="-285750" algn="just">
              <a:lnSpc>
                <a:spcPct val="150000"/>
              </a:lnSpc>
              <a:buSzPct val="130000"/>
            </a:pP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open source computer vision library is an open source computer vision and machine learning software library</a:t>
            </a: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SzPct val="130000"/>
            </a:pP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was built to provide a common infrastructure for computer vision application and to accelerate the use of machine perception in the commercial product</a:t>
            </a:r>
            <a:r>
              <a:rPr lang="en-GB" dirty="0">
                <a:latin typeface="Times New Roman" panose="02020603050405020304" pitchFamily="18" charset="0"/>
                <a:cs typeface="Times New Roman" panose="02020603050405020304" pitchFamily="18" charset="0"/>
              </a:rPr>
              <a:t>.</a:t>
            </a:r>
          </a:p>
          <a:p>
            <a:pPr marL="285750" indent="-285750" algn="just">
              <a:lnSpc>
                <a:spcPct val="150000"/>
              </a:lnSpc>
              <a:buSzPct val="130000"/>
            </a:pP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is an open-source software library for computer vision and machine learning.</a:t>
            </a: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SzPct val="130000"/>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full form is Open Source Computer Vision Library. It was created to provide a shared infrastructure for applications for computer vision and to speed up the use of machine perception in consumer products</a:t>
            </a:r>
          </a:p>
        </p:txBody>
      </p:sp>
    </p:spTree>
    <p:extLst>
      <p:ext uri="{BB962C8B-B14F-4D97-AF65-F5344CB8AC3E}">
        <p14:creationId xmlns:p14="http://schemas.microsoft.com/office/powerpoint/2010/main" val="350661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0" y="685800"/>
            <a:ext cx="10236200" cy="5359400"/>
          </a:xfrm>
        </p:spPr>
        <p:txBody>
          <a:bodyPr>
            <a:normAutofit/>
          </a:bodyPr>
          <a:lstStyle/>
          <a:p>
            <a:pPr marL="68580" indent="0">
              <a:lnSpc>
                <a:spcPct val="150000"/>
              </a:lnSpc>
              <a:buNone/>
            </a:pPr>
            <a:r>
              <a:rPr lang="en-GB" sz="2500" b="1" dirty="0">
                <a:latin typeface="Times New Roman" panose="02020603050405020304" pitchFamily="18" charset="0"/>
                <a:cs typeface="Times New Roman" panose="02020603050405020304" pitchFamily="18" charset="0"/>
              </a:rPr>
              <a:t>HAAR CASCADE DATASET</a:t>
            </a:r>
            <a:endParaRPr lang="en-GB" sz="1600" b="1"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sz="2000" b="0" dirty="0">
                <a:latin typeface="Times New Roman" panose="02020603050405020304" pitchFamily="18" charset="0"/>
                <a:cs typeface="Times New Roman" panose="02020603050405020304" pitchFamily="18" charset="0"/>
              </a:rPr>
              <a:t>Haar cascade is an algorithm that can detect objects in images, irrespective of their scale in image and location.</a:t>
            </a:r>
            <a:endParaRPr lang="en-GB" sz="2000" b="0"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sz="2000" b="0" dirty="0">
                <a:latin typeface="Times New Roman" panose="02020603050405020304" pitchFamily="18" charset="0"/>
                <a:cs typeface="Times New Roman" panose="02020603050405020304" pitchFamily="18" charset="0"/>
              </a:rPr>
              <a:t>This algorithm is not so complex and can run in real-time. We can train a haarcascade detector to detect various objects like cars, bikes, buildings, fruits, etc</a:t>
            </a:r>
            <a:endParaRPr lang="en-GB" sz="2000" b="0" dirty="0">
              <a:latin typeface="Times New Roman" panose="02020603050405020304" pitchFamily="18" charset="0"/>
              <a:cs typeface="Times New Roman" panose="02020603050405020304" pitchFamily="18" charset="0"/>
            </a:endParaRPr>
          </a:p>
          <a:p>
            <a:pPr lvl="1" indent="-342900" algn="just">
              <a:lnSpc>
                <a:spcPct val="150000"/>
              </a:lnSpc>
              <a:buClr>
                <a:schemeClr val="tx1">
                  <a:lumMod val="85000"/>
                  <a:lumOff val="15000"/>
                </a:schemeClr>
              </a:buClr>
              <a:buSzPct val="130000"/>
            </a:pPr>
            <a:r>
              <a:rPr lang="en-US" sz="2000" b="0" dirty="0">
                <a:latin typeface="Times New Roman" panose="02020603050405020304" pitchFamily="18" charset="0"/>
                <a:cs typeface="Times New Roman" panose="02020603050405020304" pitchFamily="18" charset="0"/>
              </a:rPr>
              <a:t>The main concept behind the Haarcascade algorithm is to train a classifier to identify specific patterns or features in an image that correspond to the object of interest.</a:t>
            </a:r>
            <a:endParaRPr lang="en-GB" sz="2000" b="0" dirty="0">
              <a:latin typeface="Times New Roman" panose="02020603050405020304" pitchFamily="18" charset="0"/>
              <a:cs typeface="Times New Roman" panose="02020603050405020304" pitchFamily="18" charset="0"/>
            </a:endParaRPr>
          </a:p>
          <a:p>
            <a:pPr marL="6858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972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FF4E77-7E6D-457C-ABC0-95EECE43182D}"/>
              </a:ext>
            </a:extLst>
          </p:cNvPr>
          <p:cNvSpPr/>
          <p:nvPr/>
        </p:nvSpPr>
        <p:spPr>
          <a:xfrm>
            <a:off x="4759736" y="314645"/>
            <a:ext cx="2672526" cy="553998"/>
          </a:xfrm>
          <a:prstGeom prst="rect">
            <a:avLst/>
          </a:prstGeom>
        </p:spPr>
        <p:txBody>
          <a:bodyPr wrap="none">
            <a:spAutoFit/>
          </a:bodyPr>
          <a:lstStyle/>
          <a:p>
            <a:pPr algn="just"/>
            <a:r>
              <a:rPr lang="en-US" sz="3000" b="1" dirty="0">
                <a:solidFill>
                  <a:schemeClr val="tx2"/>
                </a:solidFill>
                <a:highlight>
                  <a:srgbClr val="C0C0C0"/>
                </a:highlight>
                <a:latin typeface="Times New Roman" panose="02020603050405020304" pitchFamily="18" charset="0"/>
                <a:cs typeface="Times New Roman" panose="02020603050405020304" pitchFamily="18" charset="0"/>
              </a:rPr>
              <a:t>5. Use Case - II</a:t>
            </a:r>
            <a:endParaRPr lang="en-UG" sz="3000" b="1" dirty="0">
              <a:solidFill>
                <a:schemeClr val="tx2"/>
              </a:solidFill>
              <a:highlight>
                <a:srgbClr val="C0C0C0"/>
              </a:highligh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13508DE-E345-4113-A423-4DA8CB444AB6}"/>
              </a:ext>
            </a:extLst>
          </p:cNvPr>
          <p:cNvSpPr/>
          <p:nvPr/>
        </p:nvSpPr>
        <p:spPr>
          <a:xfrm>
            <a:off x="1058778" y="824208"/>
            <a:ext cx="10955422" cy="5651804"/>
          </a:xfrm>
          <a:prstGeom prst="rect">
            <a:avLst/>
          </a:prstGeom>
        </p:spPr>
        <p:txBody>
          <a:bodyPr wrap="square">
            <a:spAutoFit/>
          </a:bodyPr>
          <a:lstStyle/>
          <a:p>
            <a:pPr>
              <a:lnSpc>
                <a:spcPct val="150000"/>
              </a:lnSpc>
            </a:pPr>
            <a:r>
              <a:rPr lang="en-GB" sz="2500" dirty="0">
                <a:latin typeface="Times New Roman" panose="02020603050405020304" pitchFamily="18" charset="0"/>
                <a:cs typeface="Times New Roman" panose="02020603050405020304" pitchFamily="18" charset="0"/>
              </a:rPr>
              <a:t>SMART CITY MISSION</a:t>
            </a: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National Smart Cities Mission is an urban renewal and retrofitting program by the Government of India with the mission to develop smart cities across the country, making them citizen friendly and sustainable</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Union Ministry of Urban Development is responsible for implementing the mission in collaboration with the state governments of the respective cities.</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Smart Cities Mission envisions developing an area within the cities in the country as model areas based on an area development plan, which is expected to have a </a:t>
            </a:r>
            <a:r>
              <a:rPr lang="en-US" sz="2000" dirty="0" err="1">
                <a:latin typeface="Times New Roman" panose="02020603050405020304" pitchFamily="18" charset="0"/>
                <a:cs typeface="Times New Roman" panose="02020603050405020304" pitchFamily="18" charset="0"/>
              </a:rPr>
              <a:t>ruboff</a:t>
            </a:r>
            <a:r>
              <a:rPr lang="en-US" sz="2000" dirty="0">
                <a:latin typeface="Times New Roman" panose="02020603050405020304" pitchFamily="18" charset="0"/>
                <a:cs typeface="Times New Roman" panose="02020603050405020304" pitchFamily="18" charset="0"/>
              </a:rPr>
              <a:t> effect on other parts of the city, and nearby </a:t>
            </a:r>
            <a:r>
              <a:rPr lang="en-US" sz="2000" dirty="0" err="1">
                <a:latin typeface="Times New Roman" panose="02020603050405020304" pitchFamily="18" charset="0"/>
                <a:cs typeface="Times New Roman" panose="02020603050405020304" pitchFamily="18" charset="0"/>
              </a:rPr>
              <a:t>citoes</a:t>
            </a:r>
            <a:r>
              <a:rPr lang="en-US" sz="2000" dirty="0">
                <a:latin typeface="Times New Roman" panose="02020603050405020304" pitchFamily="18" charset="0"/>
                <a:cs typeface="Times New Roman" panose="02020603050405020304" pitchFamily="18" charset="0"/>
              </a:rPr>
              <a:t> and towns.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Smart Cities Mission is an initiative by the Government of India to improve the lifestyle of citizens living in that particular city or town. </a:t>
            </a:r>
          </a:p>
          <a:p>
            <a:pPr>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421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9FF81-FBFF-49B0-822E-F229DAC379FF}"/>
              </a:ext>
            </a:extLst>
          </p:cNvPr>
          <p:cNvSpPr/>
          <p:nvPr/>
        </p:nvSpPr>
        <p:spPr>
          <a:xfrm>
            <a:off x="1187116" y="563504"/>
            <a:ext cx="10636584" cy="5316596"/>
          </a:xfrm>
          <a:prstGeom prst="rect">
            <a:avLst/>
          </a:prstGeom>
        </p:spPr>
        <p:txBody>
          <a:bodyPr wrap="square">
            <a:spAutoFit/>
          </a:bodyPr>
          <a:lstStyle/>
          <a:p>
            <a:pPr>
              <a:lnSpc>
                <a:spcPct val="150000"/>
              </a:lnSpc>
            </a:pPr>
            <a:r>
              <a:rPr lang="en-US" sz="2500" b="1" dirty="0">
                <a:latin typeface="Times New Roman" panose="02020603050405020304" pitchFamily="18" charset="0"/>
                <a:cs typeface="Times New Roman" panose="02020603050405020304" pitchFamily="18" charset="0"/>
              </a:rPr>
              <a:t>FEATURES OF SMART CITY MISSION OF INDIA</a:t>
            </a:r>
          </a:p>
          <a:p>
            <a:pPr>
              <a:lnSpc>
                <a:spcPct val="150000"/>
              </a:lnSpc>
            </a:pPr>
            <a:endParaRPr lang="en-US" sz="25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mission promotes the use of mixed land according to its per-area usage plan. Therefore, this allows the state to have vast land for multi-purposes and make the bye-laws accordingly.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Providing housing choices to everyone is another major goal of the Smart City projects.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mission is set to give the people relief from congestion. Smart City India will also ensure the security of the people, promote communication, and reduce smog at the same time.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Developing recreational spots like gardens, parks, open gyms, playgrounds, and more are other major goals of the mission.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Government-related services are gradually going digital to promote transparency and accountability in the system and the people.</a:t>
            </a:r>
          </a:p>
        </p:txBody>
      </p:sp>
    </p:spTree>
    <p:extLst>
      <p:ext uri="{BB962C8B-B14F-4D97-AF65-F5344CB8AC3E}">
        <p14:creationId xmlns:p14="http://schemas.microsoft.com/office/powerpoint/2010/main" val="3584286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7E11F6-B805-472F-A749-86E552C73FED}"/>
              </a:ext>
            </a:extLst>
          </p:cNvPr>
          <p:cNvSpPr/>
          <p:nvPr/>
        </p:nvSpPr>
        <p:spPr>
          <a:xfrm>
            <a:off x="1283628" y="698124"/>
            <a:ext cx="3844835" cy="477054"/>
          </a:xfrm>
          <a:prstGeom prst="rect">
            <a:avLst/>
          </a:prstGeom>
        </p:spPr>
        <p:txBody>
          <a:bodyPr wrap="none">
            <a:spAutoFit/>
          </a:bodyPr>
          <a:lstStyle/>
          <a:p>
            <a:r>
              <a:rPr lang="en-GB" sz="2500" b="1" dirty="0">
                <a:latin typeface="Times New Roman" panose="02020603050405020304" pitchFamily="18" charset="0"/>
                <a:cs typeface="Times New Roman" panose="02020603050405020304" pitchFamily="18" charset="0"/>
              </a:rPr>
              <a:t>PROBLEM STATEMENT</a:t>
            </a:r>
          </a:p>
        </p:txBody>
      </p:sp>
      <p:sp>
        <p:nvSpPr>
          <p:cNvPr id="3" name="Rectangle 2">
            <a:extLst>
              <a:ext uri="{FF2B5EF4-FFF2-40B4-BE49-F238E27FC236}">
                <a16:creationId xmlns:a16="http://schemas.microsoft.com/office/drawing/2014/main" id="{7EFD13FF-9911-4C49-AED9-D0FACB8168DE}"/>
              </a:ext>
            </a:extLst>
          </p:cNvPr>
          <p:cNvSpPr/>
          <p:nvPr/>
        </p:nvSpPr>
        <p:spPr>
          <a:xfrm>
            <a:off x="1283628" y="1175178"/>
            <a:ext cx="9624744" cy="46414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Color-based Detection: Threshold the input image in the HSV color space using predefined color ranges for red, yellow, and green to accurately detect traffic lights.</a:t>
            </a:r>
          </a:p>
          <a:p>
            <a:pPr marL="342900"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Contour Extraction: Utilize contour detection techniques to identify the contours of the traffic lights in the binary masks obtained from color thresholding.</a:t>
            </a:r>
          </a:p>
          <a:p>
            <a:pPr marL="342900"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Filtering and Size-based Selection: Filter out small and irrelevant contours based on their area, using a minimum contour area threshold, to eliminate noise and improve detection accuracy.</a:t>
            </a:r>
          </a:p>
          <a:p>
            <a:pPr marL="342900" indent="-342900" algn="just">
              <a:lnSpc>
                <a:spcPct val="150000"/>
              </a:lnSpc>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Bounding Box Visualization: Draw bounding rectangles around the detected traffic light contours and annotate them with the corresponding color label (red, yellow, or green) for visual representation and interpretation.</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05000" y="120744"/>
            <a:ext cx="8838112" cy="704552"/>
          </a:xfrm>
          <a:prstGeom prst="rect">
            <a:avLst/>
          </a:prstGeom>
          <a:noFill/>
        </p:spPr>
        <p:txBody>
          <a:bodyPr wrap="square" rtlCol="0">
            <a:spAutoFit/>
          </a:bodyPr>
          <a:lstStyle/>
          <a:p>
            <a:pPr algn="ctr">
              <a:lnSpc>
                <a:spcPct val="150000"/>
              </a:lnSpc>
            </a:pPr>
            <a:r>
              <a:rPr lang="en-US" sz="3000" dirty="0">
                <a:solidFill>
                  <a:schemeClr val="tx2">
                    <a:lumMod val="75000"/>
                  </a:schemeClr>
                </a:solidFill>
                <a:latin typeface="Times New Roman" panose="02020603050405020304" pitchFamily="18" charset="0"/>
                <a:cs typeface="Times New Roman" panose="02020603050405020304" pitchFamily="18" charset="0"/>
              </a:rPr>
              <a:t>1. Company Description</a:t>
            </a:r>
          </a:p>
        </p:txBody>
      </p:sp>
      <p:sp>
        <p:nvSpPr>
          <p:cNvPr id="3" name="Rectangle 2"/>
          <p:cNvSpPr/>
          <p:nvPr/>
        </p:nvSpPr>
        <p:spPr>
          <a:xfrm>
            <a:off x="1333500" y="1828801"/>
            <a:ext cx="10660380" cy="3993401"/>
          </a:xfrm>
          <a:prstGeom prst="rect">
            <a:avLst/>
          </a:prstGeom>
        </p:spPr>
        <p:txBody>
          <a:bodyPr wrap="square">
            <a:spAutoFit/>
          </a:bodyPr>
          <a:lstStyle/>
          <a:p>
            <a:pPr algn="just">
              <a:lnSpc>
                <a:spcPct val="150000"/>
              </a:lnSpc>
            </a:pPr>
            <a:r>
              <a:rPr lang="en-US" sz="2500" b="1" dirty="0">
                <a:latin typeface="Times New Roman" panose="02020603050405020304" pitchFamily="18" charset="0"/>
                <a:cs typeface="Times New Roman" panose="02020603050405020304" pitchFamily="18" charset="0"/>
              </a:rPr>
              <a:t>OVERVIEW OF THE ORGANIZATION </a:t>
            </a:r>
          </a:p>
          <a:p>
            <a:pPr algn="just">
              <a:lnSpc>
                <a:spcPct val="150000"/>
              </a:lnSpc>
            </a:pPr>
            <a:r>
              <a:rPr lang="en-US" sz="2400" dirty="0">
                <a:latin typeface="Times New Roman" panose="02020603050405020304" pitchFamily="18" charset="0"/>
                <a:cs typeface="Times New Roman" panose="02020603050405020304" pitchFamily="18" charset="0"/>
              </a:rPr>
              <a:t>TechifyIndia is a startup which provides</a:t>
            </a:r>
          </a:p>
          <a:p>
            <a:pPr marL="914400" lvl="1"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IT solutions.</a:t>
            </a:r>
          </a:p>
          <a:p>
            <a:pPr marL="914400" lvl="1"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Build innovative IoT products.</a:t>
            </a:r>
          </a:p>
          <a:p>
            <a:pPr marL="914400" lvl="1"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Systems integration solutions</a:t>
            </a:r>
          </a:p>
          <a:p>
            <a:pPr marL="914400" lvl="1"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provide leading edge intelligent technical solutions.</a:t>
            </a:r>
          </a:p>
          <a:p>
            <a:pPr marL="914400" lvl="1"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Consulting services to business organizations and government.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588" y="337540"/>
            <a:ext cx="2133600" cy="1542061"/>
          </a:xfrm>
          <a:prstGeom prst="rect">
            <a:avLst/>
          </a:prstGeom>
        </p:spPr>
      </p:pic>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0F1861-B716-4BEC-87B3-A12C95FDAC3D}"/>
              </a:ext>
            </a:extLst>
          </p:cNvPr>
          <p:cNvPicPr>
            <a:picLocks noChangeAspect="1"/>
          </p:cNvPicPr>
          <p:nvPr/>
        </p:nvPicPr>
        <p:blipFill>
          <a:blip r:embed="rId2"/>
          <a:stretch>
            <a:fillRect/>
          </a:stretch>
        </p:blipFill>
        <p:spPr>
          <a:xfrm>
            <a:off x="3847680" y="1358153"/>
            <a:ext cx="4496640" cy="4141694"/>
          </a:xfrm>
          <a:prstGeom prst="rect">
            <a:avLst/>
          </a:prstGeom>
        </p:spPr>
      </p:pic>
      <p:sp>
        <p:nvSpPr>
          <p:cNvPr id="4" name="Rectangle 3">
            <a:extLst>
              <a:ext uri="{FF2B5EF4-FFF2-40B4-BE49-F238E27FC236}">
                <a16:creationId xmlns:a16="http://schemas.microsoft.com/office/drawing/2014/main" id="{EB020D00-0858-41A0-BDE5-BF833FFCA235}"/>
              </a:ext>
            </a:extLst>
          </p:cNvPr>
          <p:cNvSpPr/>
          <p:nvPr/>
        </p:nvSpPr>
        <p:spPr>
          <a:xfrm>
            <a:off x="862432" y="599746"/>
            <a:ext cx="2926507" cy="461665"/>
          </a:xfrm>
          <a:prstGeom prst="rect">
            <a:avLst/>
          </a:prstGeom>
        </p:spPr>
        <p:txBody>
          <a:bodyPr wrap="none">
            <a:spAutoFit/>
          </a:bodyPr>
          <a:lstStyle/>
          <a:p>
            <a:r>
              <a:rPr lang="en-IN" sz="2400" dirty="0"/>
              <a:t>Output of program</a:t>
            </a:r>
          </a:p>
        </p:txBody>
      </p:sp>
    </p:spTree>
    <p:extLst>
      <p:ext uri="{BB962C8B-B14F-4D97-AF65-F5344CB8AC3E}">
        <p14:creationId xmlns:p14="http://schemas.microsoft.com/office/powerpoint/2010/main" val="226998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58123"/>
            <a:ext cx="9132167" cy="609600"/>
          </a:xfrm>
        </p:spPr>
        <p:txBody>
          <a:bodyPr>
            <a:normAutofit/>
          </a:bodyPr>
          <a:lstStyle/>
          <a:p>
            <a:pPr algn="ctr"/>
            <a:r>
              <a:rPr lang="en-US" sz="3000" dirty="0">
                <a:latin typeface="Algerian" pitchFamily="82" charset="0"/>
              </a:rPr>
              <a:t>CONCLUSION</a:t>
            </a:r>
          </a:p>
        </p:txBody>
      </p:sp>
      <p:sp>
        <p:nvSpPr>
          <p:cNvPr id="3" name="Content Placeholder 2"/>
          <p:cNvSpPr>
            <a:spLocks noGrp="1"/>
          </p:cNvSpPr>
          <p:nvPr>
            <p:ph idx="1"/>
          </p:nvPr>
        </p:nvSpPr>
        <p:spPr>
          <a:xfrm>
            <a:off x="1320800" y="667723"/>
            <a:ext cx="10528300" cy="5491777"/>
          </a:xfrm>
        </p:spPr>
        <p:txBody>
          <a:bodyPr>
            <a:noAutofit/>
          </a:bodyPr>
          <a:lstStyle/>
          <a:p>
            <a:pPr marL="285750" indent="-285750" algn="just">
              <a:lnSpc>
                <a:spcPct val="150000"/>
              </a:lnSpc>
            </a:pPr>
            <a:r>
              <a:rPr lang="en-US" b="0" dirty="0">
                <a:latin typeface="Times New Roman" panose="02020603050405020304" pitchFamily="18" charset="0"/>
                <a:cs typeface="Times New Roman" panose="02020603050405020304" pitchFamily="18" charset="0"/>
              </a:rPr>
              <a:t>In company we trained about Python, OOP’s, Python implementation with OOP, Benefits of OOP in python, important function in python like lambda, map, reduce, filter in internship . </a:t>
            </a:r>
          </a:p>
          <a:p>
            <a:pPr marL="285750" indent="-285750" algn="just">
              <a:lnSpc>
                <a:spcPct val="150000"/>
              </a:lnSpc>
            </a:pPr>
            <a:r>
              <a:rPr lang="en-US" b="0" dirty="0">
                <a:latin typeface="Times New Roman" panose="02020603050405020304" pitchFamily="18" charset="0"/>
                <a:cs typeface="Times New Roman" panose="02020603050405020304" pitchFamily="18" charset="0"/>
              </a:rPr>
              <a:t>We were assigned with Music Player application using python programming language,where we are created some of methods like playing_song,pause_song,stopping_song,removing_song and adding_songs to the playlist. </a:t>
            </a:r>
          </a:p>
          <a:p>
            <a:pPr marL="285750" indent="-285750" algn="just">
              <a:lnSpc>
                <a:spcPct val="150000"/>
              </a:lnSpc>
            </a:pPr>
            <a:r>
              <a:rPr lang="en-US" b="0" dirty="0">
                <a:latin typeface="Times New Roman" panose="02020603050405020304" pitchFamily="18" charset="0"/>
                <a:cs typeface="Times New Roman" panose="02020603050405020304" pitchFamily="18" charset="0"/>
              </a:rPr>
              <a:t>During the internship we learnt about Artificial Intelligence, types of AI, Machine learning, OpenCv, Haar cascade dataset. We learnt about </a:t>
            </a:r>
            <a:r>
              <a:rPr lang="en-US" b="0" dirty="0" err="1">
                <a:latin typeface="Times New Roman" panose="02020603050405020304" pitchFamily="18" charset="0"/>
                <a:cs typeface="Times New Roman" panose="02020603050405020304" pitchFamily="18" charset="0"/>
              </a:rPr>
              <a:t>OpenCV</a:t>
            </a:r>
            <a:r>
              <a:rPr lang="en-US" b="0" dirty="0">
                <a:latin typeface="Times New Roman" panose="02020603050405020304" pitchFamily="18" charset="0"/>
                <a:cs typeface="Times New Roman" panose="02020603050405020304" pitchFamily="18" charset="0"/>
              </a:rPr>
              <a:t> through which the system can detect through its camera like human, human face, moving object, etc.</a:t>
            </a:r>
          </a:p>
          <a:p>
            <a:pPr marL="285750" indent="-285750" algn="just">
              <a:lnSpc>
                <a:spcPct val="150000"/>
              </a:lnSpc>
            </a:pPr>
            <a:r>
              <a:rPr lang="en-US" sz="2000" dirty="0">
                <a:latin typeface="Times New Roman" panose="02020603050405020304" pitchFamily="18" charset="0"/>
                <a:cs typeface="Times New Roman" panose="02020603050405020304" pitchFamily="18" charset="0"/>
              </a:rPr>
              <a:t>Assigned with task which shows traffic light  detection using OpenCV. Here we created a program that detect the color of traffic signals by cars. From which there will less chances of accidents</a:t>
            </a:r>
            <a:endParaRPr lang="en-US"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253" y="609601"/>
            <a:ext cx="11071747" cy="6032499"/>
          </a:xfrm>
        </p:spPr>
        <p:txBody>
          <a:bodyPr>
            <a:noAutofit/>
          </a:bodyPr>
          <a:lstStyle/>
          <a:p>
            <a:pPr marL="365760" indent="0" algn="just">
              <a:buNone/>
            </a:pPr>
            <a:r>
              <a:rPr lang="en-US" sz="2400" dirty="0">
                <a:latin typeface="Times New Roman" panose="02020603050405020304" pitchFamily="18" charset="0"/>
                <a:cs typeface="Times New Roman" panose="02020603050405020304" pitchFamily="18" charset="0"/>
              </a:rPr>
              <a:t>The company is established in 2017 and located in Balagavi, Karnataka, India.</a:t>
            </a:r>
          </a:p>
          <a:p>
            <a:pPr marL="822960" indent="-457200" algn="just">
              <a:buFont typeface="+mj-lt"/>
              <a:buAutoNum type="arabicPeriod"/>
            </a:pPr>
            <a:r>
              <a:rPr lang="en-US" sz="2400" dirty="0">
                <a:latin typeface="Times New Roman" panose="02020603050405020304" pitchFamily="18" charset="0"/>
                <a:cs typeface="Times New Roman" panose="02020603050405020304" pitchFamily="18" charset="0"/>
              </a:rPr>
              <a:t>Since 2017, the company have been providing consulting service, </a:t>
            </a:r>
          </a:p>
          <a:p>
            <a:pPr marL="822960" indent="-457200" algn="just">
              <a:buFont typeface="+mj-lt"/>
              <a:buAutoNum type="arabicPeriod"/>
            </a:pPr>
            <a:r>
              <a:rPr lang="en-US" sz="2400" dirty="0">
                <a:latin typeface="Times New Roman" panose="02020603050405020304" pitchFamily="18" charset="0"/>
                <a:cs typeface="Times New Roman" panose="02020603050405020304" pitchFamily="18" charset="0"/>
              </a:rPr>
              <a:t>website development, </a:t>
            </a:r>
          </a:p>
          <a:p>
            <a:pPr marL="822960" indent="-457200" algn="just">
              <a:buFont typeface="+mj-lt"/>
              <a:buAutoNum type="arabicPeriod"/>
            </a:pPr>
            <a:r>
              <a:rPr lang="en-US" sz="2400" dirty="0">
                <a:latin typeface="Times New Roman" panose="02020603050405020304" pitchFamily="18" charset="0"/>
                <a:cs typeface="Times New Roman" panose="02020603050405020304" pitchFamily="18" charset="0"/>
              </a:rPr>
              <a:t>Design and IoT application development.  </a:t>
            </a:r>
          </a:p>
          <a:p>
            <a:pPr marL="822960" indent="-457200" algn="just">
              <a:buFont typeface="+mj-lt"/>
              <a:buAutoNum type="arabicPeriod"/>
            </a:pPr>
            <a:r>
              <a:rPr lang="en-US" sz="2400" dirty="0">
                <a:latin typeface="Times New Roman" panose="02020603050405020304" pitchFamily="18" charset="0"/>
                <a:cs typeface="Times New Roman" panose="02020603050405020304" pitchFamily="18" charset="0"/>
              </a:rPr>
              <a:t>And 100% responsive business websites.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505200"/>
            <a:ext cx="3467100" cy="23819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1" y="3515360"/>
            <a:ext cx="3908255" cy="248719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1722" y="3505200"/>
            <a:ext cx="2915626" cy="2487194"/>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839" y="1219200"/>
            <a:ext cx="10671891" cy="3509102"/>
          </a:xfrm>
          <a:prstGeom prst="rect">
            <a:avLst/>
          </a:prstGeom>
        </p:spPr>
        <p:txBody>
          <a:bodyPr wrap="square">
            <a:spAutoFit/>
          </a:bodyPr>
          <a:lstStyle/>
          <a:p>
            <a:pPr algn="just">
              <a:lnSpc>
                <a:spcPct val="150000"/>
              </a:lnSpc>
              <a:buClr>
                <a:schemeClr val="bg2">
                  <a:lumMod val="75000"/>
                </a:schemeClr>
              </a:buClr>
            </a:pPr>
            <a:r>
              <a:rPr lang="en-US" sz="2500" b="1" dirty="0">
                <a:latin typeface="Times New Roman" panose="02020603050405020304" pitchFamily="18" charset="0"/>
                <a:cs typeface="Times New Roman" panose="02020603050405020304" pitchFamily="18" charset="0"/>
              </a:rPr>
              <a:t>Vision and mission of the organization</a:t>
            </a:r>
          </a:p>
          <a:p>
            <a:pPr marL="342900" indent="-342900" algn="just">
              <a:lnSpc>
                <a:spcPct val="150000"/>
              </a:lnSpc>
              <a:buClr>
                <a:schemeClr val="tx1">
                  <a:lumMod val="85000"/>
                  <a:lumOff val="15000"/>
                </a:schemeClr>
              </a:buClr>
              <a:buSzPct val="130000"/>
              <a:buFont typeface="Arial" pitchFamily="34" charset="0"/>
              <a:buChar char="•"/>
            </a:pPr>
            <a:r>
              <a:rPr lang="en-US" sz="2200" b="1" dirty="0">
                <a:latin typeface="Times New Roman" panose="02020603050405020304" pitchFamily="18" charset="0"/>
                <a:cs typeface="Times New Roman" panose="02020603050405020304" pitchFamily="18" charset="0"/>
              </a:rPr>
              <a:t>Vision: </a:t>
            </a:r>
            <a:r>
              <a:rPr lang="en-US" sz="2200" b="1" dirty="0">
                <a:solidFill>
                  <a:srgbClr val="C00000"/>
                </a:solidFill>
                <a:latin typeface="Times New Roman" panose="02020603050405020304" pitchFamily="18" charset="0"/>
                <a:cs typeface="Times New Roman" panose="02020603050405020304" pitchFamily="18" charset="0"/>
              </a:rPr>
              <a:t>To build a reputation of being one of the most innovative IT Solution and Service provider.</a:t>
            </a:r>
          </a:p>
          <a:p>
            <a:pPr algn="just">
              <a:lnSpc>
                <a:spcPct val="150000"/>
              </a:lnSpc>
              <a:buClr>
                <a:schemeClr val="tx1">
                  <a:lumMod val="85000"/>
                  <a:lumOff val="15000"/>
                </a:schemeClr>
              </a:buClr>
              <a:buSzPct val="130000"/>
            </a:pPr>
            <a:endParaRPr lang="en-US" sz="1600" b="1" dirty="0">
              <a:solidFill>
                <a:srgbClr val="C00000"/>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tx1">
                  <a:lumMod val="85000"/>
                  <a:lumOff val="15000"/>
                </a:schemeClr>
              </a:buClr>
              <a:buSzPct val="130000"/>
              <a:buFont typeface="Arial" pitchFamily="34" charset="0"/>
              <a:buChar char="•"/>
            </a:pPr>
            <a:r>
              <a:rPr lang="en-US" sz="2200" b="1" dirty="0">
                <a:latin typeface="Times New Roman" panose="02020603050405020304" pitchFamily="18" charset="0"/>
                <a:cs typeface="Times New Roman" panose="02020603050405020304" pitchFamily="18" charset="0"/>
              </a:rPr>
              <a:t>Mission:</a:t>
            </a:r>
            <a:r>
              <a:rPr lang="en-US" sz="2200" dirty="0">
                <a:latin typeface="Times New Roman" panose="02020603050405020304" pitchFamily="18" charset="0"/>
                <a:cs typeface="Times New Roman" panose="02020603050405020304" pitchFamily="18" charset="0"/>
              </a:rPr>
              <a:t> </a:t>
            </a:r>
            <a:r>
              <a:rPr lang="en-US" sz="2200" b="1" dirty="0">
                <a:solidFill>
                  <a:srgbClr val="002060"/>
                </a:solidFill>
                <a:latin typeface="Times New Roman" panose="02020603050405020304" pitchFamily="18" charset="0"/>
                <a:cs typeface="Times New Roman" panose="02020603050405020304" pitchFamily="18" charset="0"/>
              </a:rPr>
              <a:t>To produce excellent services in the field of IT Services and Consultancy</a:t>
            </a:r>
            <a:r>
              <a:rPr lang="en-US" sz="2200" dirty="0">
                <a:latin typeface="Times New Roman" panose="02020603050405020304" pitchFamily="18" charset="0"/>
                <a:cs typeface="Times New Roman" panose="02020603050405020304" pitchFamily="18" charset="0"/>
              </a:rPr>
              <a:t> with maximum efforts driven towards customer satisfaction. </a:t>
            </a:r>
          </a:p>
          <a:p>
            <a:pPr marL="342900" indent="-342900" algn="just">
              <a:lnSpc>
                <a:spcPct val="150000"/>
              </a:lnSpc>
              <a:buFont typeface="Wingdings" pitchFamily="2" charset="2"/>
              <a:buChar char="Ø"/>
            </a:pPr>
            <a:endParaRPr lang="en-US" sz="2200" dirty="0">
              <a:latin typeface="Bahnschrift SemiLight" pitchFamily="34" charset="0"/>
            </a:endParaRPr>
          </a:p>
        </p:txBody>
      </p:sp>
    </p:spTree>
    <p:extLst>
      <p:ext uri="{BB962C8B-B14F-4D97-AF65-F5344CB8AC3E}">
        <p14:creationId xmlns:p14="http://schemas.microsoft.com/office/powerpoint/2010/main" val="171288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2" y="1066802"/>
            <a:ext cx="10226121" cy="464871"/>
          </a:xfrm>
          <a:prstGeom prst="rect">
            <a:avLst/>
          </a:prstGeom>
          <a:noFill/>
        </p:spPr>
        <p:txBody>
          <a:bodyPr wrap="square" rtlCol="0">
            <a:spAutoFit/>
          </a:bodyPr>
          <a:lstStyle/>
          <a:p>
            <a:pPr>
              <a:lnSpc>
                <a:spcPct val="150000"/>
              </a:lnSpc>
            </a:pPr>
            <a:endParaRPr lang="en-IN" dirty="0"/>
          </a:p>
        </p:txBody>
      </p:sp>
      <p:sp>
        <p:nvSpPr>
          <p:cNvPr id="6" name="TextBox 5"/>
          <p:cNvSpPr txBox="1"/>
          <p:nvPr/>
        </p:nvSpPr>
        <p:spPr>
          <a:xfrm>
            <a:off x="449580" y="152401"/>
            <a:ext cx="11406917" cy="609782"/>
          </a:xfrm>
          <a:prstGeom prst="rect">
            <a:avLst/>
          </a:prstGeom>
          <a:noFill/>
        </p:spPr>
        <p:txBody>
          <a:bodyPr wrap="square" rtlCol="0">
            <a:spAutoFit/>
          </a:bodyPr>
          <a:lstStyle/>
          <a:p>
            <a:pPr algn="ctr">
              <a:lnSpc>
                <a:spcPct val="150000"/>
              </a:lnSpc>
              <a:buClr>
                <a:schemeClr val="bg2">
                  <a:lumMod val="75000"/>
                </a:schemeClr>
              </a:buClr>
            </a:pPr>
            <a:r>
              <a:rPr lang="en-US" sz="2500" b="1" dirty="0">
                <a:latin typeface="Times New Roman" panose="02020603050405020304" pitchFamily="18" charset="0"/>
                <a:cs typeface="Times New Roman" panose="02020603050405020304" pitchFamily="18" charset="0"/>
              </a:rPr>
              <a:t>Organization structure</a:t>
            </a:r>
          </a:p>
        </p:txBody>
      </p:sp>
      <p:graphicFrame>
        <p:nvGraphicFramePr>
          <p:cNvPr id="4" name="Diagram 3"/>
          <p:cNvGraphicFramePr/>
          <p:nvPr>
            <p:extLst>
              <p:ext uri="{D42A27DB-BD31-4B8C-83A1-F6EECF244321}">
                <p14:modId xmlns:p14="http://schemas.microsoft.com/office/powerpoint/2010/main" val="1463040559"/>
              </p:ext>
            </p:extLst>
          </p:nvPr>
        </p:nvGraphicFramePr>
        <p:xfrm>
          <a:off x="1471295" y="908096"/>
          <a:ext cx="9249410" cy="5264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08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760" y="990601"/>
            <a:ext cx="10705988" cy="3993401"/>
          </a:xfrm>
          <a:prstGeom prst="rect">
            <a:avLst/>
          </a:prstGeom>
        </p:spPr>
        <p:txBody>
          <a:bodyPr wrap="square">
            <a:spAutoFit/>
          </a:bodyPr>
          <a:lstStyle/>
          <a:p>
            <a:pPr algn="just">
              <a:lnSpc>
                <a:spcPct val="150000"/>
              </a:lnSpc>
              <a:buClr>
                <a:schemeClr val="bg2">
                  <a:lumMod val="75000"/>
                </a:schemeClr>
              </a:buClr>
            </a:pPr>
            <a:r>
              <a:rPr lang="en-US" sz="2500" b="1" dirty="0">
                <a:latin typeface="Times New Roman" panose="02020603050405020304" pitchFamily="18" charset="0"/>
                <a:cs typeface="Times New Roman" panose="02020603050405020304" pitchFamily="18" charset="0"/>
              </a:rPr>
              <a:t>Roles and Responsibilities of personnel</a:t>
            </a:r>
          </a:p>
          <a:p>
            <a:pPr algn="just">
              <a:lnSpc>
                <a:spcPct val="150000"/>
              </a:lnSpc>
              <a:buClr>
                <a:schemeClr val="bg2">
                  <a:lumMod val="75000"/>
                </a:schemeClr>
              </a:buClr>
            </a:pPr>
            <a:endParaRPr lang="en-US" sz="16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roles and responsibilities of personnel</a:t>
            </a:r>
            <a:r>
              <a:rPr lang="en-US" sz="2400" dirty="0">
                <a:latin typeface="Times New Roman" panose="02020603050405020304" pitchFamily="18" charset="0"/>
                <a:cs typeface="Times New Roman" panose="02020603050405020304" pitchFamily="18" charset="0"/>
              </a:rPr>
              <a:t> within the organization </a:t>
            </a:r>
            <a:r>
              <a:rPr lang="en-US" sz="2400" b="1" dirty="0">
                <a:latin typeface="Times New Roman" panose="02020603050405020304" pitchFamily="18" charset="0"/>
                <a:cs typeface="Times New Roman" panose="02020603050405020304" pitchFamily="18" charset="0"/>
              </a:rPr>
              <a:t>vary depending on their job functions and departmental affiliations.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400" dirty="0">
                <a:latin typeface="Times New Roman" panose="02020603050405020304" pitchFamily="18" charset="0"/>
                <a:cs typeface="Times New Roman" panose="02020603050405020304" pitchFamily="18" charset="0"/>
              </a:rPr>
              <a:t>The personnel within the organization are </a:t>
            </a:r>
            <a:r>
              <a:rPr lang="en-US" sz="2400" b="1" u="sng" dirty="0">
                <a:latin typeface="Times New Roman" panose="02020603050405020304" pitchFamily="18" charset="0"/>
                <a:cs typeface="Times New Roman" panose="02020603050405020304" pitchFamily="18" charset="0"/>
              </a:rPr>
              <a:t>expected to adhere to the company's values and principles </a:t>
            </a:r>
            <a:r>
              <a:rPr lang="en-US" sz="2400" dirty="0">
                <a:latin typeface="Times New Roman" panose="02020603050405020304" pitchFamily="18" charset="0"/>
                <a:cs typeface="Times New Roman" panose="02020603050405020304" pitchFamily="18" charset="0"/>
              </a:rPr>
              <a:t>while </a:t>
            </a:r>
            <a:r>
              <a:rPr lang="en-US" sz="2400" b="1" u="sng" dirty="0">
                <a:latin typeface="Times New Roman" panose="02020603050405020304" pitchFamily="18" charset="0"/>
                <a:cs typeface="Times New Roman" panose="02020603050405020304" pitchFamily="18" charset="0"/>
              </a:rPr>
              <a:t>carrying out their duties</a:t>
            </a:r>
            <a:r>
              <a:rPr lang="en-US" sz="2400" dirty="0">
                <a:latin typeface="Times New Roman" panose="02020603050405020304" pitchFamily="18" charset="0"/>
                <a:cs typeface="Times New Roman" panose="02020603050405020304" pitchFamily="18" charset="0"/>
              </a:rPr>
              <a:t>.</a:t>
            </a:r>
          </a:p>
          <a:p>
            <a:pPr marL="342900" indent="-342900"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4300" y="373546"/>
            <a:ext cx="9131300" cy="2832100"/>
          </a:xfrm>
        </p:spPr>
        <p:txBody>
          <a:bodyPr>
            <a:normAutofit fontScale="92500" lnSpcReduction="20000"/>
          </a:bodyPr>
          <a:lstStyle/>
          <a:p>
            <a:pPr algn="just">
              <a:lnSpc>
                <a:spcPct val="150000"/>
              </a:lnSpc>
              <a:buClr>
                <a:schemeClr val="bg2">
                  <a:lumMod val="75000"/>
                </a:schemeClr>
              </a:buClr>
            </a:pPr>
            <a:r>
              <a:rPr lang="en-IN" sz="2500" b="1" dirty="0">
                <a:latin typeface="Times New Roman" panose="02020603050405020304" pitchFamily="18" charset="0"/>
                <a:cs typeface="Times New Roman" panose="02020603050405020304" pitchFamily="18" charset="0"/>
              </a:rPr>
              <a:t>Products and market performance</a:t>
            </a:r>
            <a:endParaRPr lang="en-US" sz="2500" b="1" dirty="0">
              <a:latin typeface="Times New Roman" panose="02020603050405020304" pitchFamily="18" charset="0"/>
              <a:cs typeface="Times New Roman" panose="02020603050405020304" pitchFamily="18" charset="0"/>
            </a:endParaRPr>
          </a:p>
          <a:p>
            <a:pPr algn="just">
              <a:lnSpc>
                <a:spcPct val="150000"/>
              </a:lnSpc>
              <a:buClr>
                <a:schemeClr val="bg2">
                  <a:lumMod val="75000"/>
                </a:schemeClr>
              </a:buClr>
            </a:pPr>
            <a:r>
              <a:rPr lang="en-US" b="0" dirty="0">
                <a:latin typeface="Times New Roman" panose="02020603050405020304" pitchFamily="18" charset="0"/>
                <a:cs typeface="Times New Roman" panose="02020603050405020304" pitchFamily="18" charset="0"/>
              </a:rPr>
              <a:t> List of the products of  TechifyIndia</a:t>
            </a:r>
          </a:p>
          <a:p>
            <a:pPr marL="342900" indent="-342900" algn="just">
              <a:buSzPct val="130000"/>
            </a:pPr>
            <a:r>
              <a:rPr lang="en-IN" b="0" dirty="0">
                <a:latin typeface="Times New Roman" panose="02020603050405020304" pitchFamily="18" charset="0"/>
                <a:cs typeface="Times New Roman" panose="02020603050405020304" pitchFamily="18" charset="0"/>
              </a:rPr>
              <a:t> CashewSoft ERP(Enterprise Resource Planning)</a:t>
            </a:r>
          </a:p>
          <a:p>
            <a:pPr marL="342900" indent="-342900" algn="just">
              <a:buSzPct val="130000"/>
            </a:pPr>
            <a:r>
              <a:rPr lang="en-IN" b="0" dirty="0">
                <a:latin typeface="Times New Roman" panose="02020603050405020304" pitchFamily="18" charset="0"/>
                <a:cs typeface="Times New Roman" panose="02020603050405020304" pitchFamily="18" charset="0"/>
              </a:rPr>
              <a:t> TAX-E(GST Billing) </a:t>
            </a:r>
          </a:p>
          <a:p>
            <a:pPr marL="342900" indent="-342900" algn="just">
              <a:buSzPct val="130000"/>
            </a:pPr>
            <a:r>
              <a:rPr lang="en-IN" b="0" dirty="0">
                <a:latin typeface="Times New Roman" panose="02020603050405020304" pitchFamily="18" charset="0"/>
                <a:cs typeface="Times New Roman" panose="02020603050405020304" pitchFamily="18" charset="0"/>
              </a:rPr>
              <a:t> CNC Monitoring </a:t>
            </a:r>
          </a:p>
          <a:p>
            <a:pPr marL="342900" indent="-342900" algn="just">
              <a:buSzPct val="130000"/>
            </a:pPr>
            <a:r>
              <a:rPr lang="en-IN" b="0" dirty="0">
                <a:latin typeface="Times New Roman" panose="02020603050405020304" pitchFamily="18" charset="0"/>
                <a:cs typeface="Times New Roman" panose="02020603050405020304" pitchFamily="18" charset="0"/>
              </a:rPr>
              <a:t> IOT Based Smart Bell, etc. </a:t>
            </a:r>
            <a:endParaRPr lang="en-US" b="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352803"/>
            <a:ext cx="3111500" cy="2687154"/>
          </a:xfrm>
          <a:prstGeom prst="rect">
            <a:avLst/>
          </a:prstGeom>
        </p:spPr>
      </p:pic>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352801"/>
            <a:ext cx="3114396" cy="2687154"/>
          </a:xfrm>
          <a:prstGeom prst="rect">
            <a:avLst/>
          </a:prstGeom>
        </p:spPr>
      </p:pic>
      <p:pic>
        <p:nvPicPr>
          <p:cNvPr id="10" name="Picture 9">
            <a:extLst>
              <a:ext uri="{FF2B5EF4-FFF2-40B4-BE49-F238E27FC236}">
                <a16:creationId xmlns:a16="http://schemas.microsoft.com/office/drawing/2014/main" id="{F6107381-AAB8-488D-93AA-9289479A4395}"/>
              </a:ext>
            </a:extLst>
          </p:cNvPr>
          <p:cNvPicPr>
            <a:picLocks noChangeAspect="1"/>
          </p:cNvPicPr>
          <p:nvPr/>
        </p:nvPicPr>
        <p:blipFill>
          <a:blip r:embed="rId4"/>
          <a:stretch>
            <a:fillRect/>
          </a:stretch>
        </p:blipFill>
        <p:spPr>
          <a:xfrm>
            <a:off x="8305800" y="3352803"/>
            <a:ext cx="3111500" cy="26871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6760" y="274638"/>
            <a:ext cx="10698480" cy="715962"/>
          </a:xfrm>
        </p:spPr>
        <p:txBody>
          <a:bodyPr>
            <a:noAutofit/>
          </a:bodyPr>
          <a:lstStyle/>
          <a:p>
            <a:pPr lvl="2"/>
            <a:r>
              <a:rPr lang="en-US" sz="3200" dirty="0"/>
              <a:t> </a:t>
            </a:r>
            <a:endParaRPr lang="en-IN" sz="3200" dirty="0"/>
          </a:p>
        </p:txBody>
      </p:sp>
      <p:sp>
        <p:nvSpPr>
          <p:cNvPr id="2" name="Content Placeholder 1"/>
          <p:cNvSpPr>
            <a:spLocks noGrp="1"/>
          </p:cNvSpPr>
          <p:nvPr>
            <p:ph idx="1"/>
          </p:nvPr>
        </p:nvSpPr>
        <p:spPr/>
        <p:txBody>
          <a:bodyPr/>
          <a:lstStyle/>
          <a:p>
            <a:pPr marL="109728" indent="0">
              <a:buNone/>
            </a:pPr>
            <a:r>
              <a:rPr lang="en-US" dirty="0"/>
              <a:t>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79" t="9131" r="7002" b="9131"/>
          <a:stretch/>
        </p:blipFill>
        <p:spPr>
          <a:xfrm>
            <a:off x="1120142" y="749303"/>
            <a:ext cx="10005061" cy="5029199"/>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71</TotalTime>
  <Words>2416</Words>
  <Application>Microsoft Office PowerPoint</Application>
  <PresentationFormat>Widescreen</PresentationFormat>
  <Paragraphs>197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Algerian</vt:lpstr>
      <vt:lpstr>Arial</vt:lpstr>
      <vt:lpstr>Arial Black</vt:lpstr>
      <vt:lpstr>Bahnschrift SemiLight</vt:lpstr>
      <vt:lpstr>Palatino Linotype</vt:lpstr>
      <vt:lpstr>Times New Roman</vt:lpstr>
      <vt:lpstr>Wingdings</vt:lpstr>
      <vt:lpstr>Gallery</vt:lpstr>
      <vt:lpstr>Semester End Examination (SEE) Presentation </vt:lpstr>
      <vt:lpstr>CONTENTS</vt:lpstr>
      <vt:lpstr>PowerPoint Presentation</vt:lpstr>
      <vt:lpstr>PowerPoint Presentation</vt:lpstr>
      <vt:lpstr>PowerPoint Presentation</vt:lpstr>
      <vt:lpstr>PowerPoint Presentation</vt:lpstr>
      <vt:lpstr>PowerPoint Presentation</vt:lpstr>
      <vt:lpstr>PowerPoint Presentation</vt:lpstr>
      <vt:lpstr> </vt:lpstr>
      <vt:lpstr>• We have signed MOU With 15 Engineering and 5 Diploma   colleges. • Conducting Internships from last 4 years  • We have placed 40+ students. </vt:lpstr>
      <vt:lpstr>2. On job Training -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On Job Training -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End Examination (SEE) Presentation </dc:title>
  <dc:creator>maheboob nadaf</dc:creator>
  <cp:lastModifiedBy>KRISHNA .</cp:lastModifiedBy>
  <cp:revision>9</cp:revision>
  <dcterms:created xsi:type="dcterms:W3CDTF">2023-06-22T18:26:58Z</dcterms:created>
  <dcterms:modified xsi:type="dcterms:W3CDTF">2023-06-23T06:01:26Z</dcterms:modified>
</cp:coreProperties>
</file>