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60" r:id="rId5"/>
    <p:sldId id="284" r:id="rId6"/>
    <p:sldId id="285" r:id="rId7"/>
    <p:sldId id="282" r:id="rId8"/>
    <p:sldId id="276" r:id="rId9"/>
    <p:sldId id="280" r:id="rId10"/>
    <p:sldId id="286" r:id="rId11"/>
    <p:sldId id="277" r:id="rId12"/>
    <p:sldId id="287" r:id="rId13"/>
    <p:sldId id="288" r:id="rId14"/>
    <p:sldId id="289" r:id="rId15"/>
    <p:sldId id="290" r:id="rId16"/>
    <p:sldId id="291" r:id="rId17"/>
    <p:sldId id="292" r:id="rId18"/>
    <p:sldId id="293" r:id="rId19"/>
    <p:sldId id="304" r:id="rId20"/>
    <p:sldId id="294" r:id="rId21"/>
    <p:sldId id="305" r:id="rId22"/>
    <p:sldId id="295" r:id="rId23"/>
    <p:sldId id="296" r:id="rId24"/>
    <p:sldId id="297" r:id="rId25"/>
    <p:sldId id="298" r:id="rId26"/>
    <p:sldId id="299" r:id="rId27"/>
    <p:sldId id="300" r:id="rId28"/>
    <p:sldId id="301" r:id="rId29"/>
    <p:sldId id="302" r:id="rId30"/>
    <p:sldId id="303" r:id="rId31"/>
    <p:sldId id="306" r:id="rId32"/>
    <p:sldId id="270" r:id="rId33"/>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43" autoAdjust="0"/>
    <p:restoredTop sz="94624" autoAdjust="0"/>
  </p:normalViewPr>
  <p:slideViewPr>
    <p:cSldViewPr>
      <p:cViewPr>
        <p:scale>
          <a:sx n="75" d="100"/>
          <a:sy n="75" d="100"/>
        </p:scale>
        <p:origin x="-811" y="-288"/>
      </p:cViewPr>
      <p:guideLst>
        <p:guide orient="horz" pos="2160"/>
        <p:guide pos="3744"/>
      </p:guideLst>
    </p:cSldViewPr>
  </p:slideViewPr>
  <p:outlineViewPr>
    <p:cViewPr>
      <p:scale>
        <a:sx n="33" d="100"/>
        <a:sy n="33" d="100"/>
      </p:scale>
      <p:origin x="0" y="155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3470DF-F21D-4993-B125-5A6024A97440}"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A8DEEB24-8C08-437F-A3DA-DA48B8C0D33E}">
      <dgm:prSet phldrT="[Text]" custT="1"/>
      <dgm:spPr>
        <a:solidFill>
          <a:schemeClr val="accent1">
            <a:alpha val="39000"/>
          </a:schemeClr>
        </a:solidFill>
      </dgm:spPr>
      <dgm:t>
        <a:bodyPr/>
        <a:lstStyle/>
        <a:p>
          <a:r>
            <a:rPr lang="en-US" sz="2000" b="1" dirty="0" smtClean="0">
              <a:solidFill>
                <a:srgbClr val="002060"/>
              </a:solidFill>
            </a:rPr>
            <a:t>CEO</a:t>
          </a:r>
        </a:p>
        <a:p>
          <a:endParaRPr lang="en-US" sz="1400" b="1" dirty="0">
            <a:solidFill>
              <a:srgbClr val="002060"/>
            </a:solidFill>
          </a:endParaRPr>
        </a:p>
      </dgm:t>
    </dgm:pt>
    <dgm:pt modelId="{D0848486-2A35-4C39-BC2D-EDFD71032208}" type="parTrans" cxnId="{D3390DEF-8F4C-4DDA-8D15-FE87AB70C0E5}">
      <dgm:prSet/>
      <dgm:spPr/>
      <dgm:t>
        <a:bodyPr/>
        <a:lstStyle/>
        <a:p>
          <a:endParaRPr lang="en-US"/>
        </a:p>
      </dgm:t>
    </dgm:pt>
    <dgm:pt modelId="{28D0307C-3177-47FA-9BA0-1F902754E3C4}" type="sibTrans" cxnId="{D3390DEF-8F4C-4DDA-8D15-FE87AB70C0E5}">
      <dgm:prSet/>
      <dgm:spPr>
        <a:solidFill>
          <a:schemeClr val="accent1">
            <a:alpha val="39000"/>
          </a:schemeClr>
        </a:solidFill>
      </dgm:spPr>
      <dgm:t>
        <a:bodyPr/>
        <a:lstStyle/>
        <a:p>
          <a:r>
            <a:rPr lang="en-US" b="1" dirty="0" smtClean="0">
              <a:solidFill>
                <a:srgbClr val="002060"/>
              </a:solidFill>
            </a:rPr>
            <a:t>Highest Rank</a:t>
          </a:r>
          <a:endParaRPr lang="en-US" b="1" dirty="0">
            <a:solidFill>
              <a:srgbClr val="002060"/>
            </a:solidFill>
          </a:endParaRPr>
        </a:p>
      </dgm:t>
    </dgm:pt>
    <dgm:pt modelId="{0E713298-8B47-4160-8CB2-24F3E7ED0CB3}" type="asst">
      <dgm:prSet phldrT="[Text]" custT="1"/>
      <dgm:spPr>
        <a:solidFill>
          <a:schemeClr val="accent1">
            <a:alpha val="39000"/>
          </a:schemeClr>
        </a:solidFill>
      </dgm:spPr>
      <dgm:t>
        <a:bodyPr/>
        <a:lstStyle/>
        <a:p>
          <a:r>
            <a:rPr lang="en-US" sz="1400" b="1" dirty="0" smtClean="0">
              <a:solidFill>
                <a:srgbClr val="002060"/>
              </a:solidFill>
            </a:rPr>
            <a:t>Executive</a:t>
          </a:r>
        </a:p>
        <a:p>
          <a:r>
            <a:rPr lang="en-US" sz="1400" b="1" dirty="0" smtClean="0">
              <a:solidFill>
                <a:srgbClr val="002060"/>
              </a:solidFill>
            </a:rPr>
            <a:t>Member</a:t>
          </a:r>
          <a:endParaRPr lang="en-US" sz="1400" b="1" dirty="0">
            <a:solidFill>
              <a:srgbClr val="002060"/>
            </a:solidFill>
          </a:endParaRPr>
        </a:p>
      </dgm:t>
    </dgm:pt>
    <dgm:pt modelId="{B3C3E397-4E7D-4586-9CB5-30A4D5367D1F}" type="parTrans" cxnId="{39B66207-897F-48B0-AC18-5A9F422850FD}">
      <dgm:prSet/>
      <dgm:spPr>
        <a:solidFill>
          <a:schemeClr val="accent1">
            <a:alpha val="39000"/>
          </a:schemeClr>
        </a:solidFill>
      </dgm:spPr>
      <dgm:t>
        <a:bodyPr/>
        <a:lstStyle/>
        <a:p>
          <a:endParaRPr lang="en-US" b="1">
            <a:solidFill>
              <a:srgbClr val="002060"/>
            </a:solidFill>
          </a:endParaRPr>
        </a:p>
      </dgm:t>
    </dgm:pt>
    <dgm:pt modelId="{60DE37D3-495C-4EAC-B145-CBEB1C8CEAC0}" type="sibTrans" cxnId="{39B66207-897F-48B0-AC18-5A9F422850FD}">
      <dgm:prSet custT="1"/>
      <dgm:spPr>
        <a:solidFill>
          <a:schemeClr val="accent1">
            <a:alpha val="39000"/>
          </a:schemeClr>
        </a:solidFill>
      </dgm:spPr>
      <dgm:t>
        <a:bodyPr/>
        <a:lstStyle/>
        <a:p>
          <a:endParaRPr lang="en-US" sz="100" b="1">
            <a:solidFill>
              <a:srgbClr val="002060"/>
            </a:solidFill>
          </a:endParaRPr>
        </a:p>
      </dgm:t>
    </dgm:pt>
    <dgm:pt modelId="{D7A036EC-B6FF-4026-B238-0B8CAC54D5FE}">
      <dgm:prSet phldrT="[Text]" custT="1"/>
      <dgm:spPr>
        <a:solidFill>
          <a:schemeClr val="accent1">
            <a:alpha val="39000"/>
          </a:schemeClr>
        </a:solidFill>
      </dgm:spPr>
      <dgm:t>
        <a:bodyPr/>
        <a:lstStyle/>
        <a:p>
          <a:r>
            <a:rPr lang="en-US" sz="1400" b="1" dirty="0" smtClean="0">
              <a:solidFill>
                <a:srgbClr val="002060"/>
              </a:solidFill>
            </a:rPr>
            <a:t>Marketing</a:t>
          </a:r>
        </a:p>
        <a:p>
          <a:r>
            <a:rPr lang="en-US" sz="1400" b="1" dirty="0" smtClean="0">
              <a:solidFill>
                <a:srgbClr val="002060"/>
              </a:solidFill>
            </a:rPr>
            <a:t>Department</a:t>
          </a:r>
        </a:p>
        <a:p>
          <a:endParaRPr lang="en-US" sz="700" b="1" dirty="0">
            <a:solidFill>
              <a:srgbClr val="002060"/>
            </a:solidFill>
          </a:endParaRPr>
        </a:p>
      </dgm:t>
    </dgm:pt>
    <dgm:pt modelId="{230F108F-BAE2-4391-BD86-9175EAE6DAD9}" type="parTrans" cxnId="{DCCAC920-9A74-45BB-905F-2AE7EB037D34}">
      <dgm:prSet/>
      <dgm:spPr>
        <a:solidFill>
          <a:schemeClr val="accent1">
            <a:alpha val="39000"/>
          </a:schemeClr>
        </a:solidFill>
      </dgm:spPr>
      <dgm:t>
        <a:bodyPr/>
        <a:lstStyle/>
        <a:p>
          <a:endParaRPr lang="en-US" b="1">
            <a:solidFill>
              <a:srgbClr val="002060"/>
            </a:solidFill>
          </a:endParaRPr>
        </a:p>
      </dgm:t>
    </dgm:pt>
    <dgm:pt modelId="{7CE0C658-BE27-4C55-8148-6D059B7B51F9}" type="sibTrans" cxnId="{DCCAC920-9A74-45BB-905F-2AE7EB037D34}">
      <dgm:prSet/>
      <dgm:spPr>
        <a:solidFill>
          <a:schemeClr val="accent1">
            <a:alpha val="39000"/>
          </a:schemeClr>
        </a:solidFill>
      </dgm:spPr>
      <dgm:t>
        <a:bodyPr/>
        <a:lstStyle/>
        <a:p>
          <a:r>
            <a:rPr lang="en-US" b="1" dirty="0" smtClean="0">
              <a:solidFill>
                <a:srgbClr val="002060"/>
              </a:solidFill>
            </a:rPr>
            <a:t>Manager</a:t>
          </a:r>
          <a:endParaRPr lang="en-US" b="1" dirty="0">
            <a:solidFill>
              <a:srgbClr val="002060"/>
            </a:solidFill>
          </a:endParaRPr>
        </a:p>
      </dgm:t>
    </dgm:pt>
    <dgm:pt modelId="{5E9017AF-B1E3-4544-89FB-C79805CAE182}">
      <dgm:prSet phldrT="[Text]" custT="1"/>
      <dgm:spPr>
        <a:solidFill>
          <a:schemeClr val="accent1">
            <a:alpha val="39000"/>
          </a:schemeClr>
        </a:solidFill>
      </dgm:spPr>
      <dgm:t>
        <a:bodyPr/>
        <a:lstStyle/>
        <a:p>
          <a:r>
            <a:rPr lang="en-US" sz="1400" b="1" dirty="0" smtClean="0">
              <a:solidFill>
                <a:srgbClr val="002060"/>
              </a:solidFill>
            </a:rPr>
            <a:t>Selling </a:t>
          </a:r>
        </a:p>
        <a:p>
          <a:r>
            <a:rPr lang="en-US" sz="1400" b="1" dirty="0" smtClean="0">
              <a:solidFill>
                <a:srgbClr val="002060"/>
              </a:solidFill>
            </a:rPr>
            <a:t>Department</a:t>
          </a:r>
        </a:p>
        <a:p>
          <a:endParaRPr lang="en-US" sz="1400" b="1" dirty="0">
            <a:solidFill>
              <a:srgbClr val="002060"/>
            </a:solidFill>
          </a:endParaRPr>
        </a:p>
      </dgm:t>
    </dgm:pt>
    <dgm:pt modelId="{0CEDF56C-D99C-4D8C-AE02-BC120B85D661}" type="parTrans" cxnId="{9491B940-3472-43F6-B257-CAC251BBA2C4}">
      <dgm:prSet/>
      <dgm:spPr>
        <a:solidFill>
          <a:schemeClr val="accent1">
            <a:alpha val="39000"/>
          </a:schemeClr>
        </a:solidFill>
      </dgm:spPr>
      <dgm:t>
        <a:bodyPr/>
        <a:lstStyle/>
        <a:p>
          <a:endParaRPr lang="en-US" b="1">
            <a:solidFill>
              <a:srgbClr val="002060"/>
            </a:solidFill>
          </a:endParaRPr>
        </a:p>
      </dgm:t>
    </dgm:pt>
    <dgm:pt modelId="{FF079FC3-E4B7-4DCE-A1C4-E4CDC06C2692}" type="sibTrans" cxnId="{9491B940-3472-43F6-B257-CAC251BBA2C4}">
      <dgm:prSet/>
      <dgm:spPr>
        <a:solidFill>
          <a:schemeClr val="accent1">
            <a:alpha val="39000"/>
          </a:schemeClr>
        </a:solidFill>
      </dgm:spPr>
      <dgm:t>
        <a:bodyPr/>
        <a:lstStyle/>
        <a:p>
          <a:r>
            <a:rPr lang="en-US" b="1" dirty="0" smtClean="0">
              <a:solidFill>
                <a:srgbClr val="002060"/>
              </a:solidFill>
            </a:rPr>
            <a:t>Manager</a:t>
          </a:r>
          <a:endParaRPr lang="en-US" b="1" dirty="0">
            <a:solidFill>
              <a:srgbClr val="002060"/>
            </a:solidFill>
          </a:endParaRPr>
        </a:p>
      </dgm:t>
    </dgm:pt>
    <dgm:pt modelId="{7C909F7D-9C6A-4BDB-8963-DAE6DD311E1E}">
      <dgm:prSet phldrT="[Text]" custT="1"/>
      <dgm:spPr>
        <a:solidFill>
          <a:schemeClr val="accent1">
            <a:alpha val="39000"/>
          </a:schemeClr>
        </a:solidFill>
      </dgm:spPr>
      <dgm:t>
        <a:bodyPr/>
        <a:lstStyle/>
        <a:p>
          <a:r>
            <a:rPr lang="en-US" sz="1400" b="1" dirty="0" smtClean="0">
              <a:solidFill>
                <a:srgbClr val="002060"/>
              </a:solidFill>
            </a:rPr>
            <a:t>Development</a:t>
          </a:r>
        </a:p>
        <a:p>
          <a:r>
            <a:rPr lang="en-US" sz="1400" b="1" dirty="0" smtClean="0">
              <a:solidFill>
                <a:srgbClr val="002060"/>
              </a:solidFill>
            </a:rPr>
            <a:t>Department</a:t>
          </a:r>
        </a:p>
        <a:p>
          <a:endParaRPr lang="en-US" sz="900" b="1" dirty="0">
            <a:solidFill>
              <a:srgbClr val="002060"/>
            </a:solidFill>
          </a:endParaRPr>
        </a:p>
      </dgm:t>
    </dgm:pt>
    <dgm:pt modelId="{A0819D32-7B97-4A4E-A668-929FB409BD2F}" type="parTrans" cxnId="{E7F36FF2-1AEA-4DA1-82A6-89A275D3B108}">
      <dgm:prSet/>
      <dgm:spPr>
        <a:solidFill>
          <a:schemeClr val="accent1">
            <a:alpha val="39000"/>
          </a:schemeClr>
        </a:solidFill>
      </dgm:spPr>
      <dgm:t>
        <a:bodyPr/>
        <a:lstStyle/>
        <a:p>
          <a:endParaRPr lang="en-US" b="1">
            <a:solidFill>
              <a:srgbClr val="002060"/>
            </a:solidFill>
          </a:endParaRPr>
        </a:p>
      </dgm:t>
    </dgm:pt>
    <dgm:pt modelId="{2C7B1FA4-8628-474A-96BD-E1DB9A102B59}" type="sibTrans" cxnId="{E7F36FF2-1AEA-4DA1-82A6-89A275D3B108}">
      <dgm:prSet/>
      <dgm:spPr>
        <a:solidFill>
          <a:schemeClr val="accent1">
            <a:alpha val="39000"/>
          </a:schemeClr>
        </a:solidFill>
      </dgm:spPr>
      <dgm:t>
        <a:bodyPr/>
        <a:lstStyle/>
        <a:p>
          <a:r>
            <a:rPr lang="en-US" b="1" dirty="0" smtClean="0">
              <a:solidFill>
                <a:srgbClr val="002060"/>
              </a:solidFill>
            </a:rPr>
            <a:t>Manager</a:t>
          </a:r>
          <a:endParaRPr lang="en-US" b="1" dirty="0">
            <a:solidFill>
              <a:srgbClr val="002060"/>
            </a:solidFill>
          </a:endParaRPr>
        </a:p>
      </dgm:t>
    </dgm:pt>
    <dgm:pt modelId="{3326CBB3-FA49-4F26-84A6-D99CEA8FF9E5}">
      <dgm:prSet custT="1"/>
      <dgm:spPr>
        <a:solidFill>
          <a:schemeClr val="accent1">
            <a:alpha val="39000"/>
          </a:schemeClr>
        </a:solidFill>
      </dgm:spPr>
      <dgm:t>
        <a:bodyPr/>
        <a:lstStyle/>
        <a:p>
          <a:r>
            <a:rPr lang="en-US" sz="1400" b="1" dirty="0" smtClean="0">
              <a:solidFill>
                <a:srgbClr val="002060"/>
              </a:solidFill>
            </a:rPr>
            <a:t>Testing</a:t>
          </a:r>
        </a:p>
        <a:p>
          <a:r>
            <a:rPr lang="en-US" sz="1400" b="1" dirty="0" smtClean="0">
              <a:solidFill>
                <a:srgbClr val="002060"/>
              </a:solidFill>
            </a:rPr>
            <a:t>Department</a:t>
          </a:r>
        </a:p>
        <a:p>
          <a:endParaRPr lang="en-US" sz="1000" b="1" dirty="0">
            <a:solidFill>
              <a:srgbClr val="002060"/>
            </a:solidFill>
          </a:endParaRPr>
        </a:p>
      </dgm:t>
    </dgm:pt>
    <dgm:pt modelId="{5CA36405-D46C-40BC-AF72-D016989943DB}" type="parTrans" cxnId="{6C81EFD8-2419-4C63-85F6-062FFD7EE190}">
      <dgm:prSet/>
      <dgm:spPr>
        <a:solidFill>
          <a:schemeClr val="accent1">
            <a:alpha val="39000"/>
          </a:schemeClr>
        </a:solidFill>
      </dgm:spPr>
      <dgm:t>
        <a:bodyPr/>
        <a:lstStyle/>
        <a:p>
          <a:endParaRPr lang="en-US" b="1">
            <a:solidFill>
              <a:srgbClr val="002060"/>
            </a:solidFill>
          </a:endParaRPr>
        </a:p>
      </dgm:t>
    </dgm:pt>
    <dgm:pt modelId="{BCBC7B7B-0F3F-4739-9356-BC4416CC30D6}" type="sibTrans" cxnId="{6C81EFD8-2419-4C63-85F6-062FFD7EE190}">
      <dgm:prSet/>
      <dgm:spPr>
        <a:solidFill>
          <a:schemeClr val="accent1">
            <a:alpha val="39000"/>
          </a:schemeClr>
        </a:solidFill>
      </dgm:spPr>
      <dgm:t>
        <a:bodyPr/>
        <a:lstStyle/>
        <a:p>
          <a:r>
            <a:rPr lang="en-US" b="1" dirty="0" smtClean="0">
              <a:solidFill>
                <a:srgbClr val="002060"/>
              </a:solidFill>
            </a:rPr>
            <a:t>Manager</a:t>
          </a:r>
          <a:endParaRPr lang="en-US" b="1" dirty="0">
            <a:solidFill>
              <a:srgbClr val="002060"/>
            </a:solidFill>
          </a:endParaRPr>
        </a:p>
      </dgm:t>
    </dgm:pt>
    <dgm:pt modelId="{D4F7FD38-5F72-4E3C-AB17-982911F9DE86}">
      <dgm:prSet custT="1"/>
      <dgm:spPr>
        <a:solidFill>
          <a:schemeClr val="accent1">
            <a:alpha val="39000"/>
          </a:schemeClr>
        </a:solidFill>
      </dgm:spPr>
      <dgm:t>
        <a:bodyPr/>
        <a:lstStyle/>
        <a:p>
          <a:r>
            <a:rPr lang="en-US" sz="1400" b="1" dirty="0" smtClean="0">
              <a:solidFill>
                <a:srgbClr val="002060"/>
              </a:solidFill>
            </a:rPr>
            <a:t>Service</a:t>
          </a:r>
        </a:p>
        <a:p>
          <a:r>
            <a:rPr lang="en-US" sz="1400" b="1" dirty="0" smtClean="0">
              <a:solidFill>
                <a:srgbClr val="002060"/>
              </a:solidFill>
            </a:rPr>
            <a:t>Department</a:t>
          </a:r>
        </a:p>
        <a:p>
          <a:endParaRPr lang="en-US" sz="1400" b="1" dirty="0">
            <a:solidFill>
              <a:srgbClr val="002060"/>
            </a:solidFill>
          </a:endParaRPr>
        </a:p>
      </dgm:t>
    </dgm:pt>
    <dgm:pt modelId="{B7928F46-B632-4AA7-87A0-7CBD360917E8}" type="parTrans" cxnId="{1D2C3126-C511-4226-8AE7-616DB617EF37}">
      <dgm:prSet/>
      <dgm:spPr>
        <a:solidFill>
          <a:schemeClr val="accent1">
            <a:alpha val="39000"/>
          </a:schemeClr>
        </a:solidFill>
      </dgm:spPr>
      <dgm:t>
        <a:bodyPr/>
        <a:lstStyle/>
        <a:p>
          <a:endParaRPr lang="en-US" b="1">
            <a:solidFill>
              <a:srgbClr val="002060"/>
            </a:solidFill>
          </a:endParaRPr>
        </a:p>
      </dgm:t>
    </dgm:pt>
    <dgm:pt modelId="{F2F9E10A-79EF-4493-8B10-D915AD0E9700}" type="sibTrans" cxnId="{1D2C3126-C511-4226-8AE7-616DB617EF37}">
      <dgm:prSet/>
      <dgm:spPr/>
      <dgm:t>
        <a:bodyPr/>
        <a:lstStyle/>
        <a:p>
          <a:r>
            <a:rPr lang="en-US" b="1" dirty="0" smtClean="0">
              <a:solidFill>
                <a:srgbClr val="002060"/>
              </a:solidFill>
            </a:rPr>
            <a:t>Manager</a:t>
          </a:r>
          <a:endParaRPr lang="en-US" b="1" dirty="0">
            <a:solidFill>
              <a:srgbClr val="002060"/>
            </a:solidFill>
          </a:endParaRPr>
        </a:p>
      </dgm:t>
    </dgm:pt>
    <dgm:pt modelId="{340CABF2-843C-457A-AD26-4BE01962ADCC}">
      <dgm:prSet custT="1"/>
      <dgm:spPr>
        <a:solidFill>
          <a:schemeClr val="accent1">
            <a:alpha val="39000"/>
          </a:schemeClr>
        </a:solidFill>
      </dgm:spPr>
      <dgm:t>
        <a:bodyPr/>
        <a:lstStyle/>
        <a:p>
          <a:r>
            <a:rPr lang="en-US" sz="2000" b="1" dirty="0" smtClean="0">
              <a:solidFill>
                <a:srgbClr val="002060"/>
              </a:solidFill>
            </a:rPr>
            <a:t>Team</a:t>
          </a:r>
          <a:endParaRPr lang="en-US" sz="2000" b="1" dirty="0">
            <a:solidFill>
              <a:srgbClr val="002060"/>
            </a:solidFill>
          </a:endParaRPr>
        </a:p>
      </dgm:t>
    </dgm:pt>
    <dgm:pt modelId="{0C3C4F12-AFF8-413A-8935-F760694C5664}" type="parTrans" cxnId="{97336C72-A33D-4CFA-809B-1CEEC89BAA65}">
      <dgm:prSet/>
      <dgm:spPr>
        <a:solidFill>
          <a:schemeClr val="accent1">
            <a:alpha val="39000"/>
          </a:schemeClr>
        </a:solidFill>
      </dgm:spPr>
      <dgm:t>
        <a:bodyPr/>
        <a:lstStyle/>
        <a:p>
          <a:endParaRPr lang="en-US" b="1">
            <a:solidFill>
              <a:srgbClr val="002060"/>
            </a:solidFill>
          </a:endParaRPr>
        </a:p>
      </dgm:t>
    </dgm:pt>
    <dgm:pt modelId="{421FB5E4-8025-4D4E-95CA-CBE9482476FC}" type="sibTrans" cxnId="{97336C72-A33D-4CFA-809B-1CEEC89BAA65}">
      <dgm:prSet/>
      <dgm:spPr>
        <a:solidFill>
          <a:schemeClr val="accent1">
            <a:alpha val="39000"/>
          </a:schemeClr>
        </a:solidFill>
      </dgm:spPr>
      <dgm:t>
        <a:bodyPr/>
        <a:lstStyle/>
        <a:p>
          <a:r>
            <a:rPr lang="en-US" b="1" dirty="0" smtClean="0">
              <a:solidFill>
                <a:srgbClr val="002060"/>
              </a:solidFill>
            </a:rPr>
            <a:t>Team Lead</a:t>
          </a:r>
          <a:endParaRPr lang="en-US" b="1" dirty="0">
            <a:solidFill>
              <a:srgbClr val="002060"/>
            </a:solidFill>
          </a:endParaRPr>
        </a:p>
      </dgm:t>
    </dgm:pt>
    <dgm:pt modelId="{37351727-5E29-4ECE-BC95-43A9500F22B7}">
      <dgm:prSet custT="1"/>
      <dgm:spPr>
        <a:solidFill>
          <a:schemeClr val="accent1">
            <a:alpha val="39000"/>
          </a:schemeClr>
        </a:solidFill>
      </dgm:spPr>
      <dgm:t>
        <a:bodyPr/>
        <a:lstStyle/>
        <a:p>
          <a:r>
            <a:rPr lang="en-US" sz="2000" b="1" dirty="0" smtClean="0">
              <a:solidFill>
                <a:srgbClr val="002060"/>
              </a:solidFill>
            </a:rPr>
            <a:t>Team</a:t>
          </a:r>
          <a:endParaRPr lang="en-US" sz="2000" b="1" dirty="0">
            <a:solidFill>
              <a:srgbClr val="002060"/>
            </a:solidFill>
          </a:endParaRPr>
        </a:p>
      </dgm:t>
    </dgm:pt>
    <dgm:pt modelId="{33A45077-AA4A-4DAF-B6DD-11D3F2BF1C15}" type="parTrans" cxnId="{D43EF793-34E8-4C94-8986-F92DE4676FAA}">
      <dgm:prSet/>
      <dgm:spPr>
        <a:solidFill>
          <a:schemeClr val="accent1">
            <a:alpha val="39000"/>
          </a:schemeClr>
        </a:solidFill>
      </dgm:spPr>
      <dgm:t>
        <a:bodyPr/>
        <a:lstStyle/>
        <a:p>
          <a:endParaRPr lang="en-US" b="1">
            <a:solidFill>
              <a:srgbClr val="002060"/>
            </a:solidFill>
          </a:endParaRPr>
        </a:p>
      </dgm:t>
    </dgm:pt>
    <dgm:pt modelId="{45A8A710-78BA-45DE-9945-FCB40DDBA275}" type="sibTrans" cxnId="{D43EF793-34E8-4C94-8986-F92DE4676FAA}">
      <dgm:prSet/>
      <dgm:spPr>
        <a:solidFill>
          <a:schemeClr val="accent1">
            <a:alpha val="39000"/>
          </a:schemeClr>
        </a:solidFill>
      </dgm:spPr>
      <dgm:t>
        <a:bodyPr/>
        <a:lstStyle/>
        <a:p>
          <a:r>
            <a:rPr lang="en-US" b="1" dirty="0" smtClean="0">
              <a:solidFill>
                <a:srgbClr val="002060"/>
              </a:solidFill>
            </a:rPr>
            <a:t>Team Lead</a:t>
          </a:r>
          <a:endParaRPr lang="en-US" b="1" dirty="0">
            <a:solidFill>
              <a:srgbClr val="002060"/>
            </a:solidFill>
          </a:endParaRPr>
        </a:p>
      </dgm:t>
    </dgm:pt>
    <dgm:pt modelId="{97BB8B94-73FE-471E-BA59-69465D4A15BD}">
      <dgm:prSet custT="1"/>
      <dgm:spPr>
        <a:solidFill>
          <a:schemeClr val="accent1">
            <a:alpha val="39000"/>
          </a:schemeClr>
        </a:solidFill>
      </dgm:spPr>
      <dgm:t>
        <a:bodyPr/>
        <a:lstStyle/>
        <a:p>
          <a:r>
            <a:rPr lang="en-US" sz="2000" b="1" dirty="0" smtClean="0">
              <a:solidFill>
                <a:srgbClr val="002060"/>
              </a:solidFill>
            </a:rPr>
            <a:t>Team</a:t>
          </a:r>
          <a:endParaRPr lang="en-US" sz="2000" b="1" dirty="0">
            <a:solidFill>
              <a:srgbClr val="002060"/>
            </a:solidFill>
          </a:endParaRPr>
        </a:p>
      </dgm:t>
    </dgm:pt>
    <dgm:pt modelId="{42EC7C91-4292-454B-9C71-F51A023820A9}" type="parTrans" cxnId="{B0A66A91-EE8E-4E51-B922-3B17B0663707}">
      <dgm:prSet/>
      <dgm:spPr>
        <a:solidFill>
          <a:schemeClr val="accent1">
            <a:alpha val="39000"/>
          </a:schemeClr>
        </a:solidFill>
      </dgm:spPr>
      <dgm:t>
        <a:bodyPr/>
        <a:lstStyle/>
        <a:p>
          <a:endParaRPr lang="en-US" b="1">
            <a:solidFill>
              <a:srgbClr val="002060"/>
            </a:solidFill>
          </a:endParaRPr>
        </a:p>
      </dgm:t>
    </dgm:pt>
    <dgm:pt modelId="{57606FB4-4693-495A-8B2D-13A0C7861E8B}" type="sibTrans" cxnId="{B0A66A91-EE8E-4E51-B922-3B17B0663707}">
      <dgm:prSet/>
      <dgm:spPr>
        <a:solidFill>
          <a:schemeClr val="accent1">
            <a:alpha val="39000"/>
          </a:schemeClr>
        </a:solidFill>
      </dgm:spPr>
      <dgm:t>
        <a:bodyPr/>
        <a:lstStyle/>
        <a:p>
          <a:r>
            <a:rPr lang="en-US" b="1" dirty="0" smtClean="0">
              <a:solidFill>
                <a:srgbClr val="002060"/>
              </a:solidFill>
            </a:rPr>
            <a:t>Team Lead</a:t>
          </a:r>
          <a:endParaRPr lang="en-US" b="1" dirty="0">
            <a:solidFill>
              <a:srgbClr val="002060"/>
            </a:solidFill>
          </a:endParaRPr>
        </a:p>
      </dgm:t>
    </dgm:pt>
    <dgm:pt modelId="{F9CCECF7-CB77-437D-88DC-E10D9112DAFE}">
      <dgm:prSet custT="1"/>
      <dgm:spPr>
        <a:solidFill>
          <a:schemeClr val="accent1">
            <a:alpha val="39000"/>
          </a:schemeClr>
        </a:solidFill>
      </dgm:spPr>
      <dgm:t>
        <a:bodyPr/>
        <a:lstStyle/>
        <a:p>
          <a:r>
            <a:rPr lang="en-US" sz="2000" b="1" dirty="0" smtClean="0">
              <a:solidFill>
                <a:srgbClr val="002060"/>
              </a:solidFill>
            </a:rPr>
            <a:t>Team</a:t>
          </a:r>
          <a:endParaRPr lang="en-US" sz="2000" b="1" dirty="0">
            <a:solidFill>
              <a:srgbClr val="002060"/>
            </a:solidFill>
          </a:endParaRPr>
        </a:p>
      </dgm:t>
    </dgm:pt>
    <dgm:pt modelId="{E6AC7099-939C-4194-8C57-0E2E10B060DE}" type="parTrans" cxnId="{0EA6A645-2171-4083-847F-C8E88172E30C}">
      <dgm:prSet/>
      <dgm:spPr>
        <a:solidFill>
          <a:schemeClr val="accent1">
            <a:alpha val="39000"/>
          </a:schemeClr>
        </a:solidFill>
      </dgm:spPr>
      <dgm:t>
        <a:bodyPr/>
        <a:lstStyle/>
        <a:p>
          <a:endParaRPr lang="en-US" b="1">
            <a:solidFill>
              <a:srgbClr val="002060"/>
            </a:solidFill>
          </a:endParaRPr>
        </a:p>
      </dgm:t>
    </dgm:pt>
    <dgm:pt modelId="{07570B67-EA27-4761-B19C-1245BC549284}" type="sibTrans" cxnId="{0EA6A645-2171-4083-847F-C8E88172E30C}">
      <dgm:prSet/>
      <dgm:spPr>
        <a:solidFill>
          <a:schemeClr val="accent1">
            <a:alpha val="39000"/>
          </a:schemeClr>
        </a:solidFill>
      </dgm:spPr>
      <dgm:t>
        <a:bodyPr/>
        <a:lstStyle/>
        <a:p>
          <a:r>
            <a:rPr lang="en-US" b="1" dirty="0" smtClean="0">
              <a:solidFill>
                <a:srgbClr val="002060"/>
              </a:solidFill>
            </a:rPr>
            <a:t>Team Lead</a:t>
          </a:r>
          <a:endParaRPr lang="en-US" b="1" dirty="0">
            <a:solidFill>
              <a:srgbClr val="002060"/>
            </a:solidFill>
          </a:endParaRPr>
        </a:p>
      </dgm:t>
    </dgm:pt>
    <dgm:pt modelId="{A8034106-3A51-454C-86FC-AA750CEC3566}">
      <dgm:prSet custT="1"/>
      <dgm:spPr>
        <a:solidFill>
          <a:schemeClr val="accent1">
            <a:alpha val="39000"/>
          </a:schemeClr>
        </a:solidFill>
      </dgm:spPr>
      <dgm:t>
        <a:bodyPr/>
        <a:lstStyle/>
        <a:p>
          <a:r>
            <a:rPr lang="en-US" sz="2000" b="1" dirty="0" smtClean="0">
              <a:solidFill>
                <a:srgbClr val="002060"/>
              </a:solidFill>
            </a:rPr>
            <a:t>Team</a:t>
          </a:r>
          <a:endParaRPr lang="en-US" sz="2000" b="1" dirty="0">
            <a:solidFill>
              <a:srgbClr val="002060"/>
            </a:solidFill>
          </a:endParaRPr>
        </a:p>
      </dgm:t>
    </dgm:pt>
    <dgm:pt modelId="{4A6DF252-7E25-4509-9601-46B43B4CDD18}" type="parTrans" cxnId="{791543FD-5393-4F3E-8F68-1F13D2508E67}">
      <dgm:prSet/>
      <dgm:spPr>
        <a:solidFill>
          <a:schemeClr val="accent1">
            <a:alpha val="39000"/>
          </a:schemeClr>
        </a:solidFill>
      </dgm:spPr>
      <dgm:t>
        <a:bodyPr/>
        <a:lstStyle/>
        <a:p>
          <a:endParaRPr lang="en-US" b="1">
            <a:solidFill>
              <a:srgbClr val="002060"/>
            </a:solidFill>
          </a:endParaRPr>
        </a:p>
      </dgm:t>
    </dgm:pt>
    <dgm:pt modelId="{E7009159-C6B6-4CB0-B004-8F1F81C85823}" type="sibTrans" cxnId="{791543FD-5393-4F3E-8F68-1F13D2508E67}">
      <dgm:prSet/>
      <dgm:spPr/>
      <dgm:t>
        <a:bodyPr/>
        <a:lstStyle/>
        <a:p>
          <a:r>
            <a:rPr lang="en-US" b="1" dirty="0" smtClean="0">
              <a:solidFill>
                <a:srgbClr val="002060"/>
              </a:solidFill>
            </a:rPr>
            <a:t>Team Lead</a:t>
          </a:r>
          <a:endParaRPr lang="en-US" b="1" dirty="0">
            <a:solidFill>
              <a:srgbClr val="002060"/>
            </a:solidFill>
          </a:endParaRPr>
        </a:p>
      </dgm:t>
    </dgm:pt>
    <dgm:pt modelId="{50C69FFC-3FCF-49D2-9C54-8A343FE7BEAD}" type="pres">
      <dgm:prSet presAssocID="{3E3470DF-F21D-4993-B125-5A6024A97440}" presName="hierChild1" presStyleCnt="0">
        <dgm:presLayoutVars>
          <dgm:orgChart val="1"/>
          <dgm:chPref val="1"/>
          <dgm:dir/>
          <dgm:animOne val="branch"/>
          <dgm:animLvl val="lvl"/>
          <dgm:resizeHandles/>
        </dgm:presLayoutVars>
      </dgm:prSet>
      <dgm:spPr/>
      <dgm:t>
        <a:bodyPr/>
        <a:lstStyle/>
        <a:p>
          <a:endParaRPr lang="en-US"/>
        </a:p>
      </dgm:t>
    </dgm:pt>
    <dgm:pt modelId="{9E0318CC-1B0F-48A9-9DD0-2F08849688C1}" type="pres">
      <dgm:prSet presAssocID="{A8DEEB24-8C08-437F-A3DA-DA48B8C0D33E}" presName="hierRoot1" presStyleCnt="0">
        <dgm:presLayoutVars>
          <dgm:hierBranch val="init"/>
        </dgm:presLayoutVars>
      </dgm:prSet>
      <dgm:spPr/>
    </dgm:pt>
    <dgm:pt modelId="{F1C73351-2A54-49E4-98A6-A204E905993E}" type="pres">
      <dgm:prSet presAssocID="{A8DEEB24-8C08-437F-A3DA-DA48B8C0D33E}" presName="rootComposite1" presStyleCnt="0"/>
      <dgm:spPr/>
    </dgm:pt>
    <dgm:pt modelId="{DCCB2222-EFAC-4546-BBC4-184AE5DAE7BC}" type="pres">
      <dgm:prSet presAssocID="{A8DEEB24-8C08-437F-A3DA-DA48B8C0D33E}" presName="rootText1" presStyleLbl="node0" presStyleIdx="0" presStyleCnt="1" custScaleX="215864" custScaleY="252419" custLinFactY="-22996" custLinFactNeighborX="-2139" custLinFactNeighborY="-100000">
        <dgm:presLayoutVars>
          <dgm:chMax/>
          <dgm:chPref val="3"/>
        </dgm:presLayoutVars>
      </dgm:prSet>
      <dgm:spPr/>
      <dgm:t>
        <a:bodyPr/>
        <a:lstStyle/>
        <a:p>
          <a:endParaRPr lang="en-US"/>
        </a:p>
      </dgm:t>
    </dgm:pt>
    <dgm:pt modelId="{21E5EF19-6D8C-4168-BC8B-FDEE509AF46A}" type="pres">
      <dgm:prSet presAssocID="{A8DEEB24-8C08-437F-A3DA-DA48B8C0D33E}" presName="titleText1" presStyleLbl="fgAcc0" presStyleIdx="0" presStyleCnt="1" custScaleX="215864" custScaleY="241586" custLinFactNeighborX="5128" custLinFactNeighborY="54722">
        <dgm:presLayoutVars>
          <dgm:chMax val="0"/>
          <dgm:chPref val="0"/>
        </dgm:presLayoutVars>
      </dgm:prSet>
      <dgm:spPr/>
      <dgm:t>
        <a:bodyPr/>
        <a:lstStyle/>
        <a:p>
          <a:endParaRPr lang="en-US"/>
        </a:p>
      </dgm:t>
    </dgm:pt>
    <dgm:pt modelId="{0A638138-72C7-4CA4-9F48-9023BB3BF056}" type="pres">
      <dgm:prSet presAssocID="{A8DEEB24-8C08-437F-A3DA-DA48B8C0D33E}" presName="rootConnector1" presStyleLbl="node1" presStyleIdx="0" presStyleCnt="10"/>
      <dgm:spPr/>
      <dgm:t>
        <a:bodyPr/>
        <a:lstStyle/>
        <a:p>
          <a:endParaRPr lang="en-US"/>
        </a:p>
      </dgm:t>
    </dgm:pt>
    <dgm:pt modelId="{51DA65C6-7889-4215-B3C9-657935A73E3D}" type="pres">
      <dgm:prSet presAssocID="{A8DEEB24-8C08-437F-A3DA-DA48B8C0D33E}" presName="hierChild2" presStyleCnt="0"/>
      <dgm:spPr/>
    </dgm:pt>
    <dgm:pt modelId="{3857540B-672D-46D2-9BF0-29782826F5E0}" type="pres">
      <dgm:prSet presAssocID="{230F108F-BAE2-4391-BD86-9175EAE6DAD9}" presName="Name37" presStyleLbl="parChTrans1D2" presStyleIdx="0" presStyleCnt="6"/>
      <dgm:spPr/>
      <dgm:t>
        <a:bodyPr/>
        <a:lstStyle/>
        <a:p>
          <a:endParaRPr lang="en-US"/>
        </a:p>
      </dgm:t>
    </dgm:pt>
    <dgm:pt modelId="{8D7E247E-79B3-4E3D-A4DF-5093C0730447}" type="pres">
      <dgm:prSet presAssocID="{D7A036EC-B6FF-4026-B238-0B8CAC54D5FE}" presName="hierRoot2" presStyleCnt="0">
        <dgm:presLayoutVars>
          <dgm:hierBranch val="init"/>
        </dgm:presLayoutVars>
      </dgm:prSet>
      <dgm:spPr/>
    </dgm:pt>
    <dgm:pt modelId="{7840151F-070D-4503-A091-F32DAA605C8E}" type="pres">
      <dgm:prSet presAssocID="{D7A036EC-B6FF-4026-B238-0B8CAC54D5FE}" presName="rootComposite" presStyleCnt="0"/>
      <dgm:spPr/>
    </dgm:pt>
    <dgm:pt modelId="{70FA340C-D05D-489B-ADBB-AB0555138EBC}" type="pres">
      <dgm:prSet presAssocID="{D7A036EC-B6FF-4026-B238-0B8CAC54D5FE}" presName="rootText" presStyleLbl="node1" presStyleIdx="0" presStyleCnt="10" custScaleX="195989" custScaleY="250266" custLinFactNeighborX="3769" custLinFactNeighborY="-7083">
        <dgm:presLayoutVars>
          <dgm:chMax/>
          <dgm:chPref val="3"/>
        </dgm:presLayoutVars>
      </dgm:prSet>
      <dgm:spPr/>
      <dgm:t>
        <a:bodyPr/>
        <a:lstStyle/>
        <a:p>
          <a:endParaRPr lang="en-US"/>
        </a:p>
      </dgm:t>
    </dgm:pt>
    <dgm:pt modelId="{71DB7FFF-4A7C-4457-8830-D29C4FDE4031}" type="pres">
      <dgm:prSet presAssocID="{D7A036EC-B6FF-4026-B238-0B8CAC54D5FE}" presName="titleText2" presStyleLbl="fgAcc1" presStyleIdx="0" presStyleCnt="10" custScaleX="195986" custScaleY="252103" custLinFactY="53665" custLinFactNeighborX="19030" custLinFactNeighborY="100000">
        <dgm:presLayoutVars>
          <dgm:chMax val="0"/>
          <dgm:chPref val="0"/>
        </dgm:presLayoutVars>
      </dgm:prSet>
      <dgm:spPr/>
      <dgm:t>
        <a:bodyPr/>
        <a:lstStyle/>
        <a:p>
          <a:endParaRPr lang="en-US"/>
        </a:p>
      </dgm:t>
    </dgm:pt>
    <dgm:pt modelId="{3CFDDA30-DB45-4E54-B785-91A666EFE284}" type="pres">
      <dgm:prSet presAssocID="{D7A036EC-B6FF-4026-B238-0B8CAC54D5FE}" presName="rootConnector" presStyleLbl="node2" presStyleIdx="0" presStyleCnt="0"/>
      <dgm:spPr/>
      <dgm:t>
        <a:bodyPr/>
        <a:lstStyle/>
        <a:p>
          <a:endParaRPr lang="en-US"/>
        </a:p>
      </dgm:t>
    </dgm:pt>
    <dgm:pt modelId="{3C1D2082-7AEC-4032-9CF4-1F9C18FB9564}" type="pres">
      <dgm:prSet presAssocID="{D7A036EC-B6FF-4026-B238-0B8CAC54D5FE}" presName="hierChild4" presStyleCnt="0"/>
      <dgm:spPr/>
    </dgm:pt>
    <dgm:pt modelId="{5EA52AB0-3973-4F50-91AB-590E1714258F}" type="pres">
      <dgm:prSet presAssocID="{0C3C4F12-AFF8-413A-8935-F760694C5664}" presName="Name37" presStyleLbl="parChTrans1D3" presStyleIdx="0" presStyleCnt="5" custSzX="103835" custSzY="369285"/>
      <dgm:spPr/>
      <dgm:t>
        <a:bodyPr/>
        <a:lstStyle/>
        <a:p>
          <a:endParaRPr lang="en-US"/>
        </a:p>
      </dgm:t>
    </dgm:pt>
    <dgm:pt modelId="{733CD4A8-5FE9-4093-A493-D73457461260}" type="pres">
      <dgm:prSet presAssocID="{340CABF2-843C-457A-AD26-4BE01962ADCC}" presName="hierRoot2" presStyleCnt="0">
        <dgm:presLayoutVars>
          <dgm:hierBranch val="init"/>
        </dgm:presLayoutVars>
      </dgm:prSet>
      <dgm:spPr/>
    </dgm:pt>
    <dgm:pt modelId="{30BB1916-23A6-4660-9F9C-F134BDA35FAF}" type="pres">
      <dgm:prSet presAssocID="{340CABF2-843C-457A-AD26-4BE01962ADCC}" presName="rootComposite" presStyleCnt="0"/>
      <dgm:spPr/>
    </dgm:pt>
    <dgm:pt modelId="{1026C41F-7DD9-4328-8D9A-B5DD41D2A8F9}" type="pres">
      <dgm:prSet presAssocID="{340CABF2-843C-457A-AD26-4BE01962ADCC}" presName="rootText" presStyleLbl="node1" presStyleIdx="1" presStyleCnt="10" custScaleX="195989" custScaleY="250264" custLinFactNeighborX="3859" custLinFactNeighborY="-3584">
        <dgm:presLayoutVars>
          <dgm:chMax/>
          <dgm:chPref val="3"/>
        </dgm:presLayoutVars>
      </dgm:prSet>
      <dgm:spPr/>
      <dgm:t>
        <a:bodyPr/>
        <a:lstStyle/>
        <a:p>
          <a:endParaRPr lang="en-US"/>
        </a:p>
      </dgm:t>
    </dgm:pt>
    <dgm:pt modelId="{4EADB100-3B5B-4B2D-99D1-6E87BEF0DC38}" type="pres">
      <dgm:prSet presAssocID="{340CABF2-843C-457A-AD26-4BE01962ADCC}" presName="titleText2" presStyleLbl="fgAcc1" presStyleIdx="1" presStyleCnt="10" custScaleX="195986" custScaleY="252100" custLinFactY="53655" custLinFactNeighborX="19129" custLinFactNeighborY="100000">
        <dgm:presLayoutVars>
          <dgm:chMax val="0"/>
          <dgm:chPref val="0"/>
        </dgm:presLayoutVars>
      </dgm:prSet>
      <dgm:spPr/>
      <dgm:t>
        <a:bodyPr/>
        <a:lstStyle/>
        <a:p>
          <a:endParaRPr lang="en-US"/>
        </a:p>
      </dgm:t>
    </dgm:pt>
    <dgm:pt modelId="{4177884E-CA89-431C-9A22-572357D88B53}" type="pres">
      <dgm:prSet presAssocID="{340CABF2-843C-457A-AD26-4BE01962ADCC}" presName="rootConnector" presStyleLbl="node3" presStyleIdx="0" presStyleCnt="0"/>
      <dgm:spPr/>
      <dgm:t>
        <a:bodyPr/>
        <a:lstStyle/>
        <a:p>
          <a:endParaRPr lang="en-US"/>
        </a:p>
      </dgm:t>
    </dgm:pt>
    <dgm:pt modelId="{FC8B6E41-C7E8-4937-82F7-3CB40FDC4D42}" type="pres">
      <dgm:prSet presAssocID="{340CABF2-843C-457A-AD26-4BE01962ADCC}" presName="hierChild4" presStyleCnt="0"/>
      <dgm:spPr/>
    </dgm:pt>
    <dgm:pt modelId="{BEDE355E-405A-4EE7-BA12-59DE94788E2C}" type="pres">
      <dgm:prSet presAssocID="{340CABF2-843C-457A-AD26-4BE01962ADCC}" presName="hierChild5" presStyleCnt="0"/>
      <dgm:spPr/>
    </dgm:pt>
    <dgm:pt modelId="{47C73359-11A9-4F32-8DF3-040A9045C115}" type="pres">
      <dgm:prSet presAssocID="{D7A036EC-B6FF-4026-B238-0B8CAC54D5FE}" presName="hierChild5" presStyleCnt="0"/>
      <dgm:spPr/>
    </dgm:pt>
    <dgm:pt modelId="{C15775D1-99C0-4881-BAF5-3EA2C15DF47A}" type="pres">
      <dgm:prSet presAssocID="{0CEDF56C-D99C-4D8C-AE02-BC120B85D661}" presName="Name37" presStyleLbl="parChTrans1D2" presStyleIdx="1" presStyleCnt="6"/>
      <dgm:spPr/>
      <dgm:t>
        <a:bodyPr/>
        <a:lstStyle/>
        <a:p>
          <a:endParaRPr lang="en-US"/>
        </a:p>
      </dgm:t>
    </dgm:pt>
    <dgm:pt modelId="{E4F4B1F8-BA06-4F9D-9B56-D9BEB3A2AD64}" type="pres">
      <dgm:prSet presAssocID="{5E9017AF-B1E3-4544-89FB-C79805CAE182}" presName="hierRoot2" presStyleCnt="0">
        <dgm:presLayoutVars>
          <dgm:hierBranch val="init"/>
        </dgm:presLayoutVars>
      </dgm:prSet>
      <dgm:spPr/>
    </dgm:pt>
    <dgm:pt modelId="{BD4128F8-DC12-4150-A92B-F45CBC034683}" type="pres">
      <dgm:prSet presAssocID="{5E9017AF-B1E3-4544-89FB-C79805CAE182}" presName="rootComposite" presStyleCnt="0"/>
      <dgm:spPr/>
    </dgm:pt>
    <dgm:pt modelId="{640608C1-529A-4A0E-AAFB-D223DEC39F7C}" type="pres">
      <dgm:prSet presAssocID="{5E9017AF-B1E3-4544-89FB-C79805CAE182}" presName="rootText" presStyleLbl="node1" presStyleIdx="2" presStyleCnt="10" custScaleX="195989" custScaleY="250266" custLinFactNeighborX="3769" custLinFactNeighborY="-3581">
        <dgm:presLayoutVars>
          <dgm:chMax/>
          <dgm:chPref val="3"/>
        </dgm:presLayoutVars>
      </dgm:prSet>
      <dgm:spPr/>
      <dgm:t>
        <a:bodyPr/>
        <a:lstStyle/>
        <a:p>
          <a:endParaRPr lang="en-US"/>
        </a:p>
      </dgm:t>
    </dgm:pt>
    <dgm:pt modelId="{F59D290B-CC04-4E0A-9949-268C1990E004}" type="pres">
      <dgm:prSet presAssocID="{5E9017AF-B1E3-4544-89FB-C79805CAE182}" presName="titleText2" presStyleLbl="fgAcc1" presStyleIdx="2" presStyleCnt="10" custScaleX="195986" custScaleY="252103" custLinFactY="53665" custLinFactNeighborX="19030" custLinFactNeighborY="100000">
        <dgm:presLayoutVars>
          <dgm:chMax val="0"/>
          <dgm:chPref val="0"/>
        </dgm:presLayoutVars>
      </dgm:prSet>
      <dgm:spPr/>
      <dgm:t>
        <a:bodyPr/>
        <a:lstStyle/>
        <a:p>
          <a:endParaRPr lang="en-US"/>
        </a:p>
      </dgm:t>
    </dgm:pt>
    <dgm:pt modelId="{477B903A-C8DD-48C5-940A-965FAC550924}" type="pres">
      <dgm:prSet presAssocID="{5E9017AF-B1E3-4544-89FB-C79805CAE182}" presName="rootConnector" presStyleLbl="node2" presStyleIdx="0" presStyleCnt="0"/>
      <dgm:spPr/>
      <dgm:t>
        <a:bodyPr/>
        <a:lstStyle/>
        <a:p>
          <a:endParaRPr lang="en-US"/>
        </a:p>
      </dgm:t>
    </dgm:pt>
    <dgm:pt modelId="{AB613E6A-D690-4040-B2DD-BBB97F5693E1}" type="pres">
      <dgm:prSet presAssocID="{5E9017AF-B1E3-4544-89FB-C79805CAE182}" presName="hierChild4" presStyleCnt="0"/>
      <dgm:spPr/>
    </dgm:pt>
    <dgm:pt modelId="{763E8CE6-1E88-4504-A073-E7C0E08910AF}" type="pres">
      <dgm:prSet presAssocID="{33A45077-AA4A-4DAF-B6DD-11D3F2BF1C15}" presName="Name37" presStyleLbl="parChTrans1D3" presStyleIdx="1" presStyleCnt="5" custSzX="103835" custSzY="343506"/>
      <dgm:spPr/>
      <dgm:t>
        <a:bodyPr/>
        <a:lstStyle/>
        <a:p>
          <a:endParaRPr lang="en-US"/>
        </a:p>
      </dgm:t>
    </dgm:pt>
    <dgm:pt modelId="{094B9D85-D123-4108-BD39-E88CA03F96BD}" type="pres">
      <dgm:prSet presAssocID="{37351727-5E29-4ECE-BC95-43A9500F22B7}" presName="hierRoot2" presStyleCnt="0">
        <dgm:presLayoutVars>
          <dgm:hierBranch val="init"/>
        </dgm:presLayoutVars>
      </dgm:prSet>
      <dgm:spPr/>
    </dgm:pt>
    <dgm:pt modelId="{7DC0901F-6792-476B-A9DC-B063BAD30E13}" type="pres">
      <dgm:prSet presAssocID="{37351727-5E29-4ECE-BC95-43A9500F22B7}" presName="rootComposite" presStyleCnt="0"/>
      <dgm:spPr/>
    </dgm:pt>
    <dgm:pt modelId="{5F7C1EC4-64E3-41E3-B576-86FE370A39F5}" type="pres">
      <dgm:prSet presAssocID="{37351727-5E29-4ECE-BC95-43A9500F22B7}" presName="rootText" presStyleLbl="node1" presStyleIdx="3" presStyleCnt="10" custScaleX="195989" custScaleY="250264" custLinFactNeighborX="3859" custLinFactNeighborY="-3584">
        <dgm:presLayoutVars>
          <dgm:chMax/>
          <dgm:chPref val="3"/>
        </dgm:presLayoutVars>
      </dgm:prSet>
      <dgm:spPr/>
      <dgm:t>
        <a:bodyPr/>
        <a:lstStyle/>
        <a:p>
          <a:endParaRPr lang="en-US"/>
        </a:p>
      </dgm:t>
    </dgm:pt>
    <dgm:pt modelId="{E9FA97BE-746D-4E3B-A5FA-5AA125FBB13F}" type="pres">
      <dgm:prSet presAssocID="{37351727-5E29-4ECE-BC95-43A9500F22B7}" presName="titleText2" presStyleLbl="fgAcc1" presStyleIdx="3" presStyleCnt="10" custScaleX="195986" custScaleY="252100" custLinFactY="53655" custLinFactNeighborX="19129" custLinFactNeighborY="100000">
        <dgm:presLayoutVars>
          <dgm:chMax val="0"/>
          <dgm:chPref val="0"/>
        </dgm:presLayoutVars>
      </dgm:prSet>
      <dgm:spPr/>
      <dgm:t>
        <a:bodyPr/>
        <a:lstStyle/>
        <a:p>
          <a:endParaRPr lang="en-US"/>
        </a:p>
      </dgm:t>
    </dgm:pt>
    <dgm:pt modelId="{7522955E-0011-4010-8CF4-C4151D743C0F}" type="pres">
      <dgm:prSet presAssocID="{37351727-5E29-4ECE-BC95-43A9500F22B7}" presName="rootConnector" presStyleLbl="node3" presStyleIdx="0" presStyleCnt="0"/>
      <dgm:spPr/>
      <dgm:t>
        <a:bodyPr/>
        <a:lstStyle/>
        <a:p>
          <a:endParaRPr lang="en-US"/>
        </a:p>
      </dgm:t>
    </dgm:pt>
    <dgm:pt modelId="{E07D3675-DB35-45BD-AD46-AF7DD63C6D3D}" type="pres">
      <dgm:prSet presAssocID="{37351727-5E29-4ECE-BC95-43A9500F22B7}" presName="hierChild4" presStyleCnt="0"/>
      <dgm:spPr/>
    </dgm:pt>
    <dgm:pt modelId="{184A9DAB-DD74-4AFD-9662-C6F048FDD882}" type="pres">
      <dgm:prSet presAssocID="{37351727-5E29-4ECE-BC95-43A9500F22B7}" presName="hierChild5" presStyleCnt="0"/>
      <dgm:spPr/>
    </dgm:pt>
    <dgm:pt modelId="{3FAED8CA-C33A-43B5-A409-FA432321321C}" type="pres">
      <dgm:prSet presAssocID="{5E9017AF-B1E3-4544-89FB-C79805CAE182}" presName="hierChild5" presStyleCnt="0"/>
      <dgm:spPr/>
    </dgm:pt>
    <dgm:pt modelId="{B7BDB2E0-5315-41F4-B1F8-3CF77B429926}" type="pres">
      <dgm:prSet presAssocID="{A0819D32-7B97-4A4E-A668-929FB409BD2F}" presName="Name37" presStyleLbl="parChTrans1D2" presStyleIdx="2" presStyleCnt="6"/>
      <dgm:spPr/>
      <dgm:t>
        <a:bodyPr/>
        <a:lstStyle/>
        <a:p>
          <a:endParaRPr lang="en-US"/>
        </a:p>
      </dgm:t>
    </dgm:pt>
    <dgm:pt modelId="{24979DDC-2D95-4E7B-B0A2-A4E421A35C4D}" type="pres">
      <dgm:prSet presAssocID="{7C909F7D-9C6A-4BDB-8963-DAE6DD311E1E}" presName="hierRoot2" presStyleCnt="0">
        <dgm:presLayoutVars>
          <dgm:hierBranch val="init"/>
        </dgm:presLayoutVars>
      </dgm:prSet>
      <dgm:spPr/>
    </dgm:pt>
    <dgm:pt modelId="{03A149C7-F719-41EB-8FDD-7C7285BB4C7E}" type="pres">
      <dgm:prSet presAssocID="{7C909F7D-9C6A-4BDB-8963-DAE6DD311E1E}" presName="rootComposite" presStyleCnt="0"/>
      <dgm:spPr/>
    </dgm:pt>
    <dgm:pt modelId="{395B016D-2E83-465A-B39B-FB94CD38056E}" type="pres">
      <dgm:prSet presAssocID="{7C909F7D-9C6A-4BDB-8963-DAE6DD311E1E}" presName="rootText" presStyleLbl="node1" presStyleIdx="4" presStyleCnt="10" custScaleX="195989" custScaleY="250266" custLinFactNeighborX="3769" custLinFactNeighborY="-3581">
        <dgm:presLayoutVars>
          <dgm:chMax/>
          <dgm:chPref val="3"/>
        </dgm:presLayoutVars>
      </dgm:prSet>
      <dgm:spPr/>
      <dgm:t>
        <a:bodyPr/>
        <a:lstStyle/>
        <a:p>
          <a:endParaRPr lang="en-US"/>
        </a:p>
      </dgm:t>
    </dgm:pt>
    <dgm:pt modelId="{171ACF1D-180B-4E90-AD53-87E40DB68AA4}" type="pres">
      <dgm:prSet presAssocID="{7C909F7D-9C6A-4BDB-8963-DAE6DD311E1E}" presName="titleText2" presStyleLbl="fgAcc1" presStyleIdx="4" presStyleCnt="10" custScaleX="195986" custScaleY="252103" custLinFactY="53665" custLinFactNeighborX="19030" custLinFactNeighborY="100000">
        <dgm:presLayoutVars>
          <dgm:chMax val="0"/>
          <dgm:chPref val="0"/>
        </dgm:presLayoutVars>
      </dgm:prSet>
      <dgm:spPr/>
      <dgm:t>
        <a:bodyPr/>
        <a:lstStyle/>
        <a:p>
          <a:endParaRPr lang="en-US"/>
        </a:p>
      </dgm:t>
    </dgm:pt>
    <dgm:pt modelId="{3E12C7DF-A4A5-4C3F-AEF8-5479E49372AA}" type="pres">
      <dgm:prSet presAssocID="{7C909F7D-9C6A-4BDB-8963-DAE6DD311E1E}" presName="rootConnector" presStyleLbl="node2" presStyleIdx="0" presStyleCnt="0"/>
      <dgm:spPr/>
      <dgm:t>
        <a:bodyPr/>
        <a:lstStyle/>
        <a:p>
          <a:endParaRPr lang="en-US"/>
        </a:p>
      </dgm:t>
    </dgm:pt>
    <dgm:pt modelId="{4E07FC46-7305-4E2F-B2F2-ACC4194C31FE}" type="pres">
      <dgm:prSet presAssocID="{7C909F7D-9C6A-4BDB-8963-DAE6DD311E1E}" presName="hierChild4" presStyleCnt="0"/>
      <dgm:spPr/>
    </dgm:pt>
    <dgm:pt modelId="{50179FDE-A845-4569-95E4-04BAD5C2BC80}" type="pres">
      <dgm:prSet presAssocID="{42EC7C91-4292-454B-9C71-F51A023820A9}" presName="Name37" presStyleLbl="parChTrans1D3" presStyleIdx="2" presStyleCnt="5" custSzX="103835" custSzY="343506"/>
      <dgm:spPr/>
      <dgm:t>
        <a:bodyPr/>
        <a:lstStyle/>
        <a:p>
          <a:endParaRPr lang="en-US"/>
        </a:p>
      </dgm:t>
    </dgm:pt>
    <dgm:pt modelId="{DF0CD7DF-57A3-4C0C-BB59-5EB9C96D7187}" type="pres">
      <dgm:prSet presAssocID="{97BB8B94-73FE-471E-BA59-69465D4A15BD}" presName="hierRoot2" presStyleCnt="0">
        <dgm:presLayoutVars>
          <dgm:hierBranch val="init"/>
        </dgm:presLayoutVars>
      </dgm:prSet>
      <dgm:spPr/>
    </dgm:pt>
    <dgm:pt modelId="{E11570D5-A442-460A-B648-C2B998E5814E}" type="pres">
      <dgm:prSet presAssocID="{97BB8B94-73FE-471E-BA59-69465D4A15BD}" presName="rootComposite" presStyleCnt="0"/>
      <dgm:spPr/>
    </dgm:pt>
    <dgm:pt modelId="{2CC82788-A14B-4A63-A6EA-A02711948E15}" type="pres">
      <dgm:prSet presAssocID="{97BB8B94-73FE-471E-BA59-69465D4A15BD}" presName="rootText" presStyleLbl="node1" presStyleIdx="5" presStyleCnt="10" custScaleX="195989" custScaleY="250264" custLinFactNeighborX="3859" custLinFactNeighborY="-3584">
        <dgm:presLayoutVars>
          <dgm:chMax/>
          <dgm:chPref val="3"/>
        </dgm:presLayoutVars>
      </dgm:prSet>
      <dgm:spPr/>
      <dgm:t>
        <a:bodyPr/>
        <a:lstStyle/>
        <a:p>
          <a:endParaRPr lang="en-US"/>
        </a:p>
      </dgm:t>
    </dgm:pt>
    <dgm:pt modelId="{6319C1F1-22B5-4CA4-8D5B-67367C085300}" type="pres">
      <dgm:prSet presAssocID="{97BB8B94-73FE-471E-BA59-69465D4A15BD}" presName="titleText2" presStyleLbl="fgAcc1" presStyleIdx="5" presStyleCnt="10" custScaleX="195986" custScaleY="252100" custLinFactY="53655" custLinFactNeighborX="19129" custLinFactNeighborY="100000">
        <dgm:presLayoutVars>
          <dgm:chMax val="0"/>
          <dgm:chPref val="0"/>
        </dgm:presLayoutVars>
      </dgm:prSet>
      <dgm:spPr/>
      <dgm:t>
        <a:bodyPr/>
        <a:lstStyle/>
        <a:p>
          <a:endParaRPr lang="en-US"/>
        </a:p>
      </dgm:t>
    </dgm:pt>
    <dgm:pt modelId="{7C61C91E-3973-4556-9FE5-E4283C99A0C2}" type="pres">
      <dgm:prSet presAssocID="{97BB8B94-73FE-471E-BA59-69465D4A15BD}" presName="rootConnector" presStyleLbl="node3" presStyleIdx="0" presStyleCnt="0"/>
      <dgm:spPr/>
      <dgm:t>
        <a:bodyPr/>
        <a:lstStyle/>
        <a:p>
          <a:endParaRPr lang="en-US"/>
        </a:p>
      </dgm:t>
    </dgm:pt>
    <dgm:pt modelId="{FB0906F7-2F32-476D-9FDE-CEC7EB1FD6BB}" type="pres">
      <dgm:prSet presAssocID="{97BB8B94-73FE-471E-BA59-69465D4A15BD}" presName="hierChild4" presStyleCnt="0"/>
      <dgm:spPr/>
    </dgm:pt>
    <dgm:pt modelId="{4515E075-D1E7-48D9-820C-2DEE99E74155}" type="pres">
      <dgm:prSet presAssocID="{97BB8B94-73FE-471E-BA59-69465D4A15BD}" presName="hierChild5" presStyleCnt="0"/>
      <dgm:spPr/>
    </dgm:pt>
    <dgm:pt modelId="{3C9F98DA-186A-4043-8D62-F53FD040F7CB}" type="pres">
      <dgm:prSet presAssocID="{7C909F7D-9C6A-4BDB-8963-DAE6DD311E1E}" presName="hierChild5" presStyleCnt="0"/>
      <dgm:spPr/>
    </dgm:pt>
    <dgm:pt modelId="{114903C8-343C-4C1B-AEC8-95F3D2603282}" type="pres">
      <dgm:prSet presAssocID="{5CA36405-D46C-40BC-AF72-D016989943DB}" presName="Name37" presStyleLbl="parChTrans1D2" presStyleIdx="3" presStyleCnt="6"/>
      <dgm:spPr/>
      <dgm:t>
        <a:bodyPr/>
        <a:lstStyle/>
        <a:p>
          <a:endParaRPr lang="en-US"/>
        </a:p>
      </dgm:t>
    </dgm:pt>
    <dgm:pt modelId="{F9E68140-C715-4A3C-A17B-CDD59C6445C7}" type="pres">
      <dgm:prSet presAssocID="{3326CBB3-FA49-4F26-84A6-D99CEA8FF9E5}" presName="hierRoot2" presStyleCnt="0">
        <dgm:presLayoutVars>
          <dgm:hierBranch val="init"/>
        </dgm:presLayoutVars>
      </dgm:prSet>
      <dgm:spPr/>
    </dgm:pt>
    <dgm:pt modelId="{F2D59185-BEA6-4FF7-8C83-AA67B2A6D665}" type="pres">
      <dgm:prSet presAssocID="{3326CBB3-FA49-4F26-84A6-D99CEA8FF9E5}" presName="rootComposite" presStyleCnt="0"/>
      <dgm:spPr/>
    </dgm:pt>
    <dgm:pt modelId="{8684185A-9839-4CE2-AF63-3C200F72D6E4}" type="pres">
      <dgm:prSet presAssocID="{3326CBB3-FA49-4F26-84A6-D99CEA8FF9E5}" presName="rootText" presStyleLbl="node1" presStyleIdx="6" presStyleCnt="10" custScaleX="195989" custScaleY="250266" custLinFactNeighborX="3769" custLinFactNeighborY="-3581">
        <dgm:presLayoutVars>
          <dgm:chMax/>
          <dgm:chPref val="3"/>
        </dgm:presLayoutVars>
      </dgm:prSet>
      <dgm:spPr/>
      <dgm:t>
        <a:bodyPr/>
        <a:lstStyle/>
        <a:p>
          <a:endParaRPr lang="en-US"/>
        </a:p>
      </dgm:t>
    </dgm:pt>
    <dgm:pt modelId="{D7EB95BB-1D43-4ECA-B501-8998469AE940}" type="pres">
      <dgm:prSet presAssocID="{3326CBB3-FA49-4F26-84A6-D99CEA8FF9E5}" presName="titleText2" presStyleLbl="fgAcc1" presStyleIdx="6" presStyleCnt="10" custScaleX="195986" custScaleY="252103" custLinFactY="53665" custLinFactNeighborX="19030" custLinFactNeighborY="100000">
        <dgm:presLayoutVars>
          <dgm:chMax val="0"/>
          <dgm:chPref val="0"/>
        </dgm:presLayoutVars>
      </dgm:prSet>
      <dgm:spPr/>
      <dgm:t>
        <a:bodyPr/>
        <a:lstStyle/>
        <a:p>
          <a:endParaRPr lang="en-US"/>
        </a:p>
      </dgm:t>
    </dgm:pt>
    <dgm:pt modelId="{A80A7E0F-9074-4936-9C43-375991DA9FDD}" type="pres">
      <dgm:prSet presAssocID="{3326CBB3-FA49-4F26-84A6-D99CEA8FF9E5}" presName="rootConnector" presStyleLbl="node2" presStyleIdx="0" presStyleCnt="0"/>
      <dgm:spPr/>
      <dgm:t>
        <a:bodyPr/>
        <a:lstStyle/>
        <a:p>
          <a:endParaRPr lang="en-US"/>
        </a:p>
      </dgm:t>
    </dgm:pt>
    <dgm:pt modelId="{58A3E887-4645-4786-BBEB-1ED6AB751A4B}" type="pres">
      <dgm:prSet presAssocID="{3326CBB3-FA49-4F26-84A6-D99CEA8FF9E5}" presName="hierChild4" presStyleCnt="0"/>
      <dgm:spPr/>
    </dgm:pt>
    <dgm:pt modelId="{B0CA94F9-8B8C-4093-A29E-19EE3C2D767C}" type="pres">
      <dgm:prSet presAssocID="{E6AC7099-939C-4194-8C57-0E2E10B060DE}" presName="Name37" presStyleLbl="parChTrans1D3" presStyleIdx="3" presStyleCnt="5" custSzX="103835" custSzY="343506"/>
      <dgm:spPr/>
      <dgm:t>
        <a:bodyPr/>
        <a:lstStyle/>
        <a:p>
          <a:endParaRPr lang="en-US"/>
        </a:p>
      </dgm:t>
    </dgm:pt>
    <dgm:pt modelId="{3210C3D8-A35B-4AD6-898F-608ACAA6B8A5}" type="pres">
      <dgm:prSet presAssocID="{F9CCECF7-CB77-437D-88DC-E10D9112DAFE}" presName="hierRoot2" presStyleCnt="0">
        <dgm:presLayoutVars>
          <dgm:hierBranch val="init"/>
        </dgm:presLayoutVars>
      </dgm:prSet>
      <dgm:spPr/>
    </dgm:pt>
    <dgm:pt modelId="{0C16147A-515E-4F3B-B08E-58F88579CA39}" type="pres">
      <dgm:prSet presAssocID="{F9CCECF7-CB77-437D-88DC-E10D9112DAFE}" presName="rootComposite" presStyleCnt="0"/>
      <dgm:spPr/>
    </dgm:pt>
    <dgm:pt modelId="{E531662D-1406-4770-B8CE-D119000DB0DA}" type="pres">
      <dgm:prSet presAssocID="{F9CCECF7-CB77-437D-88DC-E10D9112DAFE}" presName="rootText" presStyleLbl="node1" presStyleIdx="7" presStyleCnt="10" custScaleX="195989" custScaleY="250264" custLinFactNeighborX="3859" custLinFactNeighborY="-3584">
        <dgm:presLayoutVars>
          <dgm:chMax/>
          <dgm:chPref val="3"/>
        </dgm:presLayoutVars>
      </dgm:prSet>
      <dgm:spPr/>
      <dgm:t>
        <a:bodyPr/>
        <a:lstStyle/>
        <a:p>
          <a:endParaRPr lang="en-US"/>
        </a:p>
      </dgm:t>
    </dgm:pt>
    <dgm:pt modelId="{8CD80970-FC73-4C1B-B2CE-77986569D4DD}" type="pres">
      <dgm:prSet presAssocID="{F9CCECF7-CB77-437D-88DC-E10D9112DAFE}" presName="titleText2" presStyleLbl="fgAcc1" presStyleIdx="7" presStyleCnt="10" custScaleX="195986" custScaleY="252100" custLinFactY="53655" custLinFactNeighborX="19129" custLinFactNeighborY="100000">
        <dgm:presLayoutVars>
          <dgm:chMax val="0"/>
          <dgm:chPref val="0"/>
        </dgm:presLayoutVars>
      </dgm:prSet>
      <dgm:spPr/>
      <dgm:t>
        <a:bodyPr/>
        <a:lstStyle/>
        <a:p>
          <a:endParaRPr lang="en-US"/>
        </a:p>
      </dgm:t>
    </dgm:pt>
    <dgm:pt modelId="{D6ED6655-70CE-4645-8783-F7D016D95405}" type="pres">
      <dgm:prSet presAssocID="{F9CCECF7-CB77-437D-88DC-E10D9112DAFE}" presName="rootConnector" presStyleLbl="node3" presStyleIdx="0" presStyleCnt="0"/>
      <dgm:spPr/>
      <dgm:t>
        <a:bodyPr/>
        <a:lstStyle/>
        <a:p>
          <a:endParaRPr lang="en-US"/>
        </a:p>
      </dgm:t>
    </dgm:pt>
    <dgm:pt modelId="{6CD65381-7EDE-43EB-B9A9-9352BD0D8A3A}" type="pres">
      <dgm:prSet presAssocID="{F9CCECF7-CB77-437D-88DC-E10D9112DAFE}" presName="hierChild4" presStyleCnt="0"/>
      <dgm:spPr/>
    </dgm:pt>
    <dgm:pt modelId="{24E373F1-AAA6-4E54-978A-238AC522EC2D}" type="pres">
      <dgm:prSet presAssocID="{F9CCECF7-CB77-437D-88DC-E10D9112DAFE}" presName="hierChild5" presStyleCnt="0"/>
      <dgm:spPr/>
    </dgm:pt>
    <dgm:pt modelId="{CA669D22-FCA2-4773-8B0A-4B07C7F5F797}" type="pres">
      <dgm:prSet presAssocID="{3326CBB3-FA49-4F26-84A6-D99CEA8FF9E5}" presName="hierChild5" presStyleCnt="0"/>
      <dgm:spPr/>
    </dgm:pt>
    <dgm:pt modelId="{C7D34B3B-6926-4E83-B9CD-DF928857DFF8}" type="pres">
      <dgm:prSet presAssocID="{B7928F46-B632-4AA7-87A0-7CBD360917E8}" presName="Name37" presStyleLbl="parChTrans1D2" presStyleIdx="4" presStyleCnt="6"/>
      <dgm:spPr/>
      <dgm:t>
        <a:bodyPr/>
        <a:lstStyle/>
        <a:p>
          <a:endParaRPr lang="en-US"/>
        </a:p>
      </dgm:t>
    </dgm:pt>
    <dgm:pt modelId="{CE6BA5B7-4814-45D3-9EE4-E455FB2B59FB}" type="pres">
      <dgm:prSet presAssocID="{D4F7FD38-5F72-4E3C-AB17-982911F9DE86}" presName="hierRoot2" presStyleCnt="0">
        <dgm:presLayoutVars>
          <dgm:hierBranch val="init"/>
        </dgm:presLayoutVars>
      </dgm:prSet>
      <dgm:spPr/>
    </dgm:pt>
    <dgm:pt modelId="{5D40417D-EDF4-4AB7-B7DC-17990B4CAAEA}" type="pres">
      <dgm:prSet presAssocID="{D4F7FD38-5F72-4E3C-AB17-982911F9DE86}" presName="rootComposite" presStyleCnt="0"/>
      <dgm:spPr/>
    </dgm:pt>
    <dgm:pt modelId="{2D8CEDBC-AD78-4D6F-B9D8-A2BD06F55B47}" type="pres">
      <dgm:prSet presAssocID="{D4F7FD38-5F72-4E3C-AB17-982911F9DE86}" presName="rootText" presStyleLbl="node1" presStyleIdx="8" presStyleCnt="10" custScaleX="195989" custScaleY="250266" custLinFactNeighborX="3769" custLinFactNeighborY="-3581">
        <dgm:presLayoutVars>
          <dgm:chMax/>
          <dgm:chPref val="3"/>
        </dgm:presLayoutVars>
      </dgm:prSet>
      <dgm:spPr/>
      <dgm:t>
        <a:bodyPr/>
        <a:lstStyle/>
        <a:p>
          <a:endParaRPr lang="en-US"/>
        </a:p>
      </dgm:t>
    </dgm:pt>
    <dgm:pt modelId="{D29E1943-6C64-479C-8E24-86B2EE5A0E5D}" type="pres">
      <dgm:prSet presAssocID="{D4F7FD38-5F72-4E3C-AB17-982911F9DE86}" presName="titleText2" presStyleLbl="fgAcc1" presStyleIdx="8" presStyleCnt="10" custScaleX="195986" custScaleY="252103" custLinFactY="53665" custLinFactNeighborX="19030" custLinFactNeighborY="100000">
        <dgm:presLayoutVars>
          <dgm:chMax val="0"/>
          <dgm:chPref val="0"/>
        </dgm:presLayoutVars>
      </dgm:prSet>
      <dgm:spPr/>
      <dgm:t>
        <a:bodyPr/>
        <a:lstStyle/>
        <a:p>
          <a:endParaRPr lang="en-US"/>
        </a:p>
      </dgm:t>
    </dgm:pt>
    <dgm:pt modelId="{DF7E451F-D709-478F-9305-2D00B4882151}" type="pres">
      <dgm:prSet presAssocID="{D4F7FD38-5F72-4E3C-AB17-982911F9DE86}" presName="rootConnector" presStyleLbl="node2" presStyleIdx="0" presStyleCnt="0"/>
      <dgm:spPr/>
      <dgm:t>
        <a:bodyPr/>
        <a:lstStyle/>
        <a:p>
          <a:endParaRPr lang="en-US"/>
        </a:p>
      </dgm:t>
    </dgm:pt>
    <dgm:pt modelId="{38BE0A8F-754C-4650-881E-3155CF5183C6}" type="pres">
      <dgm:prSet presAssocID="{D4F7FD38-5F72-4E3C-AB17-982911F9DE86}" presName="hierChild4" presStyleCnt="0"/>
      <dgm:spPr/>
    </dgm:pt>
    <dgm:pt modelId="{CF6B0497-B581-4251-8176-64882DDCBCB7}" type="pres">
      <dgm:prSet presAssocID="{4A6DF252-7E25-4509-9601-46B43B4CDD18}" presName="Name37" presStyleLbl="parChTrans1D3" presStyleIdx="4" presStyleCnt="5" custSzX="103835" custSzY="343506"/>
      <dgm:spPr/>
      <dgm:t>
        <a:bodyPr/>
        <a:lstStyle/>
        <a:p>
          <a:endParaRPr lang="en-US"/>
        </a:p>
      </dgm:t>
    </dgm:pt>
    <dgm:pt modelId="{D26F9BE1-CDDB-42E9-B3AE-F925613BC576}" type="pres">
      <dgm:prSet presAssocID="{A8034106-3A51-454C-86FC-AA750CEC3566}" presName="hierRoot2" presStyleCnt="0">
        <dgm:presLayoutVars>
          <dgm:hierBranch val="init"/>
        </dgm:presLayoutVars>
      </dgm:prSet>
      <dgm:spPr/>
    </dgm:pt>
    <dgm:pt modelId="{C169332C-8B20-424D-A2C4-1E9DC26BBE07}" type="pres">
      <dgm:prSet presAssocID="{A8034106-3A51-454C-86FC-AA750CEC3566}" presName="rootComposite" presStyleCnt="0"/>
      <dgm:spPr/>
    </dgm:pt>
    <dgm:pt modelId="{3ED8DE03-0A84-4FC2-919E-51782FBDC5DA}" type="pres">
      <dgm:prSet presAssocID="{A8034106-3A51-454C-86FC-AA750CEC3566}" presName="rootText" presStyleLbl="node1" presStyleIdx="9" presStyleCnt="10" custScaleX="195989" custScaleY="250264" custLinFactNeighborX="3859" custLinFactNeighborY="-3584">
        <dgm:presLayoutVars>
          <dgm:chMax/>
          <dgm:chPref val="3"/>
        </dgm:presLayoutVars>
      </dgm:prSet>
      <dgm:spPr/>
      <dgm:t>
        <a:bodyPr/>
        <a:lstStyle/>
        <a:p>
          <a:endParaRPr lang="en-US"/>
        </a:p>
      </dgm:t>
    </dgm:pt>
    <dgm:pt modelId="{99AF0E82-DE4F-4F00-85EB-76A8BFCF18F5}" type="pres">
      <dgm:prSet presAssocID="{A8034106-3A51-454C-86FC-AA750CEC3566}" presName="titleText2" presStyleLbl="fgAcc1" presStyleIdx="9" presStyleCnt="10" custScaleX="195986" custScaleY="252100" custLinFactY="53655" custLinFactNeighborX="19129" custLinFactNeighborY="100000">
        <dgm:presLayoutVars>
          <dgm:chMax val="0"/>
          <dgm:chPref val="0"/>
        </dgm:presLayoutVars>
      </dgm:prSet>
      <dgm:spPr/>
      <dgm:t>
        <a:bodyPr/>
        <a:lstStyle/>
        <a:p>
          <a:endParaRPr lang="en-US"/>
        </a:p>
      </dgm:t>
    </dgm:pt>
    <dgm:pt modelId="{68F3A6DA-846B-42CE-A56C-A8D7D66D2093}" type="pres">
      <dgm:prSet presAssocID="{A8034106-3A51-454C-86FC-AA750CEC3566}" presName="rootConnector" presStyleLbl="node3" presStyleIdx="0" presStyleCnt="0"/>
      <dgm:spPr/>
      <dgm:t>
        <a:bodyPr/>
        <a:lstStyle/>
        <a:p>
          <a:endParaRPr lang="en-US"/>
        </a:p>
      </dgm:t>
    </dgm:pt>
    <dgm:pt modelId="{D62C81EA-01A4-4001-B955-F7124CBE6905}" type="pres">
      <dgm:prSet presAssocID="{A8034106-3A51-454C-86FC-AA750CEC3566}" presName="hierChild4" presStyleCnt="0"/>
      <dgm:spPr/>
    </dgm:pt>
    <dgm:pt modelId="{C47B08D0-97CC-4699-93C3-A34FC5D4C161}" type="pres">
      <dgm:prSet presAssocID="{A8034106-3A51-454C-86FC-AA750CEC3566}" presName="hierChild5" presStyleCnt="0"/>
      <dgm:spPr/>
    </dgm:pt>
    <dgm:pt modelId="{5023818B-F8E6-4440-8D07-9F23165A4597}" type="pres">
      <dgm:prSet presAssocID="{D4F7FD38-5F72-4E3C-AB17-982911F9DE86}" presName="hierChild5" presStyleCnt="0"/>
      <dgm:spPr/>
    </dgm:pt>
    <dgm:pt modelId="{460FFE2A-300A-42B6-90BE-8F29742DECD1}" type="pres">
      <dgm:prSet presAssocID="{A8DEEB24-8C08-437F-A3DA-DA48B8C0D33E}" presName="hierChild3" presStyleCnt="0"/>
      <dgm:spPr/>
    </dgm:pt>
    <dgm:pt modelId="{B26180F1-4638-4BD6-9784-481CCF8DC662}" type="pres">
      <dgm:prSet presAssocID="{B3C3E397-4E7D-4586-9CB5-30A4D5367D1F}" presName="Name96" presStyleLbl="parChTrans1D2" presStyleIdx="5" presStyleCnt="6" custSzX="335280" custSzY="1628073"/>
      <dgm:spPr/>
      <dgm:t>
        <a:bodyPr/>
        <a:lstStyle/>
        <a:p>
          <a:endParaRPr lang="en-US"/>
        </a:p>
      </dgm:t>
    </dgm:pt>
    <dgm:pt modelId="{F0AFA12D-1BCB-4D3D-842B-C7A41087545F}" type="pres">
      <dgm:prSet presAssocID="{0E713298-8B47-4160-8CB2-24F3E7ED0CB3}" presName="hierRoot3" presStyleCnt="0">
        <dgm:presLayoutVars>
          <dgm:hierBranch val="init"/>
        </dgm:presLayoutVars>
      </dgm:prSet>
      <dgm:spPr/>
    </dgm:pt>
    <dgm:pt modelId="{F438E112-DE39-41FA-84B4-3F2957D80874}" type="pres">
      <dgm:prSet presAssocID="{0E713298-8B47-4160-8CB2-24F3E7ED0CB3}" presName="rootComposite3" presStyleCnt="0"/>
      <dgm:spPr/>
    </dgm:pt>
    <dgm:pt modelId="{BB5E5E3E-4ACD-4091-B0F8-C05739B00B94}" type="pres">
      <dgm:prSet presAssocID="{0E713298-8B47-4160-8CB2-24F3E7ED0CB3}" presName="rootText3" presStyleLbl="asst1" presStyleIdx="0" presStyleCnt="1" custScaleX="215864" custScaleY="241586" custLinFactNeighborX="-22153" custLinFactNeighborY="-45796">
        <dgm:presLayoutVars>
          <dgm:chPref val="3"/>
        </dgm:presLayoutVars>
      </dgm:prSet>
      <dgm:spPr/>
      <dgm:t>
        <a:bodyPr/>
        <a:lstStyle/>
        <a:p>
          <a:endParaRPr lang="en-US"/>
        </a:p>
      </dgm:t>
    </dgm:pt>
    <dgm:pt modelId="{4BA07854-7A9F-48C6-8B93-7D274F1D6CC9}" type="pres">
      <dgm:prSet presAssocID="{0E713298-8B47-4160-8CB2-24F3E7ED0CB3}" presName="titleText3" presStyleLbl="fgAcc2" presStyleIdx="0" presStyleCnt="1" custFlipVert="1" custFlipHor="1" custScaleX="3216" custScaleY="16770">
        <dgm:presLayoutVars>
          <dgm:chMax val="0"/>
          <dgm:chPref val="0"/>
        </dgm:presLayoutVars>
      </dgm:prSet>
      <dgm:spPr/>
      <dgm:t>
        <a:bodyPr/>
        <a:lstStyle/>
        <a:p>
          <a:endParaRPr lang="en-US"/>
        </a:p>
      </dgm:t>
    </dgm:pt>
    <dgm:pt modelId="{57952836-350A-4A37-9421-DCB2512ED4B4}" type="pres">
      <dgm:prSet presAssocID="{0E713298-8B47-4160-8CB2-24F3E7ED0CB3}" presName="rootConnector3" presStyleLbl="asst1" presStyleIdx="0" presStyleCnt="1"/>
      <dgm:spPr/>
      <dgm:t>
        <a:bodyPr/>
        <a:lstStyle/>
        <a:p>
          <a:endParaRPr lang="en-US"/>
        </a:p>
      </dgm:t>
    </dgm:pt>
    <dgm:pt modelId="{960BCB15-46D4-4389-9FC5-F55921243BEB}" type="pres">
      <dgm:prSet presAssocID="{0E713298-8B47-4160-8CB2-24F3E7ED0CB3}" presName="hierChild6" presStyleCnt="0"/>
      <dgm:spPr/>
    </dgm:pt>
    <dgm:pt modelId="{874DAC09-1842-4704-A1D4-282399B4D6EF}" type="pres">
      <dgm:prSet presAssocID="{0E713298-8B47-4160-8CB2-24F3E7ED0CB3}" presName="hierChild7" presStyleCnt="0"/>
      <dgm:spPr/>
    </dgm:pt>
  </dgm:ptLst>
  <dgm:cxnLst>
    <dgm:cxn modelId="{39B66207-897F-48B0-AC18-5A9F422850FD}" srcId="{A8DEEB24-8C08-437F-A3DA-DA48B8C0D33E}" destId="{0E713298-8B47-4160-8CB2-24F3E7ED0CB3}" srcOrd="0" destOrd="0" parTransId="{B3C3E397-4E7D-4586-9CB5-30A4D5367D1F}" sibTransId="{60DE37D3-495C-4EAC-B145-CBEB1C8CEAC0}"/>
    <dgm:cxn modelId="{0ACDB050-EA7B-4140-9697-3719FD547E65}" type="presOf" srcId="{A0819D32-7B97-4A4E-A668-929FB409BD2F}" destId="{B7BDB2E0-5315-41F4-B1F8-3CF77B429926}" srcOrd="0" destOrd="0" presId="urn:microsoft.com/office/officeart/2008/layout/NameandTitleOrganizationalChart"/>
    <dgm:cxn modelId="{A11A6AB9-1C10-4B47-A900-22578CF619AF}" type="presOf" srcId="{D7A036EC-B6FF-4026-B238-0B8CAC54D5FE}" destId="{70FA340C-D05D-489B-ADBB-AB0555138EBC}" srcOrd="0" destOrd="0" presId="urn:microsoft.com/office/officeart/2008/layout/NameandTitleOrganizationalChart"/>
    <dgm:cxn modelId="{A3893626-9241-4B4A-84EB-F04075FF9B39}" type="presOf" srcId="{33A45077-AA4A-4DAF-B6DD-11D3F2BF1C15}" destId="{763E8CE6-1E88-4504-A073-E7C0E08910AF}" srcOrd="0" destOrd="0" presId="urn:microsoft.com/office/officeart/2008/layout/NameandTitleOrganizationalChart"/>
    <dgm:cxn modelId="{CAE1DF6B-A43E-44FA-8227-70B9E620CFDE}" type="presOf" srcId="{A8034106-3A51-454C-86FC-AA750CEC3566}" destId="{68F3A6DA-846B-42CE-A56C-A8D7D66D2093}" srcOrd="1" destOrd="0" presId="urn:microsoft.com/office/officeart/2008/layout/NameandTitleOrganizationalChart"/>
    <dgm:cxn modelId="{F612A0D7-66DD-4A5C-829E-946FA7A5FB1F}" type="presOf" srcId="{37351727-5E29-4ECE-BC95-43A9500F22B7}" destId="{5F7C1EC4-64E3-41E3-B576-86FE370A39F5}" srcOrd="0" destOrd="0" presId="urn:microsoft.com/office/officeart/2008/layout/NameandTitleOrganizationalChart"/>
    <dgm:cxn modelId="{791543FD-5393-4F3E-8F68-1F13D2508E67}" srcId="{D4F7FD38-5F72-4E3C-AB17-982911F9DE86}" destId="{A8034106-3A51-454C-86FC-AA750CEC3566}" srcOrd="0" destOrd="0" parTransId="{4A6DF252-7E25-4509-9601-46B43B4CDD18}" sibTransId="{E7009159-C6B6-4CB0-B004-8F1F81C85823}"/>
    <dgm:cxn modelId="{7A591E59-4FD3-4225-8E21-50140EFA0496}" type="presOf" srcId="{5E9017AF-B1E3-4544-89FB-C79805CAE182}" destId="{477B903A-C8DD-48C5-940A-965FAC550924}" srcOrd="1" destOrd="0" presId="urn:microsoft.com/office/officeart/2008/layout/NameandTitleOrganizationalChart"/>
    <dgm:cxn modelId="{937D46C7-57D3-4AFF-85F6-4A7F3F99C3FE}" type="presOf" srcId="{3326CBB3-FA49-4F26-84A6-D99CEA8FF9E5}" destId="{8684185A-9839-4CE2-AF63-3C200F72D6E4}" srcOrd="0" destOrd="0" presId="urn:microsoft.com/office/officeart/2008/layout/NameandTitleOrganizationalChart"/>
    <dgm:cxn modelId="{A853EFB1-C9B0-4946-A0F2-DFC5E21F5C2C}" type="presOf" srcId="{A8034106-3A51-454C-86FC-AA750CEC3566}" destId="{3ED8DE03-0A84-4FC2-919E-51782FBDC5DA}" srcOrd="0" destOrd="0" presId="urn:microsoft.com/office/officeart/2008/layout/NameandTitleOrganizationalChart"/>
    <dgm:cxn modelId="{9F65817C-F23B-4281-A762-85E9BBBD9FB5}" type="presOf" srcId="{D7A036EC-B6FF-4026-B238-0B8CAC54D5FE}" destId="{3CFDDA30-DB45-4E54-B785-91A666EFE284}" srcOrd="1" destOrd="0" presId="urn:microsoft.com/office/officeart/2008/layout/NameandTitleOrganizationalChart"/>
    <dgm:cxn modelId="{CD4AB918-850A-4D7F-B467-810DF75EEAF7}" type="presOf" srcId="{E6AC7099-939C-4194-8C57-0E2E10B060DE}" destId="{B0CA94F9-8B8C-4093-A29E-19EE3C2D767C}" srcOrd="0" destOrd="0" presId="urn:microsoft.com/office/officeart/2008/layout/NameandTitleOrganizationalChart"/>
    <dgm:cxn modelId="{11131916-1D3F-4C70-8FB4-60C5A51A1E61}" type="presOf" srcId="{A8DEEB24-8C08-437F-A3DA-DA48B8C0D33E}" destId="{DCCB2222-EFAC-4546-BBC4-184AE5DAE7BC}" srcOrd="0" destOrd="0" presId="urn:microsoft.com/office/officeart/2008/layout/NameandTitleOrganizationalChart"/>
    <dgm:cxn modelId="{825AF586-E79E-454F-99E4-728DE0AFBEA9}" type="presOf" srcId="{37351727-5E29-4ECE-BC95-43A9500F22B7}" destId="{7522955E-0011-4010-8CF4-C4151D743C0F}" srcOrd="1" destOrd="0" presId="urn:microsoft.com/office/officeart/2008/layout/NameandTitleOrganizationalChart"/>
    <dgm:cxn modelId="{7D50FB48-F566-40C8-BF2E-0419417B153E}" type="presOf" srcId="{60DE37D3-495C-4EAC-B145-CBEB1C8CEAC0}" destId="{4BA07854-7A9F-48C6-8B93-7D274F1D6CC9}" srcOrd="0" destOrd="0" presId="urn:microsoft.com/office/officeart/2008/layout/NameandTitleOrganizationalChart"/>
    <dgm:cxn modelId="{61B527AC-F0A8-4B82-9D4E-BBF623C859FD}" type="presOf" srcId="{7C909F7D-9C6A-4BDB-8963-DAE6DD311E1E}" destId="{3E12C7DF-A4A5-4C3F-AEF8-5479E49372AA}" srcOrd="1" destOrd="0" presId="urn:microsoft.com/office/officeart/2008/layout/NameandTitleOrganizationalChart"/>
    <dgm:cxn modelId="{84937E88-0537-492D-A11C-A6F7E662F97D}" type="presOf" srcId="{FF079FC3-E4B7-4DCE-A1C4-E4CDC06C2692}" destId="{F59D290B-CC04-4E0A-9949-268C1990E004}" srcOrd="0" destOrd="0" presId="urn:microsoft.com/office/officeart/2008/layout/NameandTitleOrganizationalChart"/>
    <dgm:cxn modelId="{C88792CC-EECF-4439-AA60-9307567F5EC5}" type="presOf" srcId="{2C7B1FA4-8628-474A-96BD-E1DB9A102B59}" destId="{171ACF1D-180B-4E90-AD53-87E40DB68AA4}" srcOrd="0" destOrd="0" presId="urn:microsoft.com/office/officeart/2008/layout/NameandTitleOrganizationalChart"/>
    <dgm:cxn modelId="{51D53330-7592-450F-9EBF-2F0FBE7526BD}" type="presOf" srcId="{3326CBB3-FA49-4F26-84A6-D99CEA8FF9E5}" destId="{A80A7E0F-9074-4936-9C43-375991DA9FDD}" srcOrd="1" destOrd="0" presId="urn:microsoft.com/office/officeart/2008/layout/NameandTitleOrganizationalChart"/>
    <dgm:cxn modelId="{78CA2272-AC12-41C6-AA7C-2DAA3D63C57D}" type="presOf" srcId="{5CA36405-D46C-40BC-AF72-D016989943DB}" destId="{114903C8-343C-4C1B-AEC8-95F3D2603282}" srcOrd="0" destOrd="0" presId="urn:microsoft.com/office/officeart/2008/layout/NameandTitleOrganizationalChart"/>
    <dgm:cxn modelId="{D43EF793-34E8-4C94-8986-F92DE4676FAA}" srcId="{5E9017AF-B1E3-4544-89FB-C79805CAE182}" destId="{37351727-5E29-4ECE-BC95-43A9500F22B7}" srcOrd="0" destOrd="0" parTransId="{33A45077-AA4A-4DAF-B6DD-11D3F2BF1C15}" sibTransId="{45A8A710-78BA-45DE-9945-FCB40DDBA275}"/>
    <dgm:cxn modelId="{9491B940-3472-43F6-B257-CAC251BBA2C4}" srcId="{A8DEEB24-8C08-437F-A3DA-DA48B8C0D33E}" destId="{5E9017AF-B1E3-4544-89FB-C79805CAE182}" srcOrd="2" destOrd="0" parTransId="{0CEDF56C-D99C-4D8C-AE02-BC120B85D661}" sibTransId="{FF079FC3-E4B7-4DCE-A1C4-E4CDC06C2692}"/>
    <dgm:cxn modelId="{B9EDBBFD-1D83-46E3-9D93-0B20F9F96169}" type="presOf" srcId="{07570B67-EA27-4761-B19C-1245BC549284}" destId="{8CD80970-FC73-4C1B-B2CE-77986569D4DD}" srcOrd="0" destOrd="0" presId="urn:microsoft.com/office/officeart/2008/layout/NameandTitleOrganizationalChart"/>
    <dgm:cxn modelId="{A9683BE2-C369-4215-A3F4-19157A71E651}" type="presOf" srcId="{0C3C4F12-AFF8-413A-8935-F760694C5664}" destId="{5EA52AB0-3973-4F50-91AB-590E1714258F}" srcOrd="0" destOrd="0" presId="urn:microsoft.com/office/officeart/2008/layout/NameandTitleOrganizationalChart"/>
    <dgm:cxn modelId="{118BA04A-BAC2-4257-9982-854EE0F4EF6C}" type="presOf" srcId="{BCBC7B7B-0F3F-4739-9356-BC4416CC30D6}" destId="{D7EB95BB-1D43-4ECA-B501-8998469AE940}" srcOrd="0" destOrd="0" presId="urn:microsoft.com/office/officeart/2008/layout/NameandTitleOrganizationalChart"/>
    <dgm:cxn modelId="{E7F36FF2-1AEA-4DA1-82A6-89A275D3B108}" srcId="{A8DEEB24-8C08-437F-A3DA-DA48B8C0D33E}" destId="{7C909F7D-9C6A-4BDB-8963-DAE6DD311E1E}" srcOrd="3" destOrd="0" parTransId="{A0819D32-7B97-4A4E-A668-929FB409BD2F}" sibTransId="{2C7B1FA4-8628-474A-96BD-E1DB9A102B59}"/>
    <dgm:cxn modelId="{168B1CF9-46F8-4D88-87CA-46CB8D19B07C}" type="presOf" srcId="{28D0307C-3177-47FA-9BA0-1F902754E3C4}" destId="{21E5EF19-6D8C-4168-BC8B-FDEE509AF46A}" srcOrd="0" destOrd="0" presId="urn:microsoft.com/office/officeart/2008/layout/NameandTitleOrganizationalChart"/>
    <dgm:cxn modelId="{4A1E3AEB-8C85-4829-B6ED-A95B3A9755E0}" type="presOf" srcId="{A8DEEB24-8C08-437F-A3DA-DA48B8C0D33E}" destId="{0A638138-72C7-4CA4-9F48-9023BB3BF056}" srcOrd="1" destOrd="0" presId="urn:microsoft.com/office/officeart/2008/layout/NameandTitleOrganizationalChart"/>
    <dgm:cxn modelId="{9F038CB9-52BF-4B07-AEE6-DF3BEDAD53C4}" type="presOf" srcId="{7C909F7D-9C6A-4BDB-8963-DAE6DD311E1E}" destId="{395B016D-2E83-465A-B39B-FB94CD38056E}" srcOrd="0" destOrd="0" presId="urn:microsoft.com/office/officeart/2008/layout/NameandTitleOrganizationalChart"/>
    <dgm:cxn modelId="{963F64FD-BD72-44D3-96A9-CE200FBA456D}" type="presOf" srcId="{57606FB4-4693-495A-8B2D-13A0C7861E8B}" destId="{6319C1F1-22B5-4CA4-8D5B-67367C085300}" srcOrd="0" destOrd="0" presId="urn:microsoft.com/office/officeart/2008/layout/NameandTitleOrganizationalChart"/>
    <dgm:cxn modelId="{10DD050A-F1B8-4359-8DA3-604653F15214}" type="presOf" srcId="{7CE0C658-BE27-4C55-8148-6D059B7B51F9}" destId="{71DB7FFF-4A7C-4457-8830-D29C4FDE4031}" srcOrd="0" destOrd="0" presId="urn:microsoft.com/office/officeart/2008/layout/NameandTitleOrganizationalChart"/>
    <dgm:cxn modelId="{9E7B8352-A9DD-4D50-97BA-14A0FDBAED20}" type="presOf" srcId="{3E3470DF-F21D-4993-B125-5A6024A97440}" destId="{50C69FFC-3FCF-49D2-9C54-8A343FE7BEAD}" srcOrd="0" destOrd="0" presId="urn:microsoft.com/office/officeart/2008/layout/NameandTitleOrganizationalChart"/>
    <dgm:cxn modelId="{F72128AC-8172-4396-8622-19F86768416E}" type="presOf" srcId="{340CABF2-843C-457A-AD26-4BE01962ADCC}" destId="{4177884E-CA89-431C-9A22-572357D88B53}" srcOrd="1" destOrd="0" presId="urn:microsoft.com/office/officeart/2008/layout/NameandTitleOrganizationalChart"/>
    <dgm:cxn modelId="{D3390DEF-8F4C-4DDA-8D15-FE87AB70C0E5}" srcId="{3E3470DF-F21D-4993-B125-5A6024A97440}" destId="{A8DEEB24-8C08-437F-A3DA-DA48B8C0D33E}" srcOrd="0" destOrd="0" parTransId="{D0848486-2A35-4C39-BC2D-EDFD71032208}" sibTransId="{28D0307C-3177-47FA-9BA0-1F902754E3C4}"/>
    <dgm:cxn modelId="{9A943728-4B0E-47D9-BA04-6EF681EAA709}" type="presOf" srcId="{5E9017AF-B1E3-4544-89FB-C79805CAE182}" destId="{640608C1-529A-4A0E-AAFB-D223DEC39F7C}" srcOrd="0" destOrd="0" presId="urn:microsoft.com/office/officeart/2008/layout/NameandTitleOrganizationalChart"/>
    <dgm:cxn modelId="{C5E8069A-E121-4A24-9D9E-D6AFDF87969B}" type="presOf" srcId="{340CABF2-843C-457A-AD26-4BE01962ADCC}" destId="{1026C41F-7DD9-4328-8D9A-B5DD41D2A8F9}" srcOrd="0" destOrd="0" presId="urn:microsoft.com/office/officeart/2008/layout/NameandTitleOrganizationalChart"/>
    <dgm:cxn modelId="{A2A2DC2C-3D78-434B-B33A-24DA33AD8DC1}" type="presOf" srcId="{0CEDF56C-D99C-4D8C-AE02-BC120B85D661}" destId="{C15775D1-99C0-4881-BAF5-3EA2C15DF47A}" srcOrd="0" destOrd="0" presId="urn:microsoft.com/office/officeart/2008/layout/NameandTitleOrganizationalChart"/>
    <dgm:cxn modelId="{97336C72-A33D-4CFA-809B-1CEEC89BAA65}" srcId="{D7A036EC-B6FF-4026-B238-0B8CAC54D5FE}" destId="{340CABF2-843C-457A-AD26-4BE01962ADCC}" srcOrd="0" destOrd="0" parTransId="{0C3C4F12-AFF8-413A-8935-F760694C5664}" sibTransId="{421FB5E4-8025-4D4E-95CA-CBE9482476FC}"/>
    <dgm:cxn modelId="{D2B47379-5CA1-4095-B825-0835E2064941}" type="presOf" srcId="{97BB8B94-73FE-471E-BA59-69465D4A15BD}" destId="{2CC82788-A14B-4A63-A6EA-A02711948E15}" srcOrd="0" destOrd="0" presId="urn:microsoft.com/office/officeart/2008/layout/NameandTitleOrganizationalChart"/>
    <dgm:cxn modelId="{0DCBF270-5EE1-4172-837D-6BBDAC1EE35F}" type="presOf" srcId="{0E713298-8B47-4160-8CB2-24F3E7ED0CB3}" destId="{BB5E5E3E-4ACD-4091-B0F8-C05739B00B94}" srcOrd="0" destOrd="0" presId="urn:microsoft.com/office/officeart/2008/layout/NameandTitleOrganizationalChart"/>
    <dgm:cxn modelId="{259FFC37-7AD8-4517-B2F8-3881420361B4}" type="presOf" srcId="{0E713298-8B47-4160-8CB2-24F3E7ED0CB3}" destId="{57952836-350A-4A37-9421-DCB2512ED4B4}" srcOrd="1" destOrd="0" presId="urn:microsoft.com/office/officeart/2008/layout/NameandTitleOrganizationalChart"/>
    <dgm:cxn modelId="{96871EF0-71E4-4533-8848-DEB7FA03C35C}" type="presOf" srcId="{230F108F-BAE2-4391-BD86-9175EAE6DAD9}" destId="{3857540B-672D-46D2-9BF0-29782826F5E0}" srcOrd="0" destOrd="0" presId="urn:microsoft.com/office/officeart/2008/layout/NameandTitleOrganizationalChart"/>
    <dgm:cxn modelId="{0EA6A645-2171-4083-847F-C8E88172E30C}" srcId="{3326CBB3-FA49-4F26-84A6-D99CEA8FF9E5}" destId="{F9CCECF7-CB77-437D-88DC-E10D9112DAFE}" srcOrd="0" destOrd="0" parTransId="{E6AC7099-939C-4194-8C57-0E2E10B060DE}" sibTransId="{07570B67-EA27-4761-B19C-1245BC549284}"/>
    <dgm:cxn modelId="{87F91265-4E24-4E62-9394-9DA93BC0B7E2}" type="presOf" srcId="{E7009159-C6B6-4CB0-B004-8F1F81C85823}" destId="{99AF0E82-DE4F-4F00-85EB-76A8BFCF18F5}" srcOrd="0" destOrd="0" presId="urn:microsoft.com/office/officeart/2008/layout/NameandTitleOrganizationalChart"/>
    <dgm:cxn modelId="{7829ACA1-ED09-4FD4-9782-1E6123F88E2B}" type="presOf" srcId="{4A6DF252-7E25-4509-9601-46B43B4CDD18}" destId="{CF6B0497-B581-4251-8176-64882DDCBCB7}" srcOrd="0" destOrd="0" presId="urn:microsoft.com/office/officeart/2008/layout/NameandTitleOrganizationalChart"/>
    <dgm:cxn modelId="{8B9448F8-0AED-4F06-B24B-BD0ECFBBD45D}" type="presOf" srcId="{97BB8B94-73FE-471E-BA59-69465D4A15BD}" destId="{7C61C91E-3973-4556-9FE5-E4283C99A0C2}" srcOrd="1" destOrd="0" presId="urn:microsoft.com/office/officeart/2008/layout/NameandTitleOrganizationalChart"/>
    <dgm:cxn modelId="{1D2C3126-C511-4226-8AE7-616DB617EF37}" srcId="{A8DEEB24-8C08-437F-A3DA-DA48B8C0D33E}" destId="{D4F7FD38-5F72-4E3C-AB17-982911F9DE86}" srcOrd="5" destOrd="0" parTransId="{B7928F46-B632-4AA7-87A0-7CBD360917E8}" sibTransId="{F2F9E10A-79EF-4493-8B10-D915AD0E9700}"/>
    <dgm:cxn modelId="{6C81EFD8-2419-4C63-85F6-062FFD7EE190}" srcId="{A8DEEB24-8C08-437F-A3DA-DA48B8C0D33E}" destId="{3326CBB3-FA49-4F26-84A6-D99CEA8FF9E5}" srcOrd="4" destOrd="0" parTransId="{5CA36405-D46C-40BC-AF72-D016989943DB}" sibTransId="{BCBC7B7B-0F3F-4739-9356-BC4416CC30D6}"/>
    <dgm:cxn modelId="{316356F7-0533-4079-A047-AD9945F22F8C}" type="presOf" srcId="{42EC7C91-4292-454B-9C71-F51A023820A9}" destId="{50179FDE-A845-4569-95E4-04BAD5C2BC80}" srcOrd="0" destOrd="0" presId="urn:microsoft.com/office/officeart/2008/layout/NameandTitleOrganizationalChart"/>
    <dgm:cxn modelId="{9B3BBC35-7F6B-4332-AA34-B4A3B1F93F65}" type="presOf" srcId="{F9CCECF7-CB77-437D-88DC-E10D9112DAFE}" destId="{E531662D-1406-4770-B8CE-D119000DB0DA}" srcOrd="0" destOrd="0" presId="urn:microsoft.com/office/officeart/2008/layout/NameandTitleOrganizationalChart"/>
    <dgm:cxn modelId="{B0A66A91-EE8E-4E51-B922-3B17B0663707}" srcId="{7C909F7D-9C6A-4BDB-8963-DAE6DD311E1E}" destId="{97BB8B94-73FE-471E-BA59-69465D4A15BD}" srcOrd="0" destOrd="0" parTransId="{42EC7C91-4292-454B-9C71-F51A023820A9}" sibTransId="{57606FB4-4693-495A-8B2D-13A0C7861E8B}"/>
    <dgm:cxn modelId="{27BEF4CC-41AA-4C75-BF2B-95F8A5DDCABC}" type="presOf" srcId="{B7928F46-B632-4AA7-87A0-7CBD360917E8}" destId="{C7D34B3B-6926-4E83-B9CD-DF928857DFF8}" srcOrd="0" destOrd="0" presId="urn:microsoft.com/office/officeart/2008/layout/NameandTitleOrganizationalChart"/>
    <dgm:cxn modelId="{01D283AC-7B63-4B58-8E58-6556C93DEE89}" type="presOf" srcId="{F9CCECF7-CB77-437D-88DC-E10D9112DAFE}" destId="{D6ED6655-70CE-4645-8783-F7D016D95405}" srcOrd="1" destOrd="0" presId="urn:microsoft.com/office/officeart/2008/layout/NameandTitleOrganizationalChart"/>
    <dgm:cxn modelId="{5E4A7AF1-FA4D-4C54-B193-6578A32A6FF2}" type="presOf" srcId="{B3C3E397-4E7D-4586-9CB5-30A4D5367D1F}" destId="{B26180F1-4638-4BD6-9784-481CCF8DC662}" srcOrd="0" destOrd="0" presId="urn:microsoft.com/office/officeart/2008/layout/NameandTitleOrganizationalChart"/>
    <dgm:cxn modelId="{6CD0A452-41AC-4875-A3A1-E0542FA3FC05}" type="presOf" srcId="{421FB5E4-8025-4D4E-95CA-CBE9482476FC}" destId="{4EADB100-3B5B-4B2D-99D1-6E87BEF0DC38}" srcOrd="0" destOrd="0" presId="urn:microsoft.com/office/officeart/2008/layout/NameandTitleOrganizationalChart"/>
    <dgm:cxn modelId="{DCCAC920-9A74-45BB-905F-2AE7EB037D34}" srcId="{A8DEEB24-8C08-437F-A3DA-DA48B8C0D33E}" destId="{D7A036EC-B6FF-4026-B238-0B8CAC54D5FE}" srcOrd="1" destOrd="0" parTransId="{230F108F-BAE2-4391-BD86-9175EAE6DAD9}" sibTransId="{7CE0C658-BE27-4C55-8148-6D059B7B51F9}"/>
    <dgm:cxn modelId="{4A67E842-B978-45B2-A83E-E47AD800215E}" type="presOf" srcId="{F2F9E10A-79EF-4493-8B10-D915AD0E9700}" destId="{D29E1943-6C64-479C-8E24-86B2EE5A0E5D}" srcOrd="0" destOrd="0" presId="urn:microsoft.com/office/officeart/2008/layout/NameandTitleOrganizationalChart"/>
    <dgm:cxn modelId="{92E4072D-E46D-4D4C-A04A-A0F2D9798892}" type="presOf" srcId="{45A8A710-78BA-45DE-9945-FCB40DDBA275}" destId="{E9FA97BE-746D-4E3B-A5FA-5AA125FBB13F}" srcOrd="0" destOrd="0" presId="urn:microsoft.com/office/officeart/2008/layout/NameandTitleOrganizationalChart"/>
    <dgm:cxn modelId="{35D498F8-0AC6-4116-885C-55E4DE323051}" type="presOf" srcId="{D4F7FD38-5F72-4E3C-AB17-982911F9DE86}" destId="{DF7E451F-D709-478F-9305-2D00B4882151}" srcOrd="1" destOrd="0" presId="urn:microsoft.com/office/officeart/2008/layout/NameandTitleOrganizationalChart"/>
    <dgm:cxn modelId="{382FD559-257B-4974-AE7A-E93BEBD60771}" type="presOf" srcId="{D4F7FD38-5F72-4E3C-AB17-982911F9DE86}" destId="{2D8CEDBC-AD78-4D6F-B9D8-A2BD06F55B47}" srcOrd="0" destOrd="0" presId="urn:microsoft.com/office/officeart/2008/layout/NameandTitleOrganizationalChart"/>
    <dgm:cxn modelId="{D7D52DCD-15F6-4163-878D-8DC4295AA6FF}" type="presParOf" srcId="{50C69FFC-3FCF-49D2-9C54-8A343FE7BEAD}" destId="{9E0318CC-1B0F-48A9-9DD0-2F08849688C1}" srcOrd="0" destOrd="0" presId="urn:microsoft.com/office/officeart/2008/layout/NameandTitleOrganizationalChart"/>
    <dgm:cxn modelId="{177C1C33-1455-410F-887D-575D20B8C445}" type="presParOf" srcId="{9E0318CC-1B0F-48A9-9DD0-2F08849688C1}" destId="{F1C73351-2A54-49E4-98A6-A204E905993E}" srcOrd="0" destOrd="0" presId="urn:microsoft.com/office/officeart/2008/layout/NameandTitleOrganizationalChart"/>
    <dgm:cxn modelId="{1EAF93D2-C541-4A71-9FB0-F64EA2424A8B}" type="presParOf" srcId="{F1C73351-2A54-49E4-98A6-A204E905993E}" destId="{DCCB2222-EFAC-4546-BBC4-184AE5DAE7BC}" srcOrd="0" destOrd="0" presId="urn:microsoft.com/office/officeart/2008/layout/NameandTitleOrganizationalChart"/>
    <dgm:cxn modelId="{0B0658A6-B190-449C-BDF8-BB927D54481D}" type="presParOf" srcId="{F1C73351-2A54-49E4-98A6-A204E905993E}" destId="{21E5EF19-6D8C-4168-BC8B-FDEE509AF46A}" srcOrd="1" destOrd="0" presId="urn:microsoft.com/office/officeart/2008/layout/NameandTitleOrganizationalChart"/>
    <dgm:cxn modelId="{34406E54-9748-4266-B064-CC12D44A595C}" type="presParOf" srcId="{F1C73351-2A54-49E4-98A6-A204E905993E}" destId="{0A638138-72C7-4CA4-9F48-9023BB3BF056}" srcOrd="2" destOrd="0" presId="urn:microsoft.com/office/officeart/2008/layout/NameandTitleOrganizationalChart"/>
    <dgm:cxn modelId="{2CC700A4-45B1-4286-9D59-7BAAA7A1B889}" type="presParOf" srcId="{9E0318CC-1B0F-48A9-9DD0-2F08849688C1}" destId="{51DA65C6-7889-4215-B3C9-657935A73E3D}" srcOrd="1" destOrd="0" presId="urn:microsoft.com/office/officeart/2008/layout/NameandTitleOrganizationalChart"/>
    <dgm:cxn modelId="{D6538054-33A9-4A52-BE9A-240343E58C6B}" type="presParOf" srcId="{51DA65C6-7889-4215-B3C9-657935A73E3D}" destId="{3857540B-672D-46D2-9BF0-29782826F5E0}" srcOrd="0" destOrd="0" presId="urn:microsoft.com/office/officeart/2008/layout/NameandTitleOrganizationalChart"/>
    <dgm:cxn modelId="{E16F8143-D392-45D4-A550-F2FCBBBD0E0F}" type="presParOf" srcId="{51DA65C6-7889-4215-B3C9-657935A73E3D}" destId="{8D7E247E-79B3-4E3D-A4DF-5093C0730447}" srcOrd="1" destOrd="0" presId="urn:microsoft.com/office/officeart/2008/layout/NameandTitleOrganizationalChart"/>
    <dgm:cxn modelId="{E172F11E-2C96-4053-ACE6-A3E958D5F175}" type="presParOf" srcId="{8D7E247E-79B3-4E3D-A4DF-5093C0730447}" destId="{7840151F-070D-4503-A091-F32DAA605C8E}" srcOrd="0" destOrd="0" presId="urn:microsoft.com/office/officeart/2008/layout/NameandTitleOrganizationalChart"/>
    <dgm:cxn modelId="{E1DD89D7-D6C4-48C4-B766-51791DF5732A}" type="presParOf" srcId="{7840151F-070D-4503-A091-F32DAA605C8E}" destId="{70FA340C-D05D-489B-ADBB-AB0555138EBC}" srcOrd="0" destOrd="0" presId="urn:microsoft.com/office/officeart/2008/layout/NameandTitleOrganizationalChart"/>
    <dgm:cxn modelId="{A58EE8AC-4655-4361-A271-5C54501EDE03}" type="presParOf" srcId="{7840151F-070D-4503-A091-F32DAA605C8E}" destId="{71DB7FFF-4A7C-4457-8830-D29C4FDE4031}" srcOrd="1" destOrd="0" presId="urn:microsoft.com/office/officeart/2008/layout/NameandTitleOrganizationalChart"/>
    <dgm:cxn modelId="{EB8C2F91-17F1-46DC-8C8A-6FBFF81C48F3}" type="presParOf" srcId="{7840151F-070D-4503-A091-F32DAA605C8E}" destId="{3CFDDA30-DB45-4E54-B785-91A666EFE284}" srcOrd="2" destOrd="0" presId="urn:microsoft.com/office/officeart/2008/layout/NameandTitleOrganizationalChart"/>
    <dgm:cxn modelId="{8EABEA13-3C47-4970-B7E7-BE47F1C68A9E}" type="presParOf" srcId="{8D7E247E-79B3-4E3D-A4DF-5093C0730447}" destId="{3C1D2082-7AEC-4032-9CF4-1F9C18FB9564}" srcOrd="1" destOrd="0" presId="urn:microsoft.com/office/officeart/2008/layout/NameandTitleOrganizationalChart"/>
    <dgm:cxn modelId="{F1F290CB-8580-4880-8663-C6365813D645}" type="presParOf" srcId="{3C1D2082-7AEC-4032-9CF4-1F9C18FB9564}" destId="{5EA52AB0-3973-4F50-91AB-590E1714258F}" srcOrd="0" destOrd="0" presId="urn:microsoft.com/office/officeart/2008/layout/NameandTitleOrganizationalChart"/>
    <dgm:cxn modelId="{15BED88B-21E7-4DAD-BD4F-0EAF7D62FA1E}" type="presParOf" srcId="{3C1D2082-7AEC-4032-9CF4-1F9C18FB9564}" destId="{733CD4A8-5FE9-4093-A493-D73457461260}" srcOrd="1" destOrd="0" presId="urn:microsoft.com/office/officeart/2008/layout/NameandTitleOrganizationalChart"/>
    <dgm:cxn modelId="{803C4CBB-7880-4975-84EC-9A4BACEE60EA}" type="presParOf" srcId="{733CD4A8-5FE9-4093-A493-D73457461260}" destId="{30BB1916-23A6-4660-9F9C-F134BDA35FAF}" srcOrd="0" destOrd="0" presId="urn:microsoft.com/office/officeart/2008/layout/NameandTitleOrganizationalChart"/>
    <dgm:cxn modelId="{CFF31688-1CF5-4A12-A904-E6825C75E23A}" type="presParOf" srcId="{30BB1916-23A6-4660-9F9C-F134BDA35FAF}" destId="{1026C41F-7DD9-4328-8D9A-B5DD41D2A8F9}" srcOrd="0" destOrd="0" presId="urn:microsoft.com/office/officeart/2008/layout/NameandTitleOrganizationalChart"/>
    <dgm:cxn modelId="{D5CBFB92-5BA2-4602-8972-B0D7A3D2893D}" type="presParOf" srcId="{30BB1916-23A6-4660-9F9C-F134BDA35FAF}" destId="{4EADB100-3B5B-4B2D-99D1-6E87BEF0DC38}" srcOrd="1" destOrd="0" presId="urn:microsoft.com/office/officeart/2008/layout/NameandTitleOrganizationalChart"/>
    <dgm:cxn modelId="{D7B15D99-96A9-4124-8C6D-1737E30DEF6C}" type="presParOf" srcId="{30BB1916-23A6-4660-9F9C-F134BDA35FAF}" destId="{4177884E-CA89-431C-9A22-572357D88B53}" srcOrd="2" destOrd="0" presId="urn:microsoft.com/office/officeart/2008/layout/NameandTitleOrganizationalChart"/>
    <dgm:cxn modelId="{09E974A0-0B7D-4169-90F1-7ABFE159A4ED}" type="presParOf" srcId="{733CD4A8-5FE9-4093-A493-D73457461260}" destId="{FC8B6E41-C7E8-4937-82F7-3CB40FDC4D42}" srcOrd="1" destOrd="0" presId="urn:microsoft.com/office/officeart/2008/layout/NameandTitleOrganizationalChart"/>
    <dgm:cxn modelId="{2C6C7473-070D-460D-AC8D-7D32D8476A62}" type="presParOf" srcId="{733CD4A8-5FE9-4093-A493-D73457461260}" destId="{BEDE355E-405A-4EE7-BA12-59DE94788E2C}" srcOrd="2" destOrd="0" presId="urn:microsoft.com/office/officeart/2008/layout/NameandTitleOrganizationalChart"/>
    <dgm:cxn modelId="{B7ADDFF6-8198-4DBB-B31B-E850FDEF5946}" type="presParOf" srcId="{8D7E247E-79B3-4E3D-A4DF-5093C0730447}" destId="{47C73359-11A9-4F32-8DF3-040A9045C115}" srcOrd="2" destOrd="0" presId="urn:microsoft.com/office/officeart/2008/layout/NameandTitleOrganizationalChart"/>
    <dgm:cxn modelId="{4D829CD5-F556-4550-80DF-29865D3CFFC7}" type="presParOf" srcId="{51DA65C6-7889-4215-B3C9-657935A73E3D}" destId="{C15775D1-99C0-4881-BAF5-3EA2C15DF47A}" srcOrd="2" destOrd="0" presId="urn:microsoft.com/office/officeart/2008/layout/NameandTitleOrganizationalChart"/>
    <dgm:cxn modelId="{09F036A1-A5FD-427D-80F9-5F4AAD27CE1A}" type="presParOf" srcId="{51DA65C6-7889-4215-B3C9-657935A73E3D}" destId="{E4F4B1F8-BA06-4F9D-9B56-D9BEB3A2AD64}" srcOrd="3" destOrd="0" presId="urn:microsoft.com/office/officeart/2008/layout/NameandTitleOrganizationalChart"/>
    <dgm:cxn modelId="{13BF681C-22C9-4808-B8DF-B9D3E378BA40}" type="presParOf" srcId="{E4F4B1F8-BA06-4F9D-9B56-D9BEB3A2AD64}" destId="{BD4128F8-DC12-4150-A92B-F45CBC034683}" srcOrd="0" destOrd="0" presId="urn:microsoft.com/office/officeart/2008/layout/NameandTitleOrganizationalChart"/>
    <dgm:cxn modelId="{0761B2A2-704A-4DDF-BD8A-2777996A491A}" type="presParOf" srcId="{BD4128F8-DC12-4150-A92B-F45CBC034683}" destId="{640608C1-529A-4A0E-AAFB-D223DEC39F7C}" srcOrd="0" destOrd="0" presId="urn:microsoft.com/office/officeart/2008/layout/NameandTitleOrganizationalChart"/>
    <dgm:cxn modelId="{E0658961-4DA1-4391-8FF5-577A7E69D3BD}" type="presParOf" srcId="{BD4128F8-DC12-4150-A92B-F45CBC034683}" destId="{F59D290B-CC04-4E0A-9949-268C1990E004}" srcOrd="1" destOrd="0" presId="urn:microsoft.com/office/officeart/2008/layout/NameandTitleOrganizationalChart"/>
    <dgm:cxn modelId="{C707135D-9FCB-40DA-995B-51D4F0DBFEB6}" type="presParOf" srcId="{BD4128F8-DC12-4150-A92B-F45CBC034683}" destId="{477B903A-C8DD-48C5-940A-965FAC550924}" srcOrd="2" destOrd="0" presId="urn:microsoft.com/office/officeart/2008/layout/NameandTitleOrganizationalChart"/>
    <dgm:cxn modelId="{72F5B152-159F-42E4-A3BA-F18B60D5F1DE}" type="presParOf" srcId="{E4F4B1F8-BA06-4F9D-9B56-D9BEB3A2AD64}" destId="{AB613E6A-D690-4040-B2DD-BBB97F5693E1}" srcOrd="1" destOrd="0" presId="urn:microsoft.com/office/officeart/2008/layout/NameandTitleOrganizationalChart"/>
    <dgm:cxn modelId="{FC30E715-3F9F-4FCB-9451-A7CA8D424D4F}" type="presParOf" srcId="{AB613E6A-D690-4040-B2DD-BBB97F5693E1}" destId="{763E8CE6-1E88-4504-A073-E7C0E08910AF}" srcOrd="0" destOrd="0" presId="urn:microsoft.com/office/officeart/2008/layout/NameandTitleOrganizationalChart"/>
    <dgm:cxn modelId="{14688873-C22F-4697-8C7A-3E648D37C0B0}" type="presParOf" srcId="{AB613E6A-D690-4040-B2DD-BBB97F5693E1}" destId="{094B9D85-D123-4108-BD39-E88CA03F96BD}" srcOrd="1" destOrd="0" presId="urn:microsoft.com/office/officeart/2008/layout/NameandTitleOrganizationalChart"/>
    <dgm:cxn modelId="{FDCF7C6A-700E-49A9-9FD4-4E6128F2593C}" type="presParOf" srcId="{094B9D85-D123-4108-BD39-E88CA03F96BD}" destId="{7DC0901F-6792-476B-A9DC-B063BAD30E13}" srcOrd="0" destOrd="0" presId="urn:microsoft.com/office/officeart/2008/layout/NameandTitleOrganizationalChart"/>
    <dgm:cxn modelId="{46DB4125-44CB-4504-B475-DC18B537E57E}" type="presParOf" srcId="{7DC0901F-6792-476B-A9DC-B063BAD30E13}" destId="{5F7C1EC4-64E3-41E3-B576-86FE370A39F5}" srcOrd="0" destOrd="0" presId="urn:microsoft.com/office/officeart/2008/layout/NameandTitleOrganizationalChart"/>
    <dgm:cxn modelId="{54FE1D74-2D59-4115-8277-9C31FED42B56}" type="presParOf" srcId="{7DC0901F-6792-476B-A9DC-B063BAD30E13}" destId="{E9FA97BE-746D-4E3B-A5FA-5AA125FBB13F}" srcOrd="1" destOrd="0" presId="urn:microsoft.com/office/officeart/2008/layout/NameandTitleOrganizationalChart"/>
    <dgm:cxn modelId="{9C52D67E-E223-45FF-AD6A-80931808C107}" type="presParOf" srcId="{7DC0901F-6792-476B-A9DC-B063BAD30E13}" destId="{7522955E-0011-4010-8CF4-C4151D743C0F}" srcOrd="2" destOrd="0" presId="urn:microsoft.com/office/officeart/2008/layout/NameandTitleOrganizationalChart"/>
    <dgm:cxn modelId="{1FE89EFC-00EB-42C6-8CFB-5E9788E5A45C}" type="presParOf" srcId="{094B9D85-D123-4108-BD39-E88CA03F96BD}" destId="{E07D3675-DB35-45BD-AD46-AF7DD63C6D3D}" srcOrd="1" destOrd="0" presId="urn:microsoft.com/office/officeart/2008/layout/NameandTitleOrganizationalChart"/>
    <dgm:cxn modelId="{FB4A0884-F4EC-45F0-BDA3-03D14AE1947C}" type="presParOf" srcId="{094B9D85-D123-4108-BD39-E88CA03F96BD}" destId="{184A9DAB-DD74-4AFD-9662-C6F048FDD882}" srcOrd="2" destOrd="0" presId="urn:microsoft.com/office/officeart/2008/layout/NameandTitleOrganizationalChart"/>
    <dgm:cxn modelId="{2C0D3D56-4F81-48A3-9732-E260BF1C7B43}" type="presParOf" srcId="{E4F4B1F8-BA06-4F9D-9B56-D9BEB3A2AD64}" destId="{3FAED8CA-C33A-43B5-A409-FA432321321C}" srcOrd="2" destOrd="0" presId="urn:microsoft.com/office/officeart/2008/layout/NameandTitleOrganizationalChart"/>
    <dgm:cxn modelId="{F4501090-C541-44AA-B296-D8F44A147EB0}" type="presParOf" srcId="{51DA65C6-7889-4215-B3C9-657935A73E3D}" destId="{B7BDB2E0-5315-41F4-B1F8-3CF77B429926}" srcOrd="4" destOrd="0" presId="urn:microsoft.com/office/officeart/2008/layout/NameandTitleOrganizationalChart"/>
    <dgm:cxn modelId="{9EAAF467-F4AC-459B-ADB9-A4ACC71F63BC}" type="presParOf" srcId="{51DA65C6-7889-4215-B3C9-657935A73E3D}" destId="{24979DDC-2D95-4E7B-B0A2-A4E421A35C4D}" srcOrd="5" destOrd="0" presId="urn:microsoft.com/office/officeart/2008/layout/NameandTitleOrganizationalChart"/>
    <dgm:cxn modelId="{618178CA-EDE8-43B9-B5B1-D8EB81EBDE59}" type="presParOf" srcId="{24979DDC-2D95-4E7B-B0A2-A4E421A35C4D}" destId="{03A149C7-F719-41EB-8FDD-7C7285BB4C7E}" srcOrd="0" destOrd="0" presId="urn:microsoft.com/office/officeart/2008/layout/NameandTitleOrganizationalChart"/>
    <dgm:cxn modelId="{BE565D16-4797-40F0-95A9-8F0B9C49BC94}" type="presParOf" srcId="{03A149C7-F719-41EB-8FDD-7C7285BB4C7E}" destId="{395B016D-2E83-465A-B39B-FB94CD38056E}" srcOrd="0" destOrd="0" presId="urn:microsoft.com/office/officeart/2008/layout/NameandTitleOrganizationalChart"/>
    <dgm:cxn modelId="{C58AE102-6D0B-4596-BF92-2D5717EFF93C}" type="presParOf" srcId="{03A149C7-F719-41EB-8FDD-7C7285BB4C7E}" destId="{171ACF1D-180B-4E90-AD53-87E40DB68AA4}" srcOrd="1" destOrd="0" presId="urn:microsoft.com/office/officeart/2008/layout/NameandTitleOrganizationalChart"/>
    <dgm:cxn modelId="{07200A23-4960-4C8B-95B6-0EB576F7FD7C}" type="presParOf" srcId="{03A149C7-F719-41EB-8FDD-7C7285BB4C7E}" destId="{3E12C7DF-A4A5-4C3F-AEF8-5479E49372AA}" srcOrd="2" destOrd="0" presId="urn:microsoft.com/office/officeart/2008/layout/NameandTitleOrganizationalChart"/>
    <dgm:cxn modelId="{239D3564-3BC4-4C87-B014-875EEAAB2DF2}" type="presParOf" srcId="{24979DDC-2D95-4E7B-B0A2-A4E421A35C4D}" destId="{4E07FC46-7305-4E2F-B2F2-ACC4194C31FE}" srcOrd="1" destOrd="0" presId="urn:microsoft.com/office/officeart/2008/layout/NameandTitleOrganizationalChart"/>
    <dgm:cxn modelId="{0D59A012-71D3-4F97-844D-67D8B68CFD9B}" type="presParOf" srcId="{4E07FC46-7305-4E2F-B2F2-ACC4194C31FE}" destId="{50179FDE-A845-4569-95E4-04BAD5C2BC80}" srcOrd="0" destOrd="0" presId="urn:microsoft.com/office/officeart/2008/layout/NameandTitleOrganizationalChart"/>
    <dgm:cxn modelId="{C0C9F13F-597D-42EA-A138-D6A46F22AEE2}" type="presParOf" srcId="{4E07FC46-7305-4E2F-B2F2-ACC4194C31FE}" destId="{DF0CD7DF-57A3-4C0C-BB59-5EB9C96D7187}" srcOrd="1" destOrd="0" presId="urn:microsoft.com/office/officeart/2008/layout/NameandTitleOrganizationalChart"/>
    <dgm:cxn modelId="{9FC74D7D-68AE-4C4C-8DE3-F1A49974959B}" type="presParOf" srcId="{DF0CD7DF-57A3-4C0C-BB59-5EB9C96D7187}" destId="{E11570D5-A442-460A-B648-C2B998E5814E}" srcOrd="0" destOrd="0" presId="urn:microsoft.com/office/officeart/2008/layout/NameandTitleOrganizationalChart"/>
    <dgm:cxn modelId="{615FD0F7-CF71-4DF9-9F16-D59A0424C920}" type="presParOf" srcId="{E11570D5-A442-460A-B648-C2B998E5814E}" destId="{2CC82788-A14B-4A63-A6EA-A02711948E15}" srcOrd="0" destOrd="0" presId="urn:microsoft.com/office/officeart/2008/layout/NameandTitleOrganizationalChart"/>
    <dgm:cxn modelId="{D548F2C6-FA8A-40F9-80F5-DAC7B2E288BC}" type="presParOf" srcId="{E11570D5-A442-460A-B648-C2B998E5814E}" destId="{6319C1F1-22B5-4CA4-8D5B-67367C085300}" srcOrd="1" destOrd="0" presId="urn:microsoft.com/office/officeart/2008/layout/NameandTitleOrganizationalChart"/>
    <dgm:cxn modelId="{986EE256-D307-4269-97CC-11B91DA289F7}" type="presParOf" srcId="{E11570D5-A442-460A-B648-C2B998E5814E}" destId="{7C61C91E-3973-4556-9FE5-E4283C99A0C2}" srcOrd="2" destOrd="0" presId="urn:microsoft.com/office/officeart/2008/layout/NameandTitleOrganizationalChart"/>
    <dgm:cxn modelId="{6A04C803-5CC4-47FD-83C1-1CA4915A0367}" type="presParOf" srcId="{DF0CD7DF-57A3-4C0C-BB59-5EB9C96D7187}" destId="{FB0906F7-2F32-476D-9FDE-CEC7EB1FD6BB}" srcOrd="1" destOrd="0" presId="urn:microsoft.com/office/officeart/2008/layout/NameandTitleOrganizationalChart"/>
    <dgm:cxn modelId="{5C9C3DB9-D004-4DB7-B22C-4C5F9457D0CB}" type="presParOf" srcId="{DF0CD7DF-57A3-4C0C-BB59-5EB9C96D7187}" destId="{4515E075-D1E7-48D9-820C-2DEE99E74155}" srcOrd="2" destOrd="0" presId="urn:microsoft.com/office/officeart/2008/layout/NameandTitleOrganizationalChart"/>
    <dgm:cxn modelId="{8FC268E5-8BC4-4CD2-813D-280397E07620}" type="presParOf" srcId="{24979DDC-2D95-4E7B-B0A2-A4E421A35C4D}" destId="{3C9F98DA-186A-4043-8D62-F53FD040F7CB}" srcOrd="2" destOrd="0" presId="urn:microsoft.com/office/officeart/2008/layout/NameandTitleOrganizationalChart"/>
    <dgm:cxn modelId="{334D0F3D-6FF9-4E70-BDEA-C51FCC3EDD11}" type="presParOf" srcId="{51DA65C6-7889-4215-B3C9-657935A73E3D}" destId="{114903C8-343C-4C1B-AEC8-95F3D2603282}" srcOrd="6" destOrd="0" presId="urn:microsoft.com/office/officeart/2008/layout/NameandTitleOrganizationalChart"/>
    <dgm:cxn modelId="{BE911DA2-C0F9-48A1-95B3-5E2514828751}" type="presParOf" srcId="{51DA65C6-7889-4215-B3C9-657935A73E3D}" destId="{F9E68140-C715-4A3C-A17B-CDD59C6445C7}" srcOrd="7" destOrd="0" presId="urn:microsoft.com/office/officeart/2008/layout/NameandTitleOrganizationalChart"/>
    <dgm:cxn modelId="{A329B103-10AB-4D66-B7B2-C57CE6478F58}" type="presParOf" srcId="{F9E68140-C715-4A3C-A17B-CDD59C6445C7}" destId="{F2D59185-BEA6-4FF7-8C83-AA67B2A6D665}" srcOrd="0" destOrd="0" presId="urn:microsoft.com/office/officeart/2008/layout/NameandTitleOrganizationalChart"/>
    <dgm:cxn modelId="{8F3AD5EC-01DE-4548-9D75-6A5F60878A45}" type="presParOf" srcId="{F2D59185-BEA6-4FF7-8C83-AA67B2A6D665}" destId="{8684185A-9839-4CE2-AF63-3C200F72D6E4}" srcOrd="0" destOrd="0" presId="urn:microsoft.com/office/officeart/2008/layout/NameandTitleOrganizationalChart"/>
    <dgm:cxn modelId="{8FA8CDEA-B5F0-45E1-B169-BF5860DB8D95}" type="presParOf" srcId="{F2D59185-BEA6-4FF7-8C83-AA67B2A6D665}" destId="{D7EB95BB-1D43-4ECA-B501-8998469AE940}" srcOrd="1" destOrd="0" presId="urn:microsoft.com/office/officeart/2008/layout/NameandTitleOrganizationalChart"/>
    <dgm:cxn modelId="{8F0DA2D8-1F43-4FB4-859B-72B51571DE7D}" type="presParOf" srcId="{F2D59185-BEA6-4FF7-8C83-AA67B2A6D665}" destId="{A80A7E0F-9074-4936-9C43-375991DA9FDD}" srcOrd="2" destOrd="0" presId="urn:microsoft.com/office/officeart/2008/layout/NameandTitleOrganizationalChart"/>
    <dgm:cxn modelId="{6D3F022E-1B71-46D8-AE52-FA939FED2B23}" type="presParOf" srcId="{F9E68140-C715-4A3C-A17B-CDD59C6445C7}" destId="{58A3E887-4645-4786-BBEB-1ED6AB751A4B}" srcOrd="1" destOrd="0" presId="urn:microsoft.com/office/officeart/2008/layout/NameandTitleOrganizationalChart"/>
    <dgm:cxn modelId="{7CD814D1-4300-4382-B222-7CA824FA3F16}" type="presParOf" srcId="{58A3E887-4645-4786-BBEB-1ED6AB751A4B}" destId="{B0CA94F9-8B8C-4093-A29E-19EE3C2D767C}" srcOrd="0" destOrd="0" presId="urn:microsoft.com/office/officeart/2008/layout/NameandTitleOrganizationalChart"/>
    <dgm:cxn modelId="{8E7157B1-6CE5-4AAE-B3D6-C0AE4C18B250}" type="presParOf" srcId="{58A3E887-4645-4786-BBEB-1ED6AB751A4B}" destId="{3210C3D8-A35B-4AD6-898F-608ACAA6B8A5}" srcOrd="1" destOrd="0" presId="urn:microsoft.com/office/officeart/2008/layout/NameandTitleOrganizationalChart"/>
    <dgm:cxn modelId="{F850E18E-1808-402D-8F64-5E9CD79AA5F3}" type="presParOf" srcId="{3210C3D8-A35B-4AD6-898F-608ACAA6B8A5}" destId="{0C16147A-515E-4F3B-B08E-58F88579CA39}" srcOrd="0" destOrd="0" presId="urn:microsoft.com/office/officeart/2008/layout/NameandTitleOrganizationalChart"/>
    <dgm:cxn modelId="{2658ECEF-5D0E-43DC-A41D-13106B165281}" type="presParOf" srcId="{0C16147A-515E-4F3B-B08E-58F88579CA39}" destId="{E531662D-1406-4770-B8CE-D119000DB0DA}" srcOrd="0" destOrd="0" presId="urn:microsoft.com/office/officeart/2008/layout/NameandTitleOrganizationalChart"/>
    <dgm:cxn modelId="{608709CA-8F09-4997-ACFC-9AF32B17C749}" type="presParOf" srcId="{0C16147A-515E-4F3B-B08E-58F88579CA39}" destId="{8CD80970-FC73-4C1B-B2CE-77986569D4DD}" srcOrd="1" destOrd="0" presId="urn:microsoft.com/office/officeart/2008/layout/NameandTitleOrganizationalChart"/>
    <dgm:cxn modelId="{D658DE15-34EE-4CBE-B5F9-DDA6C57958EF}" type="presParOf" srcId="{0C16147A-515E-4F3B-B08E-58F88579CA39}" destId="{D6ED6655-70CE-4645-8783-F7D016D95405}" srcOrd="2" destOrd="0" presId="urn:microsoft.com/office/officeart/2008/layout/NameandTitleOrganizationalChart"/>
    <dgm:cxn modelId="{4173C701-3BEB-45B0-8DF4-4233BFD07BEA}" type="presParOf" srcId="{3210C3D8-A35B-4AD6-898F-608ACAA6B8A5}" destId="{6CD65381-7EDE-43EB-B9A9-9352BD0D8A3A}" srcOrd="1" destOrd="0" presId="urn:microsoft.com/office/officeart/2008/layout/NameandTitleOrganizationalChart"/>
    <dgm:cxn modelId="{616494B5-D802-4C5B-84B0-3DE8AAF6CDD1}" type="presParOf" srcId="{3210C3D8-A35B-4AD6-898F-608ACAA6B8A5}" destId="{24E373F1-AAA6-4E54-978A-238AC522EC2D}" srcOrd="2" destOrd="0" presId="urn:microsoft.com/office/officeart/2008/layout/NameandTitleOrganizationalChart"/>
    <dgm:cxn modelId="{1C8DF5E6-81DC-4188-A057-52AFAD74FA67}" type="presParOf" srcId="{F9E68140-C715-4A3C-A17B-CDD59C6445C7}" destId="{CA669D22-FCA2-4773-8B0A-4B07C7F5F797}" srcOrd="2" destOrd="0" presId="urn:microsoft.com/office/officeart/2008/layout/NameandTitleOrganizationalChart"/>
    <dgm:cxn modelId="{ED88D9CB-EABB-4757-A6E2-93008E2C6E48}" type="presParOf" srcId="{51DA65C6-7889-4215-B3C9-657935A73E3D}" destId="{C7D34B3B-6926-4E83-B9CD-DF928857DFF8}" srcOrd="8" destOrd="0" presId="urn:microsoft.com/office/officeart/2008/layout/NameandTitleOrganizationalChart"/>
    <dgm:cxn modelId="{47ECF0AA-F00A-4519-9317-390B62A05EA5}" type="presParOf" srcId="{51DA65C6-7889-4215-B3C9-657935A73E3D}" destId="{CE6BA5B7-4814-45D3-9EE4-E455FB2B59FB}" srcOrd="9" destOrd="0" presId="urn:microsoft.com/office/officeart/2008/layout/NameandTitleOrganizationalChart"/>
    <dgm:cxn modelId="{B12A49C2-7B7C-42C0-B7D1-AEF22B665B3E}" type="presParOf" srcId="{CE6BA5B7-4814-45D3-9EE4-E455FB2B59FB}" destId="{5D40417D-EDF4-4AB7-B7DC-17990B4CAAEA}" srcOrd="0" destOrd="0" presId="urn:microsoft.com/office/officeart/2008/layout/NameandTitleOrganizationalChart"/>
    <dgm:cxn modelId="{9EE38DAE-218F-495C-A9B3-1BB0B7D47179}" type="presParOf" srcId="{5D40417D-EDF4-4AB7-B7DC-17990B4CAAEA}" destId="{2D8CEDBC-AD78-4D6F-B9D8-A2BD06F55B47}" srcOrd="0" destOrd="0" presId="urn:microsoft.com/office/officeart/2008/layout/NameandTitleOrganizationalChart"/>
    <dgm:cxn modelId="{B3C03FEC-9D2D-4124-85CF-A98847D8BDF5}" type="presParOf" srcId="{5D40417D-EDF4-4AB7-B7DC-17990B4CAAEA}" destId="{D29E1943-6C64-479C-8E24-86B2EE5A0E5D}" srcOrd="1" destOrd="0" presId="urn:microsoft.com/office/officeart/2008/layout/NameandTitleOrganizationalChart"/>
    <dgm:cxn modelId="{8E4A1730-398D-412C-82EC-D2C500BEF5E9}" type="presParOf" srcId="{5D40417D-EDF4-4AB7-B7DC-17990B4CAAEA}" destId="{DF7E451F-D709-478F-9305-2D00B4882151}" srcOrd="2" destOrd="0" presId="urn:microsoft.com/office/officeart/2008/layout/NameandTitleOrganizationalChart"/>
    <dgm:cxn modelId="{722A727E-314F-4420-B046-B14944EAADDB}" type="presParOf" srcId="{CE6BA5B7-4814-45D3-9EE4-E455FB2B59FB}" destId="{38BE0A8F-754C-4650-881E-3155CF5183C6}" srcOrd="1" destOrd="0" presId="urn:microsoft.com/office/officeart/2008/layout/NameandTitleOrganizationalChart"/>
    <dgm:cxn modelId="{ECF5AFFD-83F3-4F4E-9661-7D89C7295050}" type="presParOf" srcId="{38BE0A8F-754C-4650-881E-3155CF5183C6}" destId="{CF6B0497-B581-4251-8176-64882DDCBCB7}" srcOrd="0" destOrd="0" presId="urn:microsoft.com/office/officeart/2008/layout/NameandTitleOrganizationalChart"/>
    <dgm:cxn modelId="{A0616FB4-B790-47A9-BAA5-4E21B6DD953B}" type="presParOf" srcId="{38BE0A8F-754C-4650-881E-3155CF5183C6}" destId="{D26F9BE1-CDDB-42E9-B3AE-F925613BC576}" srcOrd="1" destOrd="0" presId="urn:microsoft.com/office/officeart/2008/layout/NameandTitleOrganizationalChart"/>
    <dgm:cxn modelId="{C0C477EC-B199-4245-8F88-7AF1A0E68E68}" type="presParOf" srcId="{D26F9BE1-CDDB-42E9-B3AE-F925613BC576}" destId="{C169332C-8B20-424D-A2C4-1E9DC26BBE07}" srcOrd="0" destOrd="0" presId="urn:microsoft.com/office/officeart/2008/layout/NameandTitleOrganizationalChart"/>
    <dgm:cxn modelId="{7C1B15D3-35AF-475F-A8FB-B06ED362C43B}" type="presParOf" srcId="{C169332C-8B20-424D-A2C4-1E9DC26BBE07}" destId="{3ED8DE03-0A84-4FC2-919E-51782FBDC5DA}" srcOrd="0" destOrd="0" presId="urn:microsoft.com/office/officeart/2008/layout/NameandTitleOrganizationalChart"/>
    <dgm:cxn modelId="{FA169F2E-8C24-4049-8795-35F8D1FA0078}" type="presParOf" srcId="{C169332C-8B20-424D-A2C4-1E9DC26BBE07}" destId="{99AF0E82-DE4F-4F00-85EB-76A8BFCF18F5}" srcOrd="1" destOrd="0" presId="urn:microsoft.com/office/officeart/2008/layout/NameandTitleOrganizationalChart"/>
    <dgm:cxn modelId="{6B59099D-A84B-48B4-970B-5B8D9B78893E}" type="presParOf" srcId="{C169332C-8B20-424D-A2C4-1E9DC26BBE07}" destId="{68F3A6DA-846B-42CE-A56C-A8D7D66D2093}" srcOrd="2" destOrd="0" presId="urn:microsoft.com/office/officeart/2008/layout/NameandTitleOrganizationalChart"/>
    <dgm:cxn modelId="{E87E58FC-8AB9-4347-AEAA-A5EC3E61F1D0}" type="presParOf" srcId="{D26F9BE1-CDDB-42E9-B3AE-F925613BC576}" destId="{D62C81EA-01A4-4001-B955-F7124CBE6905}" srcOrd="1" destOrd="0" presId="urn:microsoft.com/office/officeart/2008/layout/NameandTitleOrganizationalChart"/>
    <dgm:cxn modelId="{FBF37383-55AA-42B3-9FAF-C625148E3182}" type="presParOf" srcId="{D26F9BE1-CDDB-42E9-B3AE-F925613BC576}" destId="{C47B08D0-97CC-4699-93C3-A34FC5D4C161}" srcOrd="2" destOrd="0" presId="urn:microsoft.com/office/officeart/2008/layout/NameandTitleOrganizationalChart"/>
    <dgm:cxn modelId="{9F7B2BC0-B7FE-43B5-8803-413C005F72A1}" type="presParOf" srcId="{CE6BA5B7-4814-45D3-9EE4-E455FB2B59FB}" destId="{5023818B-F8E6-4440-8D07-9F23165A4597}" srcOrd="2" destOrd="0" presId="urn:microsoft.com/office/officeart/2008/layout/NameandTitleOrganizationalChart"/>
    <dgm:cxn modelId="{B3B43EC3-AAE5-47FC-8B47-4A64CA98BE49}" type="presParOf" srcId="{9E0318CC-1B0F-48A9-9DD0-2F08849688C1}" destId="{460FFE2A-300A-42B6-90BE-8F29742DECD1}" srcOrd="2" destOrd="0" presId="urn:microsoft.com/office/officeart/2008/layout/NameandTitleOrganizationalChart"/>
    <dgm:cxn modelId="{10662267-F964-4746-9FF7-82CF54B07100}" type="presParOf" srcId="{460FFE2A-300A-42B6-90BE-8F29742DECD1}" destId="{B26180F1-4638-4BD6-9784-481CCF8DC662}" srcOrd="0" destOrd="0" presId="urn:microsoft.com/office/officeart/2008/layout/NameandTitleOrganizationalChart"/>
    <dgm:cxn modelId="{A3EE7734-FF24-4F2A-9A8D-FDACA975811A}" type="presParOf" srcId="{460FFE2A-300A-42B6-90BE-8F29742DECD1}" destId="{F0AFA12D-1BCB-4D3D-842B-C7A41087545F}" srcOrd="1" destOrd="0" presId="urn:microsoft.com/office/officeart/2008/layout/NameandTitleOrganizationalChart"/>
    <dgm:cxn modelId="{BC4F76A2-E12D-41AE-880E-6CF3DFE81901}" type="presParOf" srcId="{F0AFA12D-1BCB-4D3D-842B-C7A41087545F}" destId="{F438E112-DE39-41FA-84B4-3F2957D80874}" srcOrd="0" destOrd="0" presId="urn:microsoft.com/office/officeart/2008/layout/NameandTitleOrganizationalChart"/>
    <dgm:cxn modelId="{BCB90500-207A-48BD-A192-4AD3CC4D8147}" type="presParOf" srcId="{F438E112-DE39-41FA-84B4-3F2957D80874}" destId="{BB5E5E3E-4ACD-4091-B0F8-C05739B00B94}" srcOrd="0" destOrd="0" presId="urn:microsoft.com/office/officeart/2008/layout/NameandTitleOrganizationalChart"/>
    <dgm:cxn modelId="{86C8180E-1BA3-472D-9CD7-39C8E2ED5A08}" type="presParOf" srcId="{F438E112-DE39-41FA-84B4-3F2957D80874}" destId="{4BA07854-7A9F-48C6-8B93-7D274F1D6CC9}" srcOrd="1" destOrd="0" presId="urn:microsoft.com/office/officeart/2008/layout/NameandTitleOrganizationalChart"/>
    <dgm:cxn modelId="{CF10A648-F978-4645-8075-BB5096F58C44}" type="presParOf" srcId="{F438E112-DE39-41FA-84B4-3F2957D80874}" destId="{57952836-350A-4A37-9421-DCB2512ED4B4}" srcOrd="2" destOrd="0" presId="urn:microsoft.com/office/officeart/2008/layout/NameandTitleOrganizationalChart"/>
    <dgm:cxn modelId="{19E4BE18-F3D1-4F32-A3C2-306C1CFB1A07}" type="presParOf" srcId="{F0AFA12D-1BCB-4D3D-842B-C7A41087545F}" destId="{960BCB15-46D4-4389-9FC5-F55921243BEB}" srcOrd="1" destOrd="0" presId="urn:microsoft.com/office/officeart/2008/layout/NameandTitleOrganizationalChart"/>
    <dgm:cxn modelId="{0DB70347-2A27-462E-8C4C-767E6706B264}" type="presParOf" srcId="{F0AFA12D-1BCB-4D3D-842B-C7A41087545F}" destId="{874DAC09-1842-4704-A1D4-282399B4D6EF}"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6180F1-4638-4BD6-9784-481CCF8DC662}">
      <dsp:nvSpPr>
        <dsp:cNvPr id="0" name=""/>
        <dsp:cNvSpPr/>
      </dsp:nvSpPr>
      <dsp:spPr>
        <a:xfrm>
          <a:off x="4838207" y="1194572"/>
          <a:ext cx="274135" cy="710581"/>
        </a:xfrm>
        <a:custGeom>
          <a:avLst/>
          <a:gdLst/>
          <a:ahLst/>
          <a:cxnLst/>
          <a:rect l="0" t="0" r="0" b="0"/>
          <a:pathLst>
            <a:path>
              <a:moveTo>
                <a:pt x="274135" y="0"/>
              </a:moveTo>
              <a:lnTo>
                <a:pt x="274135" y="710581"/>
              </a:lnTo>
              <a:lnTo>
                <a:pt x="0" y="710581"/>
              </a:lnTo>
            </a:path>
          </a:pathLst>
        </a:cu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6B0497-B581-4251-8176-64882DDCBCB7}">
      <dsp:nvSpPr>
        <dsp:cNvPr id="0" name=""/>
        <dsp:cNvSpPr/>
      </dsp:nvSpPr>
      <dsp:spPr>
        <a:xfrm>
          <a:off x="9235672" y="4081821"/>
          <a:ext cx="91440" cy="220835"/>
        </a:xfrm>
        <a:custGeom>
          <a:avLst/>
          <a:gdLst/>
          <a:ahLst/>
          <a:cxnLst/>
          <a:rect l="0" t="0" r="0" b="0"/>
          <a:pathLst>
            <a:path>
              <a:moveTo>
                <a:pt x="45720" y="0"/>
              </a:moveTo>
              <a:lnTo>
                <a:pt x="45720" y="110410"/>
              </a:lnTo>
              <a:lnTo>
                <a:pt x="46542" y="110410"/>
              </a:lnTo>
              <a:lnTo>
                <a:pt x="46542" y="220835"/>
              </a:lnTo>
            </a:path>
          </a:pathLst>
        </a:custGeom>
        <a:noFill/>
        <a:ln w="285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D34B3B-6926-4E83-B9CD-DF928857DFF8}">
      <dsp:nvSpPr>
        <dsp:cNvPr id="0" name=""/>
        <dsp:cNvSpPr/>
      </dsp:nvSpPr>
      <dsp:spPr>
        <a:xfrm>
          <a:off x="5112342" y="1194572"/>
          <a:ext cx="4169049" cy="1702865"/>
        </a:xfrm>
        <a:custGeom>
          <a:avLst/>
          <a:gdLst/>
          <a:ahLst/>
          <a:cxnLst/>
          <a:rect l="0" t="0" r="0" b="0"/>
          <a:pathLst>
            <a:path>
              <a:moveTo>
                <a:pt x="0" y="0"/>
              </a:moveTo>
              <a:lnTo>
                <a:pt x="0" y="1592440"/>
              </a:lnTo>
              <a:lnTo>
                <a:pt x="4169049" y="1592440"/>
              </a:lnTo>
              <a:lnTo>
                <a:pt x="4169049" y="1702865"/>
              </a:lnTo>
            </a:path>
          </a:pathLst>
        </a:cu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A94F9-8B8C-4093-A29E-19EE3C2D767C}">
      <dsp:nvSpPr>
        <dsp:cNvPr id="0" name=""/>
        <dsp:cNvSpPr/>
      </dsp:nvSpPr>
      <dsp:spPr>
        <a:xfrm>
          <a:off x="7175880" y="4081821"/>
          <a:ext cx="91440" cy="220835"/>
        </a:xfrm>
        <a:custGeom>
          <a:avLst/>
          <a:gdLst/>
          <a:ahLst/>
          <a:cxnLst/>
          <a:rect l="0" t="0" r="0" b="0"/>
          <a:pathLst>
            <a:path>
              <a:moveTo>
                <a:pt x="45720" y="0"/>
              </a:moveTo>
              <a:lnTo>
                <a:pt x="45720" y="110410"/>
              </a:lnTo>
              <a:lnTo>
                <a:pt x="46542" y="110410"/>
              </a:lnTo>
              <a:lnTo>
                <a:pt x="46542" y="220835"/>
              </a:lnTo>
            </a:path>
          </a:pathLst>
        </a:custGeom>
        <a:noFill/>
        <a:ln w="285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4903C8-343C-4C1B-AEC8-95F3D2603282}">
      <dsp:nvSpPr>
        <dsp:cNvPr id="0" name=""/>
        <dsp:cNvSpPr/>
      </dsp:nvSpPr>
      <dsp:spPr>
        <a:xfrm>
          <a:off x="5112342" y="1194572"/>
          <a:ext cx="2109257" cy="1702865"/>
        </a:xfrm>
        <a:custGeom>
          <a:avLst/>
          <a:gdLst/>
          <a:ahLst/>
          <a:cxnLst/>
          <a:rect l="0" t="0" r="0" b="0"/>
          <a:pathLst>
            <a:path>
              <a:moveTo>
                <a:pt x="0" y="0"/>
              </a:moveTo>
              <a:lnTo>
                <a:pt x="0" y="1592440"/>
              </a:lnTo>
              <a:lnTo>
                <a:pt x="2109257" y="1592440"/>
              </a:lnTo>
              <a:lnTo>
                <a:pt x="2109257" y="1702865"/>
              </a:lnTo>
            </a:path>
          </a:pathLst>
        </a:cu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179FDE-A845-4569-95E4-04BAD5C2BC80}">
      <dsp:nvSpPr>
        <dsp:cNvPr id="0" name=""/>
        <dsp:cNvSpPr/>
      </dsp:nvSpPr>
      <dsp:spPr>
        <a:xfrm>
          <a:off x="5116088" y="4081821"/>
          <a:ext cx="91440" cy="220835"/>
        </a:xfrm>
        <a:custGeom>
          <a:avLst/>
          <a:gdLst/>
          <a:ahLst/>
          <a:cxnLst/>
          <a:rect l="0" t="0" r="0" b="0"/>
          <a:pathLst>
            <a:path>
              <a:moveTo>
                <a:pt x="45720" y="0"/>
              </a:moveTo>
              <a:lnTo>
                <a:pt x="45720" y="110410"/>
              </a:lnTo>
              <a:lnTo>
                <a:pt x="46542" y="110410"/>
              </a:lnTo>
              <a:lnTo>
                <a:pt x="46542" y="220835"/>
              </a:lnTo>
            </a:path>
          </a:pathLst>
        </a:custGeom>
        <a:noFill/>
        <a:ln w="285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BDB2E0-5315-41F4-B1F8-3CF77B429926}">
      <dsp:nvSpPr>
        <dsp:cNvPr id="0" name=""/>
        <dsp:cNvSpPr/>
      </dsp:nvSpPr>
      <dsp:spPr>
        <a:xfrm>
          <a:off x="5066622" y="1194572"/>
          <a:ext cx="91440" cy="1702865"/>
        </a:xfrm>
        <a:custGeom>
          <a:avLst/>
          <a:gdLst/>
          <a:ahLst/>
          <a:cxnLst/>
          <a:rect l="0" t="0" r="0" b="0"/>
          <a:pathLst>
            <a:path>
              <a:moveTo>
                <a:pt x="45720" y="0"/>
              </a:moveTo>
              <a:lnTo>
                <a:pt x="45720" y="1592440"/>
              </a:lnTo>
              <a:lnTo>
                <a:pt x="95186" y="1592440"/>
              </a:lnTo>
              <a:lnTo>
                <a:pt x="95186" y="1702865"/>
              </a:lnTo>
            </a:path>
          </a:pathLst>
        </a:cu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3E8CE6-1E88-4504-A073-E7C0E08910AF}">
      <dsp:nvSpPr>
        <dsp:cNvPr id="0" name=""/>
        <dsp:cNvSpPr/>
      </dsp:nvSpPr>
      <dsp:spPr>
        <a:xfrm>
          <a:off x="3056297" y="4081821"/>
          <a:ext cx="91440" cy="220835"/>
        </a:xfrm>
        <a:custGeom>
          <a:avLst/>
          <a:gdLst/>
          <a:ahLst/>
          <a:cxnLst/>
          <a:rect l="0" t="0" r="0" b="0"/>
          <a:pathLst>
            <a:path>
              <a:moveTo>
                <a:pt x="45720" y="0"/>
              </a:moveTo>
              <a:lnTo>
                <a:pt x="45720" y="110410"/>
              </a:lnTo>
              <a:lnTo>
                <a:pt x="46542" y="110410"/>
              </a:lnTo>
              <a:lnTo>
                <a:pt x="46542" y="220835"/>
              </a:lnTo>
            </a:path>
          </a:pathLst>
        </a:custGeom>
        <a:noFill/>
        <a:ln w="285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5775D1-99C0-4881-BAF5-3EA2C15DF47A}">
      <dsp:nvSpPr>
        <dsp:cNvPr id="0" name=""/>
        <dsp:cNvSpPr/>
      </dsp:nvSpPr>
      <dsp:spPr>
        <a:xfrm>
          <a:off x="3102017" y="1194572"/>
          <a:ext cx="2010325" cy="1702865"/>
        </a:xfrm>
        <a:custGeom>
          <a:avLst/>
          <a:gdLst/>
          <a:ahLst/>
          <a:cxnLst/>
          <a:rect l="0" t="0" r="0" b="0"/>
          <a:pathLst>
            <a:path>
              <a:moveTo>
                <a:pt x="2010325" y="0"/>
              </a:moveTo>
              <a:lnTo>
                <a:pt x="2010325" y="1592440"/>
              </a:lnTo>
              <a:lnTo>
                <a:pt x="0" y="1592440"/>
              </a:lnTo>
              <a:lnTo>
                <a:pt x="0" y="1702865"/>
              </a:lnTo>
            </a:path>
          </a:pathLst>
        </a:cu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A52AB0-3973-4F50-91AB-590E1714258F}">
      <dsp:nvSpPr>
        <dsp:cNvPr id="0" name=""/>
        <dsp:cNvSpPr/>
      </dsp:nvSpPr>
      <dsp:spPr>
        <a:xfrm>
          <a:off x="996505" y="4065248"/>
          <a:ext cx="91440" cy="237408"/>
        </a:xfrm>
        <a:custGeom>
          <a:avLst/>
          <a:gdLst/>
          <a:ahLst/>
          <a:cxnLst/>
          <a:rect l="0" t="0" r="0" b="0"/>
          <a:pathLst>
            <a:path>
              <a:moveTo>
                <a:pt x="45720" y="0"/>
              </a:moveTo>
              <a:lnTo>
                <a:pt x="45720" y="126983"/>
              </a:lnTo>
              <a:lnTo>
                <a:pt x="46542" y="126983"/>
              </a:lnTo>
              <a:lnTo>
                <a:pt x="46542" y="237408"/>
              </a:lnTo>
            </a:path>
          </a:pathLst>
        </a:custGeom>
        <a:noFill/>
        <a:ln w="285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57540B-672D-46D2-9BF0-29782826F5E0}">
      <dsp:nvSpPr>
        <dsp:cNvPr id="0" name=""/>
        <dsp:cNvSpPr/>
      </dsp:nvSpPr>
      <dsp:spPr>
        <a:xfrm>
          <a:off x="1042225" y="1194572"/>
          <a:ext cx="4070117" cy="1686292"/>
        </a:xfrm>
        <a:custGeom>
          <a:avLst/>
          <a:gdLst/>
          <a:ahLst/>
          <a:cxnLst/>
          <a:rect l="0" t="0" r="0" b="0"/>
          <a:pathLst>
            <a:path>
              <a:moveTo>
                <a:pt x="4070117" y="0"/>
              </a:moveTo>
              <a:lnTo>
                <a:pt x="4070117" y="1575867"/>
              </a:lnTo>
              <a:lnTo>
                <a:pt x="0" y="1575867"/>
              </a:lnTo>
              <a:lnTo>
                <a:pt x="0" y="1686292"/>
              </a:lnTo>
            </a:path>
          </a:pathLst>
        </a:cu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CB2222-EFAC-4546-BBC4-184AE5DAE7BC}">
      <dsp:nvSpPr>
        <dsp:cNvPr id="0" name=""/>
        <dsp:cNvSpPr/>
      </dsp:nvSpPr>
      <dsp:spPr>
        <a:xfrm>
          <a:off x="4125800" y="0"/>
          <a:ext cx="1973084" cy="1194572"/>
        </a:xfrm>
        <a:prstGeom prst="rect">
          <a:avLst/>
        </a:prstGeom>
        <a:solidFill>
          <a:schemeClr val="accent1">
            <a:alpha val="39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66781"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002060"/>
              </a:solidFill>
            </a:rPr>
            <a:t>CEO</a:t>
          </a:r>
        </a:p>
        <a:p>
          <a:pPr lvl="0" algn="ctr" defTabSz="889000">
            <a:lnSpc>
              <a:spcPct val="90000"/>
            </a:lnSpc>
            <a:spcBef>
              <a:spcPct val="0"/>
            </a:spcBef>
            <a:spcAft>
              <a:spcPct val="35000"/>
            </a:spcAft>
          </a:pPr>
          <a:endParaRPr lang="en-US" sz="1400" b="1" kern="1200" dirty="0">
            <a:solidFill>
              <a:srgbClr val="002060"/>
            </a:solidFill>
          </a:endParaRPr>
        </a:p>
      </dsp:txBody>
      <dsp:txXfrm>
        <a:off x="4125800" y="0"/>
        <a:ext cx="1973084" cy="1194572"/>
      </dsp:txXfrm>
    </dsp:sp>
    <dsp:sp modelId="{21E5EF19-6D8C-4168-BC8B-FDEE509AF46A}">
      <dsp:nvSpPr>
        <dsp:cNvPr id="0" name=""/>
        <dsp:cNvSpPr/>
      </dsp:nvSpPr>
      <dsp:spPr>
        <a:xfrm>
          <a:off x="4423296" y="838200"/>
          <a:ext cx="1775776" cy="381101"/>
        </a:xfrm>
        <a:prstGeom prst="rect">
          <a:avLst/>
        </a:prstGeom>
        <a:solidFill>
          <a:schemeClr val="accent1">
            <a:alpha val="3900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12700" rIns="50800" bIns="12700" numCol="1" spcCol="1270" anchor="ctr" anchorCtr="0">
          <a:noAutofit/>
        </a:bodyPr>
        <a:lstStyle/>
        <a:p>
          <a:pPr lvl="0" algn="r" defTabSz="889000">
            <a:lnSpc>
              <a:spcPct val="90000"/>
            </a:lnSpc>
            <a:spcBef>
              <a:spcPct val="0"/>
            </a:spcBef>
            <a:spcAft>
              <a:spcPct val="35000"/>
            </a:spcAft>
          </a:pPr>
          <a:r>
            <a:rPr lang="en-US" sz="2000" b="1" kern="1200" dirty="0" smtClean="0">
              <a:solidFill>
                <a:srgbClr val="002060"/>
              </a:solidFill>
            </a:rPr>
            <a:t>Highest Rank</a:t>
          </a:r>
          <a:endParaRPr lang="en-US" sz="2000" b="1" kern="1200" dirty="0">
            <a:solidFill>
              <a:srgbClr val="002060"/>
            </a:solidFill>
          </a:endParaRPr>
        </a:p>
      </dsp:txBody>
      <dsp:txXfrm>
        <a:off x="4423296" y="838200"/>
        <a:ext cx="1775776" cy="381101"/>
      </dsp:txXfrm>
    </dsp:sp>
    <dsp:sp modelId="{70FA340C-D05D-489B-ADBB-AB0555138EBC}">
      <dsp:nvSpPr>
        <dsp:cNvPr id="0" name=""/>
        <dsp:cNvSpPr/>
      </dsp:nvSpPr>
      <dsp:spPr>
        <a:xfrm>
          <a:off x="146515" y="2880864"/>
          <a:ext cx="1791419" cy="1184383"/>
        </a:xfrm>
        <a:prstGeom prst="rect">
          <a:avLst/>
        </a:prstGeom>
        <a:solidFill>
          <a:schemeClr val="accent1">
            <a:alpha val="39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6781"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2060"/>
              </a:solidFill>
            </a:rPr>
            <a:t>Marketing</a:t>
          </a:r>
        </a:p>
        <a:p>
          <a:pPr lvl="0" algn="ctr" defTabSz="622300">
            <a:lnSpc>
              <a:spcPct val="90000"/>
            </a:lnSpc>
            <a:spcBef>
              <a:spcPct val="0"/>
            </a:spcBef>
            <a:spcAft>
              <a:spcPct val="35000"/>
            </a:spcAft>
          </a:pPr>
          <a:r>
            <a:rPr lang="en-US" sz="1400" b="1" kern="1200" dirty="0" smtClean="0">
              <a:solidFill>
                <a:srgbClr val="002060"/>
              </a:solidFill>
            </a:rPr>
            <a:t>Department</a:t>
          </a:r>
        </a:p>
        <a:p>
          <a:pPr lvl="0" algn="ctr" defTabSz="622300">
            <a:lnSpc>
              <a:spcPct val="90000"/>
            </a:lnSpc>
            <a:spcBef>
              <a:spcPct val="0"/>
            </a:spcBef>
            <a:spcAft>
              <a:spcPct val="35000"/>
            </a:spcAft>
          </a:pPr>
          <a:endParaRPr lang="en-US" sz="700" b="1" kern="1200" dirty="0">
            <a:solidFill>
              <a:srgbClr val="002060"/>
            </a:solidFill>
          </a:endParaRPr>
        </a:p>
      </dsp:txBody>
      <dsp:txXfrm>
        <a:off x="146515" y="2880864"/>
        <a:ext cx="1791419" cy="1184383"/>
      </dsp:txXfrm>
    </dsp:sp>
    <dsp:sp modelId="{71DB7FFF-4A7C-4457-8830-D29C4FDE4031}">
      <dsp:nvSpPr>
        <dsp:cNvPr id="0" name=""/>
        <dsp:cNvSpPr/>
      </dsp:nvSpPr>
      <dsp:spPr>
        <a:xfrm>
          <a:off x="495302" y="3760470"/>
          <a:ext cx="1612252" cy="397692"/>
        </a:xfrm>
        <a:prstGeom prst="rect">
          <a:avLst/>
        </a:prstGeom>
        <a:solidFill>
          <a:schemeClr val="accent1">
            <a:alpha val="3900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15875" rIns="63500" bIns="15875" numCol="1" spcCol="1270" anchor="ctr" anchorCtr="0">
          <a:noAutofit/>
        </a:bodyPr>
        <a:lstStyle/>
        <a:p>
          <a:pPr lvl="0" algn="r" defTabSz="1111250">
            <a:lnSpc>
              <a:spcPct val="90000"/>
            </a:lnSpc>
            <a:spcBef>
              <a:spcPct val="0"/>
            </a:spcBef>
            <a:spcAft>
              <a:spcPct val="35000"/>
            </a:spcAft>
          </a:pPr>
          <a:r>
            <a:rPr lang="en-US" sz="2500" b="1" kern="1200" dirty="0" smtClean="0">
              <a:solidFill>
                <a:srgbClr val="002060"/>
              </a:solidFill>
            </a:rPr>
            <a:t>Manager</a:t>
          </a:r>
          <a:endParaRPr lang="en-US" sz="2500" b="1" kern="1200" dirty="0">
            <a:solidFill>
              <a:srgbClr val="002060"/>
            </a:solidFill>
          </a:endParaRPr>
        </a:p>
      </dsp:txBody>
      <dsp:txXfrm>
        <a:off x="495302" y="3760470"/>
        <a:ext cx="1612252" cy="397692"/>
      </dsp:txXfrm>
    </dsp:sp>
    <dsp:sp modelId="{1026C41F-7DD9-4328-8D9A-B5DD41D2A8F9}">
      <dsp:nvSpPr>
        <dsp:cNvPr id="0" name=""/>
        <dsp:cNvSpPr/>
      </dsp:nvSpPr>
      <dsp:spPr>
        <a:xfrm>
          <a:off x="147338" y="4302656"/>
          <a:ext cx="1791419" cy="1184373"/>
        </a:xfrm>
        <a:prstGeom prst="rect">
          <a:avLst/>
        </a:prstGeom>
        <a:solidFill>
          <a:schemeClr val="accent1">
            <a:alpha val="39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66781"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002060"/>
              </a:solidFill>
            </a:rPr>
            <a:t>Team</a:t>
          </a:r>
          <a:endParaRPr lang="en-US" sz="2000" b="1" kern="1200" dirty="0">
            <a:solidFill>
              <a:srgbClr val="002060"/>
            </a:solidFill>
          </a:endParaRPr>
        </a:p>
      </dsp:txBody>
      <dsp:txXfrm>
        <a:off x="147338" y="4302656"/>
        <a:ext cx="1791419" cy="1184373"/>
      </dsp:txXfrm>
    </dsp:sp>
    <dsp:sp modelId="{4EADB100-3B5B-4B2D-99D1-6E87BEF0DC38}">
      <dsp:nvSpPr>
        <dsp:cNvPr id="0" name=""/>
        <dsp:cNvSpPr/>
      </dsp:nvSpPr>
      <dsp:spPr>
        <a:xfrm>
          <a:off x="496117" y="5165685"/>
          <a:ext cx="1612252" cy="397687"/>
        </a:xfrm>
        <a:prstGeom prst="rect">
          <a:avLst/>
        </a:prstGeom>
        <a:solidFill>
          <a:schemeClr val="accent1">
            <a:alpha val="3900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80" tIns="13970" rIns="55880" bIns="13970" numCol="1" spcCol="1270" anchor="ctr" anchorCtr="0">
          <a:noAutofit/>
        </a:bodyPr>
        <a:lstStyle/>
        <a:p>
          <a:pPr lvl="0" algn="r" defTabSz="977900">
            <a:lnSpc>
              <a:spcPct val="90000"/>
            </a:lnSpc>
            <a:spcBef>
              <a:spcPct val="0"/>
            </a:spcBef>
            <a:spcAft>
              <a:spcPct val="35000"/>
            </a:spcAft>
          </a:pPr>
          <a:r>
            <a:rPr lang="en-US" sz="2200" b="1" kern="1200" dirty="0" smtClean="0">
              <a:solidFill>
                <a:srgbClr val="002060"/>
              </a:solidFill>
            </a:rPr>
            <a:t>Team Lead</a:t>
          </a:r>
          <a:endParaRPr lang="en-US" sz="2200" b="1" kern="1200" dirty="0">
            <a:solidFill>
              <a:srgbClr val="002060"/>
            </a:solidFill>
          </a:endParaRPr>
        </a:p>
      </dsp:txBody>
      <dsp:txXfrm>
        <a:off x="496117" y="5165685"/>
        <a:ext cx="1612252" cy="397687"/>
      </dsp:txXfrm>
    </dsp:sp>
    <dsp:sp modelId="{640608C1-529A-4A0E-AAFB-D223DEC39F7C}">
      <dsp:nvSpPr>
        <dsp:cNvPr id="0" name=""/>
        <dsp:cNvSpPr/>
      </dsp:nvSpPr>
      <dsp:spPr>
        <a:xfrm>
          <a:off x="2206307" y="2897438"/>
          <a:ext cx="1791419" cy="1184383"/>
        </a:xfrm>
        <a:prstGeom prst="rect">
          <a:avLst/>
        </a:prstGeom>
        <a:solidFill>
          <a:schemeClr val="accent1">
            <a:alpha val="39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6781"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2060"/>
              </a:solidFill>
            </a:rPr>
            <a:t>Selling </a:t>
          </a:r>
        </a:p>
        <a:p>
          <a:pPr lvl="0" algn="ctr" defTabSz="622300">
            <a:lnSpc>
              <a:spcPct val="90000"/>
            </a:lnSpc>
            <a:spcBef>
              <a:spcPct val="0"/>
            </a:spcBef>
            <a:spcAft>
              <a:spcPct val="35000"/>
            </a:spcAft>
          </a:pPr>
          <a:r>
            <a:rPr lang="en-US" sz="1400" b="1" kern="1200" dirty="0" smtClean="0">
              <a:solidFill>
                <a:srgbClr val="002060"/>
              </a:solidFill>
            </a:rPr>
            <a:t>Department</a:t>
          </a:r>
        </a:p>
        <a:p>
          <a:pPr lvl="0" algn="ctr" defTabSz="622300">
            <a:lnSpc>
              <a:spcPct val="90000"/>
            </a:lnSpc>
            <a:spcBef>
              <a:spcPct val="0"/>
            </a:spcBef>
            <a:spcAft>
              <a:spcPct val="35000"/>
            </a:spcAft>
          </a:pPr>
          <a:endParaRPr lang="en-US" sz="1400" b="1" kern="1200" dirty="0">
            <a:solidFill>
              <a:srgbClr val="002060"/>
            </a:solidFill>
          </a:endParaRPr>
        </a:p>
      </dsp:txBody>
      <dsp:txXfrm>
        <a:off x="2206307" y="2897438"/>
        <a:ext cx="1791419" cy="1184383"/>
      </dsp:txXfrm>
    </dsp:sp>
    <dsp:sp modelId="{F59D290B-CC04-4E0A-9949-268C1990E004}">
      <dsp:nvSpPr>
        <dsp:cNvPr id="0" name=""/>
        <dsp:cNvSpPr/>
      </dsp:nvSpPr>
      <dsp:spPr>
        <a:xfrm>
          <a:off x="2555094" y="3760470"/>
          <a:ext cx="1612252" cy="397692"/>
        </a:xfrm>
        <a:prstGeom prst="rect">
          <a:avLst/>
        </a:prstGeom>
        <a:solidFill>
          <a:schemeClr val="accent1">
            <a:alpha val="3900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15875" rIns="63500" bIns="15875" numCol="1" spcCol="1270" anchor="ctr" anchorCtr="0">
          <a:noAutofit/>
        </a:bodyPr>
        <a:lstStyle/>
        <a:p>
          <a:pPr lvl="0" algn="r" defTabSz="1111250">
            <a:lnSpc>
              <a:spcPct val="90000"/>
            </a:lnSpc>
            <a:spcBef>
              <a:spcPct val="0"/>
            </a:spcBef>
            <a:spcAft>
              <a:spcPct val="35000"/>
            </a:spcAft>
          </a:pPr>
          <a:r>
            <a:rPr lang="en-US" sz="2500" b="1" kern="1200" dirty="0" smtClean="0">
              <a:solidFill>
                <a:srgbClr val="002060"/>
              </a:solidFill>
            </a:rPr>
            <a:t>Manager</a:t>
          </a:r>
          <a:endParaRPr lang="en-US" sz="2500" b="1" kern="1200" dirty="0">
            <a:solidFill>
              <a:srgbClr val="002060"/>
            </a:solidFill>
          </a:endParaRPr>
        </a:p>
      </dsp:txBody>
      <dsp:txXfrm>
        <a:off x="2555094" y="3760470"/>
        <a:ext cx="1612252" cy="397692"/>
      </dsp:txXfrm>
    </dsp:sp>
    <dsp:sp modelId="{5F7C1EC4-64E3-41E3-B576-86FE370A39F5}">
      <dsp:nvSpPr>
        <dsp:cNvPr id="0" name=""/>
        <dsp:cNvSpPr/>
      </dsp:nvSpPr>
      <dsp:spPr>
        <a:xfrm>
          <a:off x="2207130" y="4302656"/>
          <a:ext cx="1791419" cy="1184373"/>
        </a:xfrm>
        <a:prstGeom prst="rect">
          <a:avLst/>
        </a:prstGeom>
        <a:solidFill>
          <a:schemeClr val="accent1">
            <a:alpha val="39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66781"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002060"/>
              </a:solidFill>
            </a:rPr>
            <a:t>Team</a:t>
          </a:r>
          <a:endParaRPr lang="en-US" sz="2000" b="1" kern="1200" dirty="0">
            <a:solidFill>
              <a:srgbClr val="002060"/>
            </a:solidFill>
          </a:endParaRPr>
        </a:p>
      </dsp:txBody>
      <dsp:txXfrm>
        <a:off x="2207130" y="4302656"/>
        <a:ext cx="1791419" cy="1184373"/>
      </dsp:txXfrm>
    </dsp:sp>
    <dsp:sp modelId="{E9FA97BE-746D-4E3B-A5FA-5AA125FBB13F}">
      <dsp:nvSpPr>
        <dsp:cNvPr id="0" name=""/>
        <dsp:cNvSpPr/>
      </dsp:nvSpPr>
      <dsp:spPr>
        <a:xfrm>
          <a:off x="2555908" y="5165685"/>
          <a:ext cx="1612252" cy="397687"/>
        </a:xfrm>
        <a:prstGeom prst="rect">
          <a:avLst/>
        </a:prstGeom>
        <a:solidFill>
          <a:schemeClr val="accent1">
            <a:alpha val="3900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80" tIns="13970" rIns="55880" bIns="13970" numCol="1" spcCol="1270" anchor="ctr" anchorCtr="0">
          <a:noAutofit/>
        </a:bodyPr>
        <a:lstStyle/>
        <a:p>
          <a:pPr lvl="0" algn="r" defTabSz="977900">
            <a:lnSpc>
              <a:spcPct val="90000"/>
            </a:lnSpc>
            <a:spcBef>
              <a:spcPct val="0"/>
            </a:spcBef>
            <a:spcAft>
              <a:spcPct val="35000"/>
            </a:spcAft>
          </a:pPr>
          <a:r>
            <a:rPr lang="en-US" sz="2200" b="1" kern="1200" dirty="0" smtClean="0">
              <a:solidFill>
                <a:srgbClr val="002060"/>
              </a:solidFill>
            </a:rPr>
            <a:t>Team Lead</a:t>
          </a:r>
          <a:endParaRPr lang="en-US" sz="2200" b="1" kern="1200" dirty="0">
            <a:solidFill>
              <a:srgbClr val="002060"/>
            </a:solidFill>
          </a:endParaRPr>
        </a:p>
      </dsp:txBody>
      <dsp:txXfrm>
        <a:off x="2555908" y="5165685"/>
        <a:ext cx="1612252" cy="397687"/>
      </dsp:txXfrm>
    </dsp:sp>
    <dsp:sp modelId="{395B016D-2E83-465A-B39B-FB94CD38056E}">
      <dsp:nvSpPr>
        <dsp:cNvPr id="0" name=""/>
        <dsp:cNvSpPr/>
      </dsp:nvSpPr>
      <dsp:spPr>
        <a:xfrm>
          <a:off x="4266099" y="2897438"/>
          <a:ext cx="1791419" cy="1184383"/>
        </a:xfrm>
        <a:prstGeom prst="rect">
          <a:avLst/>
        </a:prstGeom>
        <a:solidFill>
          <a:schemeClr val="accent1">
            <a:alpha val="39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6781"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2060"/>
              </a:solidFill>
            </a:rPr>
            <a:t>Development</a:t>
          </a:r>
        </a:p>
        <a:p>
          <a:pPr lvl="0" algn="ctr" defTabSz="622300">
            <a:lnSpc>
              <a:spcPct val="90000"/>
            </a:lnSpc>
            <a:spcBef>
              <a:spcPct val="0"/>
            </a:spcBef>
            <a:spcAft>
              <a:spcPct val="35000"/>
            </a:spcAft>
          </a:pPr>
          <a:r>
            <a:rPr lang="en-US" sz="1400" b="1" kern="1200" dirty="0" smtClean="0">
              <a:solidFill>
                <a:srgbClr val="002060"/>
              </a:solidFill>
            </a:rPr>
            <a:t>Department</a:t>
          </a:r>
        </a:p>
        <a:p>
          <a:pPr lvl="0" algn="ctr" defTabSz="622300">
            <a:lnSpc>
              <a:spcPct val="90000"/>
            </a:lnSpc>
            <a:spcBef>
              <a:spcPct val="0"/>
            </a:spcBef>
            <a:spcAft>
              <a:spcPct val="35000"/>
            </a:spcAft>
          </a:pPr>
          <a:endParaRPr lang="en-US" sz="900" b="1" kern="1200" dirty="0">
            <a:solidFill>
              <a:srgbClr val="002060"/>
            </a:solidFill>
          </a:endParaRPr>
        </a:p>
      </dsp:txBody>
      <dsp:txXfrm>
        <a:off x="4266099" y="2897438"/>
        <a:ext cx="1791419" cy="1184383"/>
      </dsp:txXfrm>
    </dsp:sp>
    <dsp:sp modelId="{171ACF1D-180B-4E90-AD53-87E40DB68AA4}">
      <dsp:nvSpPr>
        <dsp:cNvPr id="0" name=""/>
        <dsp:cNvSpPr/>
      </dsp:nvSpPr>
      <dsp:spPr>
        <a:xfrm>
          <a:off x="4614886" y="3760470"/>
          <a:ext cx="1612252" cy="397692"/>
        </a:xfrm>
        <a:prstGeom prst="rect">
          <a:avLst/>
        </a:prstGeom>
        <a:solidFill>
          <a:schemeClr val="accent1">
            <a:alpha val="3900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15875" rIns="63500" bIns="15875" numCol="1" spcCol="1270" anchor="ctr" anchorCtr="0">
          <a:noAutofit/>
        </a:bodyPr>
        <a:lstStyle/>
        <a:p>
          <a:pPr lvl="0" algn="r" defTabSz="1111250">
            <a:lnSpc>
              <a:spcPct val="90000"/>
            </a:lnSpc>
            <a:spcBef>
              <a:spcPct val="0"/>
            </a:spcBef>
            <a:spcAft>
              <a:spcPct val="35000"/>
            </a:spcAft>
          </a:pPr>
          <a:r>
            <a:rPr lang="en-US" sz="2500" b="1" kern="1200" dirty="0" smtClean="0">
              <a:solidFill>
                <a:srgbClr val="002060"/>
              </a:solidFill>
            </a:rPr>
            <a:t>Manager</a:t>
          </a:r>
          <a:endParaRPr lang="en-US" sz="2500" b="1" kern="1200" dirty="0">
            <a:solidFill>
              <a:srgbClr val="002060"/>
            </a:solidFill>
          </a:endParaRPr>
        </a:p>
      </dsp:txBody>
      <dsp:txXfrm>
        <a:off x="4614886" y="3760470"/>
        <a:ext cx="1612252" cy="397692"/>
      </dsp:txXfrm>
    </dsp:sp>
    <dsp:sp modelId="{2CC82788-A14B-4A63-A6EA-A02711948E15}">
      <dsp:nvSpPr>
        <dsp:cNvPr id="0" name=""/>
        <dsp:cNvSpPr/>
      </dsp:nvSpPr>
      <dsp:spPr>
        <a:xfrm>
          <a:off x="4266921" y="4302656"/>
          <a:ext cx="1791419" cy="1184373"/>
        </a:xfrm>
        <a:prstGeom prst="rect">
          <a:avLst/>
        </a:prstGeom>
        <a:solidFill>
          <a:schemeClr val="accent1">
            <a:alpha val="39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66781"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002060"/>
              </a:solidFill>
            </a:rPr>
            <a:t>Team</a:t>
          </a:r>
          <a:endParaRPr lang="en-US" sz="2000" b="1" kern="1200" dirty="0">
            <a:solidFill>
              <a:srgbClr val="002060"/>
            </a:solidFill>
          </a:endParaRPr>
        </a:p>
      </dsp:txBody>
      <dsp:txXfrm>
        <a:off x="4266921" y="4302656"/>
        <a:ext cx="1791419" cy="1184373"/>
      </dsp:txXfrm>
    </dsp:sp>
    <dsp:sp modelId="{6319C1F1-22B5-4CA4-8D5B-67367C085300}">
      <dsp:nvSpPr>
        <dsp:cNvPr id="0" name=""/>
        <dsp:cNvSpPr/>
      </dsp:nvSpPr>
      <dsp:spPr>
        <a:xfrm>
          <a:off x="4615700" y="5165685"/>
          <a:ext cx="1612252" cy="397687"/>
        </a:xfrm>
        <a:prstGeom prst="rect">
          <a:avLst/>
        </a:prstGeom>
        <a:solidFill>
          <a:schemeClr val="accent1">
            <a:alpha val="3900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80" tIns="13970" rIns="55880" bIns="13970" numCol="1" spcCol="1270" anchor="ctr" anchorCtr="0">
          <a:noAutofit/>
        </a:bodyPr>
        <a:lstStyle/>
        <a:p>
          <a:pPr lvl="0" algn="r" defTabSz="977900">
            <a:lnSpc>
              <a:spcPct val="90000"/>
            </a:lnSpc>
            <a:spcBef>
              <a:spcPct val="0"/>
            </a:spcBef>
            <a:spcAft>
              <a:spcPct val="35000"/>
            </a:spcAft>
          </a:pPr>
          <a:r>
            <a:rPr lang="en-US" sz="2200" b="1" kern="1200" dirty="0" smtClean="0">
              <a:solidFill>
                <a:srgbClr val="002060"/>
              </a:solidFill>
            </a:rPr>
            <a:t>Team Lead</a:t>
          </a:r>
          <a:endParaRPr lang="en-US" sz="2200" b="1" kern="1200" dirty="0">
            <a:solidFill>
              <a:srgbClr val="002060"/>
            </a:solidFill>
          </a:endParaRPr>
        </a:p>
      </dsp:txBody>
      <dsp:txXfrm>
        <a:off x="4615700" y="5165685"/>
        <a:ext cx="1612252" cy="397687"/>
      </dsp:txXfrm>
    </dsp:sp>
    <dsp:sp modelId="{8684185A-9839-4CE2-AF63-3C200F72D6E4}">
      <dsp:nvSpPr>
        <dsp:cNvPr id="0" name=""/>
        <dsp:cNvSpPr/>
      </dsp:nvSpPr>
      <dsp:spPr>
        <a:xfrm>
          <a:off x="6325890" y="2897438"/>
          <a:ext cx="1791419" cy="1184383"/>
        </a:xfrm>
        <a:prstGeom prst="rect">
          <a:avLst/>
        </a:prstGeom>
        <a:solidFill>
          <a:schemeClr val="accent1">
            <a:alpha val="39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6781"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2060"/>
              </a:solidFill>
            </a:rPr>
            <a:t>Testing</a:t>
          </a:r>
        </a:p>
        <a:p>
          <a:pPr lvl="0" algn="ctr" defTabSz="622300">
            <a:lnSpc>
              <a:spcPct val="90000"/>
            </a:lnSpc>
            <a:spcBef>
              <a:spcPct val="0"/>
            </a:spcBef>
            <a:spcAft>
              <a:spcPct val="35000"/>
            </a:spcAft>
          </a:pPr>
          <a:r>
            <a:rPr lang="en-US" sz="1400" b="1" kern="1200" dirty="0" smtClean="0">
              <a:solidFill>
                <a:srgbClr val="002060"/>
              </a:solidFill>
            </a:rPr>
            <a:t>Department</a:t>
          </a:r>
        </a:p>
        <a:p>
          <a:pPr lvl="0" algn="ctr" defTabSz="622300">
            <a:lnSpc>
              <a:spcPct val="90000"/>
            </a:lnSpc>
            <a:spcBef>
              <a:spcPct val="0"/>
            </a:spcBef>
            <a:spcAft>
              <a:spcPct val="35000"/>
            </a:spcAft>
          </a:pPr>
          <a:endParaRPr lang="en-US" sz="1000" b="1" kern="1200" dirty="0">
            <a:solidFill>
              <a:srgbClr val="002060"/>
            </a:solidFill>
          </a:endParaRPr>
        </a:p>
      </dsp:txBody>
      <dsp:txXfrm>
        <a:off x="6325890" y="2897438"/>
        <a:ext cx="1791419" cy="1184383"/>
      </dsp:txXfrm>
    </dsp:sp>
    <dsp:sp modelId="{D7EB95BB-1D43-4ECA-B501-8998469AE940}">
      <dsp:nvSpPr>
        <dsp:cNvPr id="0" name=""/>
        <dsp:cNvSpPr/>
      </dsp:nvSpPr>
      <dsp:spPr>
        <a:xfrm>
          <a:off x="6674677" y="3760470"/>
          <a:ext cx="1612252" cy="397692"/>
        </a:xfrm>
        <a:prstGeom prst="rect">
          <a:avLst/>
        </a:prstGeom>
        <a:solidFill>
          <a:schemeClr val="accent1">
            <a:alpha val="3900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15875" rIns="63500" bIns="15875" numCol="1" spcCol="1270" anchor="ctr" anchorCtr="0">
          <a:noAutofit/>
        </a:bodyPr>
        <a:lstStyle/>
        <a:p>
          <a:pPr lvl="0" algn="r" defTabSz="1111250">
            <a:lnSpc>
              <a:spcPct val="90000"/>
            </a:lnSpc>
            <a:spcBef>
              <a:spcPct val="0"/>
            </a:spcBef>
            <a:spcAft>
              <a:spcPct val="35000"/>
            </a:spcAft>
          </a:pPr>
          <a:r>
            <a:rPr lang="en-US" sz="2500" b="1" kern="1200" dirty="0" smtClean="0">
              <a:solidFill>
                <a:srgbClr val="002060"/>
              </a:solidFill>
            </a:rPr>
            <a:t>Manager</a:t>
          </a:r>
          <a:endParaRPr lang="en-US" sz="2500" b="1" kern="1200" dirty="0">
            <a:solidFill>
              <a:srgbClr val="002060"/>
            </a:solidFill>
          </a:endParaRPr>
        </a:p>
      </dsp:txBody>
      <dsp:txXfrm>
        <a:off x="6674677" y="3760470"/>
        <a:ext cx="1612252" cy="397692"/>
      </dsp:txXfrm>
    </dsp:sp>
    <dsp:sp modelId="{E531662D-1406-4770-B8CE-D119000DB0DA}">
      <dsp:nvSpPr>
        <dsp:cNvPr id="0" name=""/>
        <dsp:cNvSpPr/>
      </dsp:nvSpPr>
      <dsp:spPr>
        <a:xfrm>
          <a:off x="6326713" y="4302656"/>
          <a:ext cx="1791419" cy="1184373"/>
        </a:xfrm>
        <a:prstGeom prst="rect">
          <a:avLst/>
        </a:prstGeom>
        <a:solidFill>
          <a:schemeClr val="accent1">
            <a:alpha val="39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66781"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002060"/>
              </a:solidFill>
            </a:rPr>
            <a:t>Team</a:t>
          </a:r>
          <a:endParaRPr lang="en-US" sz="2000" b="1" kern="1200" dirty="0">
            <a:solidFill>
              <a:srgbClr val="002060"/>
            </a:solidFill>
          </a:endParaRPr>
        </a:p>
      </dsp:txBody>
      <dsp:txXfrm>
        <a:off x="6326713" y="4302656"/>
        <a:ext cx="1791419" cy="1184373"/>
      </dsp:txXfrm>
    </dsp:sp>
    <dsp:sp modelId="{8CD80970-FC73-4C1B-B2CE-77986569D4DD}">
      <dsp:nvSpPr>
        <dsp:cNvPr id="0" name=""/>
        <dsp:cNvSpPr/>
      </dsp:nvSpPr>
      <dsp:spPr>
        <a:xfrm>
          <a:off x="6675492" y="5165685"/>
          <a:ext cx="1612252" cy="397687"/>
        </a:xfrm>
        <a:prstGeom prst="rect">
          <a:avLst/>
        </a:prstGeom>
        <a:solidFill>
          <a:schemeClr val="accent1">
            <a:alpha val="3900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80" tIns="13970" rIns="55880" bIns="13970" numCol="1" spcCol="1270" anchor="ctr" anchorCtr="0">
          <a:noAutofit/>
        </a:bodyPr>
        <a:lstStyle/>
        <a:p>
          <a:pPr lvl="0" algn="r" defTabSz="977900">
            <a:lnSpc>
              <a:spcPct val="90000"/>
            </a:lnSpc>
            <a:spcBef>
              <a:spcPct val="0"/>
            </a:spcBef>
            <a:spcAft>
              <a:spcPct val="35000"/>
            </a:spcAft>
          </a:pPr>
          <a:r>
            <a:rPr lang="en-US" sz="2200" b="1" kern="1200" dirty="0" smtClean="0">
              <a:solidFill>
                <a:srgbClr val="002060"/>
              </a:solidFill>
            </a:rPr>
            <a:t>Team Lead</a:t>
          </a:r>
          <a:endParaRPr lang="en-US" sz="2200" b="1" kern="1200" dirty="0">
            <a:solidFill>
              <a:srgbClr val="002060"/>
            </a:solidFill>
          </a:endParaRPr>
        </a:p>
      </dsp:txBody>
      <dsp:txXfrm>
        <a:off x="6675492" y="5165685"/>
        <a:ext cx="1612252" cy="397687"/>
      </dsp:txXfrm>
    </dsp:sp>
    <dsp:sp modelId="{2D8CEDBC-AD78-4D6F-B9D8-A2BD06F55B47}">
      <dsp:nvSpPr>
        <dsp:cNvPr id="0" name=""/>
        <dsp:cNvSpPr/>
      </dsp:nvSpPr>
      <dsp:spPr>
        <a:xfrm>
          <a:off x="8385682" y="2897438"/>
          <a:ext cx="1791419" cy="1184383"/>
        </a:xfrm>
        <a:prstGeom prst="rect">
          <a:avLst/>
        </a:prstGeom>
        <a:solidFill>
          <a:schemeClr val="accent1">
            <a:alpha val="39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6781"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2060"/>
              </a:solidFill>
            </a:rPr>
            <a:t>Service</a:t>
          </a:r>
        </a:p>
        <a:p>
          <a:pPr lvl="0" algn="ctr" defTabSz="622300">
            <a:lnSpc>
              <a:spcPct val="90000"/>
            </a:lnSpc>
            <a:spcBef>
              <a:spcPct val="0"/>
            </a:spcBef>
            <a:spcAft>
              <a:spcPct val="35000"/>
            </a:spcAft>
          </a:pPr>
          <a:r>
            <a:rPr lang="en-US" sz="1400" b="1" kern="1200" dirty="0" smtClean="0">
              <a:solidFill>
                <a:srgbClr val="002060"/>
              </a:solidFill>
            </a:rPr>
            <a:t>Department</a:t>
          </a:r>
        </a:p>
        <a:p>
          <a:pPr lvl="0" algn="ctr" defTabSz="622300">
            <a:lnSpc>
              <a:spcPct val="90000"/>
            </a:lnSpc>
            <a:spcBef>
              <a:spcPct val="0"/>
            </a:spcBef>
            <a:spcAft>
              <a:spcPct val="35000"/>
            </a:spcAft>
          </a:pPr>
          <a:endParaRPr lang="en-US" sz="1400" b="1" kern="1200" dirty="0">
            <a:solidFill>
              <a:srgbClr val="002060"/>
            </a:solidFill>
          </a:endParaRPr>
        </a:p>
      </dsp:txBody>
      <dsp:txXfrm>
        <a:off x="8385682" y="2897438"/>
        <a:ext cx="1791419" cy="1184383"/>
      </dsp:txXfrm>
    </dsp:sp>
    <dsp:sp modelId="{D29E1943-6C64-479C-8E24-86B2EE5A0E5D}">
      <dsp:nvSpPr>
        <dsp:cNvPr id="0" name=""/>
        <dsp:cNvSpPr/>
      </dsp:nvSpPr>
      <dsp:spPr>
        <a:xfrm>
          <a:off x="8689987" y="3760470"/>
          <a:ext cx="1612252" cy="397692"/>
        </a:xfrm>
        <a:prstGeom prst="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15875" rIns="63500" bIns="15875" numCol="1" spcCol="1270" anchor="ctr" anchorCtr="0">
          <a:noAutofit/>
        </a:bodyPr>
        <a:lstStyle/>
        <a:p>
          <a:pPr lvl="0" algn="r" defTabSz="1111250">
            <a:lnSpc>
              <a:spcPct val="90000"/>
            </a:lnSpc>
            <a:spcBef>
              <a:spcPct val="0"/>
            </a:spcBef>
            <a:spcAft>
              <a:spcPct val="35000"/>
            </a:spcAft>
          </a:pPr>
          <a:r>
            <a:rPr lang="en-US" sz="2500" b="1" kern="1200" dirty="0" smtClean="0">
              <a:solidFill>
                <a:srgbClr val="002060"/>
              </a:solidFill>
            </a:rPr>
            <a:t>Manager</a:t>
          </a:r>
          <a:endParaRPr lang="en-US" sz="2500" b="1" kern="1200" dirty="0">
            <a:solidFill>
              <a:srgbClr val="002060"/>
            </a:solidFill>
          </a:endParaRPr>
        </a:p>
      </dsp:txBody>
      <dsp:txXfrm>
        <a:off x="8689987" y="3760470"/>
        <a:ext cx="1612252" cy="397692"/>
      </dsp:txXfrm>
    </dsp:sp>
    <dsp:sp modelId="{3ED8DE03-0A84-4FC2-919E-51782FBDC5DA}">
      <dsp:nvSpPr>
        <dsp:cNvPr id="0" name=""/>
        <dsp:cNvSpPr/>
      </dsp:nvSpPr>
      <dsp:spPr>
        <a:xfrm>
          <a:off x="8386505" y="4302656"/>
          <a:ext cx="1791419" cy="1184373"/>
        </a:xfrm>
        <a:prstGeom prst="rect">
          <a:avLst/>
        </a:prstGeom>
        <a:solidFill>
          <a:schemeClr val="accent1">
            <a:alpha val="39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66781"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002060"/>
              </a:solidFill>
            </a:rPr>
            <a:t>Team</a:t>
          </a:r>
          <a:endParaRPr lang="en-US" sz="2000" b="1" kern="1200" dirty="0">
            <a:solidFill>
              <a:srgbClr val="002060"/>
            </a:solidFill>
          </a:endParaRPr>
        </a:p>
      </dsp:txBody>
      <dsp:txXfrm>
        <a:off x="8386505" y="4302656"/>
        <a:ext cx="1791419" cy="1184373"/>
      </dsp:txXfrm>
    </dsp:sp>
    <dsp:sp modelId="{99AF0E82-DE4F-4F00-85EB-76A8BFCF18F5}">
      <dsp:nvSpPr>
        <dsp:cNvPr id="0" name=""/>
        <dsp:cNvSpPr/>
      </dsp:nvSpPr>
      <dsp:spPr>
        <a:xfrm>
          <a:off x="8689987" y="5165685"/>
          <a:ext cx="1612252" cy="397687"/>
        </a:xfrm>
        <a:prstGeom prst="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80" tIns="13970" rIns="55880" bIns="13970" numCol="1" spcCol="1270" anchor="ctr" anchorCtr="0">
          <a:noAutofit/>
        </a:bodyPr>
        <a:lstStyle/>
        <a:p>
          <a:pPr lvl="0" algn="r" defTabSz="977900">
            <a:lnSpc>
              <a:spcPct val="90000"/>
            </a:lnSpc>
            <a:spcBef>
              <a:spcPct val="0"/>
            </a:spcBef>
            <a:spcAft>
              <a:spcPct val="35000"/>
            </a:spcAft>
          </a:pPr>
          <a:r>
            <a:rPr lang="en-US" sz="2200" b="1" kern="1200" dirty="0" smtClean="0">
              <a:solidFill>
                <a:srgbClr val="002060"/>
              </a:solidFill>
            </a:rPr>
            <a:t>Team Lead</a:t>
          </a:r>
          <a:endParaRPr lang="en-US" sz="2200" b="1" kern="1200" dirty="0">
            <a:solidFill>
              <a:srgbClr val="002060"/>
            </a:solidFill>
          </a:endParaRPr>
        </a:p>
      </dsp:txBody>
      <dsp:txXfrm>
        <a:off x="8689987" y="5165685"/>
        <a:ext cx="1612252" cy="397687"/>
      </dsp:txXfrm>
    </dsp:sp>
    <dsp:sp modelId="{BB5E5E3E-4ACD-4091-B0F8-C05739B00B94}">
      <dsp:nvSpPr>
        <dsp:cNvPr id="0" name=""/>
        <dsp:cNvSpPr/>
      </dsp:nvSpPr>
      <dsp:spPr>
        <a:xfrm>
          <a:off x="2865123" y="1333500"/>
          <a:ext cx="1973084" cy="1143305"/>
        </a:xfrm>
        <a:prstGeom prst="rect">
          <a:avLst/>
        </a:prstGeom>
        <a:solidFill>
          <a:schemeClr val="accent1">
            <a:alpha val="39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6781"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2060"/>
              </a:solidFill>
            </a:rPr>
            <a:t>Executive</a:t>
          </a:r>
        </a:p>
        <a:p>
          <a:pPr lvl="0" algn="ctr" defTabSz="622300">
            <a:lnSpc>
              <a:spcPct val="90000"/>
            </a:lnSpc>
            <a:spcBef>
              <a:spcPct val="0"/>
            </a:spcBef>
            <a:spcAft>
              <a:spcPct val="35000"/>
            </a:spcAft>
          </a:pPr>
          <a:r>
            <a:rPr lang="en-US" sz="1400" b="1" kern="1200" dirty="0" smtClean="0">
              <a:solidFill>
                <a:srgbClr val="002060"/>
              </a:solidFill>
            </a:rPr>
            <a:t>Member</a:t>
          </a:r>
          <a:endParaRPr lang="en-US" sz="1400" b="1" kern="1200" dirty="0">
            <a:solidFill>
              <a:srgbClr val="002060"/>
            </a:solidFill>
          </a:endParaRPr>
        </a:p>
      </dsp:txBody>
      <dsp:txXfrm>
        <a:off x="2865123" y="1333500"/>
        <a:ext cx="1973084" cy="1143305"/>
      </dsp:txXfrm>
    </dsp:sp>
    <dsp:sp modelId="{4BA07854-7A9F-48C6-8B93-7D274F1D6CC9}">
      <dsp:nvSpPr>
        <dsp:cNvPr id="0" name=""/>
        <dsp:cNvSpPr/>
      </dsp:nvSpPr>
      <dsp:spPr>
        <a:xfrm flipH="1" flipV="1">
          <a:off x="4178030" y="2318988"/>
          <a:ext cx="26455" cy="26454"/>
        </a:xfrm>
        <a:prstGeom prst="rect">
          <a:avLst/>
        </a:prstGeom>
        <a:solidFill>
          <a:schemeClr val="accent1">
            <a:alpha val="3900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 tIns="635" rIns="2540" bIns="635" numCol="1" spcCol="1270" anchor="ctr" anchorCtr="0">
          <a:noAutofit/>
        </a:bodyPr>
        <a:lstStyle/>
        <a:p>
          <a:pPr lvl="0" algn="r" defTabSz="44450">
            <a:lnSpc>
              <a:spcPct val="90000"/>
            </a:lnSpc>
            <a:spcBef>
              <a:spcPct val="0"/>
            </a:spcBef>
            <a:spcAft>
              <a:spcPct val="35000"/>
            </a:spcAft>
          </a:pPr>
          <a:endParaRPr lang="en-US" sz="100" b="1" kern="1200">
            <a:solidFill>
              <a:srgbClr val="002060"/>
            </a:solidFill>
          </a:endParaRPr>
        </a:p>
      </dsp:txBody>
      <dsp:txXfrm rot="10800000">
        <a:off x="4178030" y="2318988"/>
        <a:ext cx="26455" cy="26454"/>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94360" y="228601"/>
            <a:ext cx="1010412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94360" y="4800600"/>
            <a:ext cx="89154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0B6F75-A030-4875-BFE6-69F1EDBC91F9}"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11701461" y="4846320"/>
            <a:ext cx="185739"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701461" y="0"/>
            <a:ext cx="185739"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3767B5B-86F2-4C1A-A622-C59C8B7D6CE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0B6F75-A030-4875-BFE6-69F1EDBC91F9}"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67B5B-86F2-4C1A-A622-C59C8B7D6C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220" y="274639"/>
            <a:ext cx="267462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4360" y="274639"/>
            <a:ext cx="782574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0B6F75-A030-4875-BFE6-69F1EDBC91F9}"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67B5B-86F2-4C1A-A622-C59C8B7D6C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0B6F75-A030-4875-BFE6-69F1EDBC91F9}" type="datetimeFigureOut">
              <a:rPr lang="en-US" smtClean="0"/>
              <a:pPr/>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67B5B-86F2-4C1A-A622-C59C8B7D6CE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4360" y="1447801"/>
            <a:ext cx="1010412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94360" y="228601"/>
            <a:ext cx="1010412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B0B6F75-A030-4875-BFE6-69F1EDBC91F9}" type="datetimeFigureOut">
              <a:rPr lang="en-US" smtClean="0"/>
              <a:pPr/>
              <a:t>6/21/2023</a:t>
            </a:fld>
            <a:endParaRPr lang="en-US"/>
          </a:p>
        </p:txBody>
      </p:sp>
      <p:sp>
        <p:nvSpPr>
          <p:cNvPr id="8" name="Slide Number Placeholder 7"/>
          <p:cNvSpPr>
            <a:spLocks noGrp="1"/>
          </p:cNvSpPr>
          <p:nvPr>
            <p:ph type="sldNum" sz="quarter" idx="11"/>
          </p:nvPr>
        </p:nvSpPr>
        <p:spPr/>
        <p:txBody>
          <a:bodyPr/>
          <a:lstStyle/>
          <a:p>
            <a:fld id="{23767B5B-86F2-4C1A-A622-C59C8B7D6CE3}"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19884" y="1574800"/>
            <a:ext cx="427939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17208" y="1574800"/>
            <a:ext cx="427939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0B6F75-A030-4875-BFE6-69F1EDBC91F9}" type="datetimeFigureOut">
              <a:rPr lang="en-US" smtClean="0"/>
              <a:pPr/>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67B5B-86F2-4C1A-A622-C59C8B7D6CE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15922" y="1572768"/>
            <a:ext cx="4279392"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15922" y="2259366"/>
            <a:ext cx="4279392"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21170" y="1572768"/>
            <a:ext cx="4279392"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621170" y="2259366"/>
            <a:ext cx="4279392"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0B6F75-A030-4875-BFE6-69F1EDBC91F9}" type="datetimeFigureOut">
              <a:rPr lang="en-US" smtClean="0"/>
              <a:pPr/>
              <a:t>6/21/2023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767B5B-86F2-4C1A-A622-C59C8B7D6CE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0B6F75-A030-4875-BFE6-69F1EDBC91F9}" type="datetimeFigureOut">
              <a:rPr lang="en-US" smtClean="0"/>
              <a:pPr/>
              <a:t>6/21/2023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767B5B-86F2-4C1A-A622-C59C8B7D6CE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B6F75-A030-4875-BFE6-69F1EDBC91F9}" type="datetimeFigureOut">
              <a:rPr lang="en-US" smtClean="0"/>
              <a:pPr/>
              <a:t>6/21/2023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767B5B-86F2-4C1A-A622-C59C8B7D6CE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7565" y="1600200"/>
            <a:ext cx="6645275"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4361" y="1600200"/>
            <a:ext cx="3910807"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0B6F75-A030-4875-BFE6-69F1EDBC91F9}" type="datetimeFigureOut">
              <a:rPr lang="en-US" smtClean="0"/>
              <a:pPr/>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67B5B-86F2-4C1A-A622-C59C8B7D6CE3}"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Rectangle 8"/>
          <p:cNvSpPr/>
          <p:nvPr/>
        </p:nvSpPr>
        <p:spPr>
          <a:xfrm>
            <a:off x="11701461" y="4846320"/>
            <a:ext cx="185739"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11701140"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594360" y="5715000"/>
            <a:ext cx="1059942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0B6F75-A030-4875-BFE6-69F1EDBC91F9}" type="datetimeFigureOut">
              <a:rPr lang="en-US" smtClean="0"/>
              <a:pPr/>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23767B5B-86F2-4C1A-A622-C59C8B7D6CE3}" type="slidenum">
              <a:rPr lang="en-US" smtClean="0"/>
              <a:pPr/>
              <a:t>‹#›</a:t>
            </a:fld>
            <a:endParaRPr lang="en-US"/>
          </a:p>
        </p:txBody>
      </p:sp>
      <p:sp>
        <p:nvSpPr>
          <p:cNvPr id="8" name="Title 7"/>
          <p:cNvSpPr>
            <a:spLocks noGrp="1"/>
          </p:cNvSpPr>
          <p:nvPr>
            <p:ph type="title"/>
          </p:nvPr>
        </p:nvSpPr>
        <p:spPr>
          <a:xfrm>
            <a:off x="594360" y="4953000"/>
            <a:ext cx="1059942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11701461" y="0"/>
            <a:ext cx="185739"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84000"/>
                <a:satMod val="110000"/>
              </a:schemeClr>
            </a:gs>
            <a:gs pos="44000">
              <a:schemeClr val="bg1">
                <a:tint val="93000"/>
                <a:satMod val="115000"/>
              </a:schemeClr>
            </a:gs>
            <a:gs pos="100000">
              <a:schemeClr val="bg1">
                <a:tint val="100000"/>
                <a:shade val="59000"/>
                <a:satMod val="12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0" y="152718"/>
            <a:ext cx="752856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0" y="1752601"/>
            <a:ext cx="9906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4360" y="6172201"/>
            <a:ext cx="4457700" cy="304800"/>
          </a:xfrm>
          <a:prstGeom prst="rect">
            <a:avLst/>
          </a:prstGeom>
        </p:spPr>
        <p:txBody>
          <a:bodyPr vert="horz" lIns="91440" tIns="45720" rIns="91440" bIns="0" rtlCol="0" anchor="b"/>
          <a:lstStyle>
            <a:lvl1pPr algn="l">
              <a:defRPr sz="1000">
                <a:solidFill>
                  <a:schemeClr val="tx1"/>
                </a:solidFill>
              </a:defRPr>
            </a:lvl1pPr>
          </a:lstStyle>
          <a:p>
            <a:fld id="{5B0B6F75-A030-4875-BFE6-69F1EDBC91F9}" type="datetimeFigureOut">
              <a:rPr lang="en-US" smtClean="0"/>
              <a:pPr/>
              <a:t>6/21/2023</a:t>
            </a:fld>
            <a:endParaRPr lang="en-US"/>
          </a:p>
        </p:txBody>
      </p:sp>
      <p:sp>
        <p:nvSpPr>
          <p:cNvPr id="5" name="Footer Placeholder 4"/>
          <p:cNvSpPr>
            <a:spLocks noGrp="1"/>
          </p:cNvSpPr>
          <p:nvPr>
            <p:ph type="ftr" sz="quarter" idx="3"/>
          </p:nvPr>
        </p:nvSpPr>
        <p:spPr>
          <a:xfrm>
            <a:off x="594360" y="6492876"/>
            <a:ext cx="44577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10892949" y="5830729"/>
            <a:ext cx="1315721" cy="474663"/>
          </a:xfrm>
          <a:prstGeom prst="rect">
            <a:avLst/>
          </a:prstGeom>
        </p:spPr>
        <p:txBody>
          <a:bodyPr vert="horz" lIns="91440" tIns="45720" rIns="91440" bIns="45720" rtlCol="0" anchor="ctr"/>
          <a:lstStyle>
            <a:lvl1pPr algn="l">
              <a:defRPr sz="2400" b="1">
                <a:solidFill>
                  <a:schemeClr val="tx2"/>
                </a:solidFill>
              </a:defRPr>
            </a:lvl1pPr>
          </a:lstStyle>
          <a:p>
            <a:fld id="{23767B5B-86F2-4C1A-A622-C59C8B7D6CE3}" type="slidenum">
              <a:rPr lang="en-US" smtClean="0"/>
              <a:pPr/>
              <a:t>‹#›</a:t>
            </a:fld>
            <a:endParaRPr lang="en-US"/>
          </a:p>
        </p:txBody>
      </p:sp>
      <p:sp>
        <p:nvSpPr>
          <p:cNvPr id="7" name="Rectangle 6"/>
          <p:cNvSpPr/>
          <p:nvPr/>
        </p:nvSpPr>
        <p:spPr>
          <a:xfrm>
            <a:off x="11701461" y="0"/>
            <a:ext cx="185739"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701461" y="1371600"/>
            <a:ext cx="185739"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77000" y="1752600"/>
            <a:ext cx="4495800" cy="2480869"/>
          </a:xfrm>
        </p:spPr>
        <p:style>
          <a:lnRef idx="2">
            <a:schemeClr val="accent4"/>
          </a:lnRef>
          <a:fillRef idx="1">
            <a:schemeClr val="lt1"/>
          </a:fillRef>
          <a:effectRef idx="0">
            <a:schemeClr val="accent4"/>
          </a:effectRef>
          <a:fontRef idx="minor">
            <a:schemeClr val="dk1"/>
          </a:fontRef>
        </p:style>
        <p:txBody>
          <a:bodyPr>
            <a:noAutofit/>
          </a:bodyPr>
          <a:lstStyle/>
          <a:p>
            <a:pPr algn="ctr">
              <a:lnSpc>
                <a:spcPct val="150000"/>
              </a:lnSpc>
            </a:pPr>
            <a:r>
              <a:rPr lang="en-US" sz="2500" b="1" dirty="0" smtClean="0">
                <a:latin typeface="Bahnschrift SemiLight" pitchFamily="34" charset="0"/>
              </a:rPr>
              <a:t>Semester </a:t>
            </a:r>
            <a:r>
              <a:rPr lang="en-US" sz="2500" b="1" dirty="0">
                <a:latin typeface="Bahnschrift SemiLight" pitchFamily="34" charset="0"/>
              </a:rPr>
              <a:t>End Examination (SEE) Presentation </a:t>
            </a:r>
            <a:endParaRPr lang="en-US" sz="2500" b="1" dirty="0">
              <a:solidFill>
                <a:srgbClr val="002060"/>
              </a:solidFill>
              <a:latin typeface="Bahnschrift SemiLight" pitchFamily="34" charset="0"/>
            </a:endParaRPr>
          </a:p>
        </p:txBody>
      </p:sp>
      <p:sp>
        <p:nvSpPr>
          <p:cNvPr id="3" name="Subtitle 2"/>
          <p:cNvSpPr>
            <a:spLocks noGrp="1"/>
          </p:cNvSpPr>
          <p:nvPr>
            <p:ph type="subTitle" idx="1"/>
          </p:nvPr>
        </p:nvSpPr>
        <p:spPr>
          <a:xfrm>
            <a:off x="5704872" y="4412624"/>
            <a:ext cx="5913232" cy="838200"/>
          </a:xfrm>
        </p:spPr>
        <p:txBody>
          <a:bodyPr>
            <a:noAutofit/>
          </a:bodyPr>
          <a:lstStyle/>
          <a:p>
            <a:pPr algn="r"/>
            <a:r>
              <a:rPr lang="en-US" sz="2000" b="1" dirty="0" smtClean="0">
                <a:solidFill>
                  <a:srgbClr val="C00000"/>
                </a:solidFill>
                <a:latin typeface="Times New Roman" pitchFamily="18" charset="0"/>
                <a:cs typeface="Times New Roman" pitchFamily="18" charset="0"/>
              </a:rPr>
              <a:t>BY: </a:t>
            </a:r>
            <a:r>
              <a:rPr lang="en-US" sz="2000" b="1" dirty="0" err="1" smtClean="0">
                <a:solidFill>
                  <a:srgbClr val="C00000"/>
                </a:solidFill>
                <a:latin typeface="Times New Roman" pitchFamily="18" charset="0"/>
                <a:cs typeface="Times New Roman" pitchFamily="18" charset="0"/>
              </a:rPr>
              <a:t>Sachidananda</a:t>
            </a:r>
            <a:r>
              <a:rPr lang="en-US" sz="2000" b="1" dirty="0" smtClean="0">
                <a:solidFill>
                  <a:srgbClr val="C00000"/>
                </a:solidFill>
                <a:latin typeface="Times New Roman" pitchFamily="18" charset="0"/>
                <a:cs typeface="Times New Roman" pitchFamily="18" charset="0"/>
              </a:rPr>
              <a:t> M Bevinamarad</a:t>
            </a:r>
          </a:p>
          <a:p>
            <a:pPr algn="r"/>
            <a:r>
              <a:rPr lang="en-US" sz="2000" b="1" dirty="0" smtClean="0">
                <a:solidFill>
                  <a:srgbClr val="C00000"/>
                </a:solidFill>
                <a:latin typeface="Times New Roman" pitchFamily="18" charset="0"/>
                <a:cs typeface="Times New Roman" pitchFamily="18" charset="0"/>
              </a:rPr>
              <a:t>393CS20025</a:t>
            </a:r>
            <a:endParaRPr lang="en-US" sz="2000" b="1" dirty="0">
              <a:solidFill>
                <a:srgbClr val="C00000"/>
              </a:solidFill>
              <a:latin typeface="Times New Roman" pitchFamily="18" charset="0"/>
              <a:cs typeface="Times New Roman" pitchFamily="18" charset="0"/>
            </a:endParaRPr>
          </a:p>
        </p:txBody>
      </p:sp>
      <p:sp>
        <p:nvSpPr>
          <p:cNvPr id="5" name="AutoShape 2" descr="Techify India"/>
          <p:cNvSpPr>
            <a:spLocks noChangeAspect="1" noChangeArrowheads="1"/>
          </p:cNvSpPr>
          <p:nvPr/>
        </p:nvSpPr>
        <p:spPr bwMode="auto">
          <a:xfrm>
            <a:off x="202248" y="-144463"/>
            <a:ext cx="39624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xmlns="" id="{9B762B06-4DE5-310D-D58D-DB0B02422AA4}"/>
              </a:ext>
            </a:extLst>
          </p:cNvPr>
          <p:cNvPicPr>
            <a:picLocks noChangeAspect="1"/>
          </p:cNvPicPr>
          <p:nvPr/>
        </p:nvPicPr>
        <p:blipFill>
          <a:blip r:embed="rId4"/>
          <a:stretch>
            <a:fillRect/>
          </a:stretch>
        </p:blipFill>
        <p:spPr>
          <a:xfrm>
            <a:off x="400368" y="85822"/>
            <a:ext cx="4780883" cy="1213587"/>
          </a:xfrm>
          <a:prstGeom prst="rect">
            <a:avLst/>
          </a:prstGeom>
        </p:spPr>
      </p:pic>
      <p:pic>
        <p:nvPicPr>
          <p:cNvPr id="9" name="Picture 8">
            <a:extLst>
              <a:ext uri="{FF2B5EF4-FFF2-40B4-BE49-F238E27FC236}">
                <a16:creationId xmlns:a16="http://schemas.microsoft.com/office/drawing/2014/main" xmlns="" id="{AE1627B5-5861-1B37-4FB8-C29D5FD1A18C}"/>
              </a:ext>
            </a:extLst>
          </p:cNvPr>
          <p:cNvPicPr>
            <a:picLocks noChangeAspect="1"/>
          </p:cNvPicPr>
          <p:nvPr/>
        </p:nvPicPr>
        <p:blipFill>
          <a:blip r:embed="rId5"/>
          <a:stretch>
            <a:fillRect/>
          </a:stretch>
        </p:blipFill>
        <p:spPr>
          <a:xfrm>
            <a:off x="1719246" y="1299368"/>
            <a:ext cx="2143125" cy="2133600"/>
          </a:xfrm>
          <a:prstGeom prst="rect">
            <a:avLst/>
          </a:prstGeom>
        </p:spPr>
      </p:pic>
      <p:sp>
        <p:nvSpPr>
          <p:cNvPr id="10" name="TextBox 9">
            <a:extLst>
              <a:ext uri="{FF2B5EF4-FFF2-40B4-BE49-F238E27FC236}">
                <a16:creationId xmlns:a16="http://schemas.microsoft.com/office/drawing/2014/main" xmlns="" id="{69BD9122-B93E-D8B1-63CF-A9FB8E542E44}"/>
              </a:ext>
            </a:extLst>
          </p:cNvPr>
          <p:cNvSpPr txBox="1"/>
          <p:nvPr/>
        </p:nvSpPr>
        <p:spPr>
          <a:xfrm>
            <a:off x="76200" y="3432968"/>
            <a:ext cx="5638832" cy="969496"/>
          </a:xfrm>
          <a:prstGeom prst="rect">
            <a:avLst/>
          </a:prstGeom>
          <a:noFill/>
        </p:spPr>
        <p:txBody>
          <a:bodyPr wrap="square">
            <a:spAutoFit/>
          </a:bodyPr>
          <a:lstStyle/>
          <a:p>
            <a:pPr algn="ctr"/>
            <a:r>
              <a:rPr lang="en-US" sz="1900" b="1" dirty="0">
                <a:latin typeface="Arial Black" panose="020B0A04020102020204" pitchFamily="34" charset="0"/>
              </a:rPr>
              <a:t>BLDEA’s SHREE SANGANBASAVA MAHASWAMIJI  POLYTECHNIC VIJAYAPUR</a:t>
            </a:r>
          </a:p>
        </p:txBody>
      </p:sp>
      <p:cxnSp>
        <p:nvCxnSpPr>
          <p:cNvPr id="11" name="Straight Connector 10"/>
          <p:cNvCxnSpPr/>
          <p:nvPr/>
        </p:nvCxnSpPr>
        <p:spPr>
          <a:xfrm>
            <a:off x="5448300" y="7937"/>
            <a:ext cx="38100" cy="6850063"/>
          </a:xfrm>
          <a:prstGeom prst="line">
            <a:avLst/>
          </a:prstGeom>
          <a:ln w="57150" cmpd="sng"/>
        </p:spPr>
        <p:style>
          <a:lnRef idx="3">
            <a:schemeClr val="dk1"/>
          </a:lnRef>
          <a:fillRef idx="0">
            <a:schemeClr val="dk1"/>
          </a:fillRef>
          <a:effectRef idx="2">
            <a:schemeClr val="dk1"/>
          </a:effectRef>
          <a:fontRef idx="minor">
            <a:schemeClr val="tx1"/>
          </a:fontRef>
        </p:style>
      </p:cxnSp>
    </p:spTree>
  </p:cSld>
  <p:clrMapOvr>
    <a:masterClrMapping/>
  </p:clrMapOvr>
  <p:transition>
    <p:sndAc>
      <p:stSnd>
        <p:snd r:embed="rId2" name="chimes.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4285756175"/>
              </p:ext>
            </p:extLst>
          </p:nvPr>
        </p:nvGraphicFramePr>
        <p:xfrm>
          <a:off x="891540" y="762001"/>
          <a:ext cx="9906000" cy="5242557"/>
        </p:xfrm>
        <a:graphic>
          <a:graphicData uri="http://schemas.openxmlformats.org/drawingml/2006/table">
            <a:tbl>
              <a:tblPr firstRow="1" bandRow="1">
                <a:tableStyleId>{5C22544A-7EE6-4342-B048-85BDC9FD1C3A}</a:tableStyleId>
              </a:tblPr>
              <a:tblGrid>
                <a:gridCol w="1981200"/>
                <a:gridCol w="1981200"/>
                <a:gridCol w="1981200"/>
                <a:gridCol w="1981200"/>
                <a:gridCol w="1981200"/>
              </a:tblGrid>
              <a:tr h="631371">
                <a:tc rowSpan="2">
                  <a:txBody>
                    <a:bodyPr/>
                    <a:lstStyle/>
                    <a:p>
                      <a:pPr algn="ctr"/>
                      <a:r>
                        <a:rPr lang="en-US" sz="2400" dirty="0" smtClean="0"/>
                        <a:t>Year</a:t>
                      </a:r>
                      <a:endParaRPr lang="en-US" sz="2400" dirty="0"/>
                    </a:p>
                  </a:txBody>
                  <a:tcPr marL="118872" marR="118872"/>
                </a:tc>
                <a:tc gridSpan="4">
                  <a:txBody>
                    <a:bodyPr/>
                    <a:lstStyle/>
                    <a:p>
                      <a:pPr algn="ctr"/>
                      <a:r>
                        <a:rPr lang="en-US" sz="2400" dirty="0" smtClean="0"/>
                        <a:t>Products Sell</a:t>
                      </a:r>
                      <a:r>
                        <a:rPr lang="en-US" sz="2400" baseline="0" dirty="0" smtClean="0"/>
                        <a:t> Records</a:t>
                      </a:r>
                      <a:endParaRPr lang="en-US" sz="2400" dirty="0"/>
                    </a:p>
                  </a:txBody>
                  <a:tcPr marL="118872" marR="118872"/>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631371">
                <a:tc vMerge="1">
                  <a:txBody>
                    <a:bodyPr/>
                    <a:lstStyle/>
                    <a:p>
                      <a:endParaRPr lang="en-US" dirty="0"/>
                    </a:p>
                  </a:txBody>
                  <a:tcPr/>
                </a:tc>
                <a:tc>
                  <a:txBody>
                    <a:bodyPr/>
                    <a:lstStyle/>
                    <a:p>
                      <a:pPr algn="ctr"/>
                      <a:r>
                        <a:rPr lang="en-US" sz="2400" dirty="0" smtClean="0"/>
                        <a:t>Cashew</a:t>
                      </a:r>
                    </a:p>
                    <a:p>
                      <a:pPr algn="ctr"/>
                      <a:r>
                        <a:rPr lang="en-US" sz="2400" dirty="0" smtClean="0"/>
                        <a:t>Soft</a:t>
                      </a:r>
                      <a:endParaRPr lang="en-US" sz="2400" dirty="0"/>
                    </a:p>
                  </a:txBody>
                  <a:tcPr marL="118872" marR="118872"/>
                </a:tc>
                <a:tc>
                  <a:txBody>
                    <a:bodyPr/>
                    <a:lstStyle/>
                    <a:p>
                      <a:pPr algn="ctr"/>
                      <a:r>
                        <a:rPr lang="en-US" sz="2400" dirty="0" smtClean="0"/>
                        <a:t>Tax-e</a:t>
                      </a:r>
                    </a:p>
                    <a:p>
                      <a:pPr algn="ctr"/>
                      <a:r>
                        <a:rPr lang="en-US" sz="2400" dirty="0" smtClean="0"/>
                        <a:t>GST(Billing)</a:t>
                      </a:r>
                      <a:endParaRPr lang="en-US" sz="2400" dirty="0"/>
                    </a:p>
                  </a:txBody>
                  <a:tcPr marL="118872" marR="118872"/>
                </a:tc>
                <a:tc>
                  <a:txBody>
                    <a:bodyPr/>
                    <a:lstStyle/>
                    <a:p>
                      <a:pPr algn="ctr"/>
                      <a:r>
                        <a:rPr lang="en-US" sz="2400" dirty="0" smtClean="0"/>
                        <a:t>CNC Monitoring</a:t>
                      </a:r>
                      <a:endParaRPr lang="en-US" sz="2400" dirty="0"/>
                    </a:p>
                  </a:txBody>
                  <a:tcPr marL="118872" marR="118872"/>
                </a:tc>
                <a:tc>
                  <a:txBody>
                    <a:bodyPr/>
                    <a:lstStyle/>
                    <a:p>
                      <a:pPr algn="ctr"/>
                      <a:r>
                        <a:rPr lang="en-US" sz="2400" dirty="0" smtClean="0"/>
                        <a:t>Custom S/W</a:t>
                      </a:r>
                      <a:endParaRPr lang="en-US" sz="2400" dirty="0"/>
                    </a:p>
                  </a:txBody>
                  <a:tcPr marL="118872" marR="118872"/>
                </a:tc>
              </a:tr>
              <a:tr h="631371">
                <a:tc>
                  <a:txBody>
                    <a:bodyPr/>
                    <a:lstStyle/>
                    <a:p>
                      <a:pPr algn="ctr"/>
                      <a:r>
                        <a:rPr lang="en-US" sz="2400" dirty="0" smtClean="0"/>
                        <a:t>2018</a:t>
                      </a:r>
                      <a:endParaRPr lang="en-US" sz="2400" dirty="0"/>
                    </a:p>
                  </a:txBody>
                  <a:tcPr marL="118872" marR="118872"/>
                </a:tc>
                <a:tc>
                  <a:txBody>
                    <a:bodyPr/>
                    <a:lstStyle/>
                    <a:p>
                      <a:pPr algn="ctr"/>
                      <a:r>
                        <a:rPr lang="en-US" sz="2400" dirty="0" smtClean="0"/>
                        <a:t>25</a:t>
                      </a:r>
                      <a:endParaRPr lang="en-US" sz="2400" dirty="0"/>
                    </a:p>
                  </a:txBody>
                  <a:tcPr marL="118872" marR="118872"/>
                </a:tc>
                <a:tc>
                  <a:txBody>
                    <a:bodyPr/>
                    <a:lstStyle/>
                    <a:p>
                      <a:pPr algn="ctr"/>
                      <a:r>
                        <a:rPr lang="en-US" sz="2400" dirty="0" smtClean="0"/>
                        <a:t>12</a:t>
                      </a:r>
                      <a:endParaRPr lang="en-US" sz="2400" dirty="0"/>
                    </a:p>
                  </a:txBody>
                  <a:tcPr marL="118872" marR="118872"/>
                </a:tc>
                <a:tc>
                  <a:txBody>
                    <a:bodyPr/>
                    <a:lstStyle/>
                    <a:p>
                      <a:pPr algn="ctr"/>
                      <a:r>
                        <a:rPr lang="en-US" sz="2400" dirty="0" smtClean="0"/>
                        <a:t>5</a:t>
                      </a:r>
                      <a:endParaRPr lang="en-US" sz="2400" dirty="0"/>
                    </a:p>
                  </a:txBody>
                  <a:tcPr marL="118872" marR="118872"/>
                </a:tc>
                <a:tc>
                  <a:txBody>
                    <a:bodyPr/>
                    <a:lstStyle/>
                    <a:p>
                      <a:pPr algn="ctr"/>
                      <a:r>
                        <a:rPr lang="en-US" sz="2400" dirty="0" smtClean="0"/>
                        <a:t>5</a:t>
                      </a:r>
                      <a:endParaRPr lang="en-US" sz="2400" dirty="0"/>
                    </a:p>
                  </a:txBody>
                  <a:tcPr marL="118872" marR="118872"/>
                </a:tc>
              </a:tr>
              <a:tr h="631371">
                <a:tc>
                  <a:txBody>
                    <a:bodyPr/>
                    <a:lstStyle/>
                    <a:p>
                      <a:pPr algn="ctr"/>
                      <a:r>
                        <a:rPr lang="en-US" sz="2400" dirty="0" smtClean="0"/>
                        <a:t>2019</a:t>
                      </a:r>
                      <a:endParaRPr lang="en-US" sz="2400" dirty="0"/>
                    </a:p>
                  </a:txBody>
                  <a:tcPr marL="118872" marR="118872"/>
                </a:tc>
                <a:tc>
                  <a:txBody>
                    <a:bodyPr/>
                    <a:lstStyle/>
                    <a:p>
                      <a:pPr algn="ctr"/>
                      <a:r>
                        <a:rPr lang="en-US" sz="2400" dirty="0" smtClean="0"/>
                        <a:t>15</a:t>
                      </a:r>
                      <a:endParaRPr lang="en-US" sz="2400" dirty="0"/>
                    </a:p>
                  </a:txBody>
                  <a:tcPr marL="118872" marR="118872"/>
                </a:tc>
                <a:tc>
                  <a:txBody>
                    <a:bodyPr/>
                    <a:lstStyle/>
                    <a:p>
                      <a:pPr algn="ctr"/>
                      <a:r>
                        <a:rPr lang="en-US" sz="2400" dirty="0" smtClean="0"/>
                        <a:t>08</a:t>
                      </a:r>
                      <a:endParaRPr lang="en-US" sz="2400" dirty="0"/>
                    </a:p>
                  </a:txBody>
                  <a:tcPr marL="118872" marR="118872"/>
                </a:tc>
                <a:tc>
                  <a:txBody>
                    <a:bodyPr/>
                    <a:lstStyle/>
                    <a:p>
                      <a:pPr algn="ctr"/>
                      <a:r>
                        <a:rPr lang="en-US" sz="2400" dirty="0" smtClean="0"/>
                        <a:t>7</a:t>
                      </a:r>
                      <a:endParaRPr lang="en-US" sz="2400" dirty="0"/>
                    </a:p>
                  </a:txBody>
                  <a:tcPr marL="118872" marR="118872"/>
                </a:tc>
                <a:tc>
                  <a:txBody>
                    <a:bodyPr/>
                    <a:lstStyle/>
                    <a:p>
                      <a:pPr algn="ctr"/>
                      <a:r>
                        <a:rPr lang="en-US" sz="2400" dirty="0" smtClean="0"/>
                        <a:t>10</a:t>
                      </a:r>
                      <a:endParaRPr lang="en-US" sz="2400" dirty="0"/>
                    </a:p>
                  </a:txBody>
                  <a:tcPr marL="118872" marR="118872"/>
                </a:tc>
              </a:tr>
              <a:tr h="631371">
                <a:tc>
                  <a:txBody>
                    <a:bodyPr/>
                    <a:lstStyle/>
                    <a:p>
                      <a:pPr algn="ctr"/>
                      <a:r>
                        <a:rPr lang="en-US" sz="2400" dirty="0" smtClean="0"/>
                        <a:t>2020</a:t>
                      </a:r>
                      <a:endParaRPr lang="en-US" sz="2400" dirty="0"/>
                    </a:p>
                  </a:txBody>
                  <a:tcPr marL="118872" marR="118872"/>
                </a:tc>
                <a:tc>
                  <a:txBody>
                    <a:bodyPr/>
                    <a:lstStyle/>
                    <a:p>
                      <a:pPr algn="ctr"/>
                      <a:r>
                        <a:rPr lang="en-US" sz="2400" dirty="0" smtClean="0"/>
                        <a:t>10</a:t>
                      </a:r>
                      <a:endParaRPr lang="en-US" sz="2400" dirty="0"/>
                    </a:p>
                  </a:txBody>
                  <a:tcPr marL="118872" marR="118872"/>
                </a:tc>
                <a:tc>
                  <a:txBody>
                    <a:bodyPr/>
                    <a:lstStyle/>
                    <a:p>
                      <a:pPr algn="ctr"/>
                      <a:r>
                        <a:rPr lang="en-US" sz="2400" dirty="0" smtClean="0"/>
                        <a:t>09</a:t>
                      </a:r>
                      <a:endParaRPr lang="en-US" sz="2400" dirty="0"/>
                    </a:p>
                  </a:txBody>
                  <a:tcPr marL="118872" marR="118872"/>
                </a:tc>
                <a:tc>
                  <a:txBody>
                    <a:bodyPr/>
                    <a:lstStyle/>
                    <a:p>
                      <a:pPr algn="ctr"/>
                      <a:r>
                        <a:rPr lang="en-US" sz="2400" dirty="0" smtClean="0"/>
                        <a:t>2</a:t>
                      </a:r>
                      <a:endParaRPr lang="en-US" sz="2400" dirty="0"/>
                    </a:p>
                  </a:txBody>
                  <a:tcPr marL="118872" marR="118872"/>
                </a:tc>
                <a:tc>
                  <a:txBody>
                    <a:bodyPr/>
                    <a:lstStyle/>
                    <a:p>
                      <a:pPr algn="ctr"/>
                      <a:r>
                        <a:rPr lang="en-US" sz="2400" dirty="0" smtClean="0"/>
                        <a:t>8</a:t>
                      </a:r>
                      <a:endParaRPr lang="en-US" sz="2400" dirty="0"/>
                    </a:p>
                  </a:txBody>
                  <a:tcPr marL="118872" marR="118872"/>
                </a:tc>
              </a:tr>
              <a:tr h="631371">
                <a:tc>
                  <a:txBody>
                    <a:bodyPr/>
                    <a:lstStyle/>
                    <a:p>
                      <a:pPr algn="ctr"/>
                      <a:r>
                        <a:rPr lang="en-US" sz="2400" dirty="0" smtClean="0"/>
                        <a:t>2021</a:t>
                      </a:r>
                      <a:endParaRPr lang="en-US" sz="2400" dirty="0"/>
                    </a:p>
                  </a:txBody>
                  <a:tcPr marL="118872" marR="118872"/>
                </a:tc>
                <a:tc>
                  <a:txBody>
                    <a:bodyPr/>
                    <a:lstStyle/>
                    <a:p>
                      <a:pPr algn="ctr"/>
                      <a:r>
                        <a:rPr lang="en-US" sz="2400" dirty="0" smtClean="0"/>
                        <a:t>20</a:t>
                      </a:r>
                      <a:endParaRPr lang="en-US" sz="2400" dirty="0"/>
                    </a:p>
                  </a:txBody>
                  <a:tcPr marL="118872" marR="118872"/>
                </a:tc>
                <a:tc>
                  <a:txBody>
                    <a:bodyPr/>
                    <a:lstStyle/>
                    <a:p>
                      <a:pPr algn="ctr"/>
                      <a:r>
                        <a:rPr lang="en-US" sz="2400" dirty="0" smtClean="0"/>
                        <a:t>15</a:t>
                      </a:r>
                      <a:endParaRPr lang="en-US" sz="2400" dirty="0"/>
                    </a:p>
                  </a:txBody>
                  <a:tcPr marL="118872" marR="118872"/>
                </a:tc>
                <a:tc>
                  <a:txBody>
                    <a:bodyPr/>
                    <a:lstStyle/>
                    <a:p>
                      <a:pPr algn="ctr"/>
                      <a:r>
                        <a:rPr lang="en-US" sz="2400" dirty="0" smtClean="0"/>
                        <a:t>0</a:t>
                      </a:r>
                      <a:endParaRPr lang="en-US" sz="2400" dirty="0"/>
                    </a:p>
                  </a:txBody>
                  <a:tcPr marL="118872" marR="118872"/>
                </a:tc>
                <a:tc>
                  <a:txBody>
                    <a:bodyPr/>
                    <a:lstStyle/>
                    <a:p>
                      <a:pPr algn="ctr"/>
                      <a:r>
                        <a:rPr lang="en-US" sz="2400" dirty="0" smtClean="0"/>
                        <a:t>6</a:t>
                      </a:r>
                      <a:endParaRPr lang="en-US" sz="2400" dirty="0"/>
                    </a:p>
                  </a:txBody>
                  <a:tcPr marL="118872" marR="118872"/>
                </a:tc>
              </a:tr>
              <a:tr h="631371">
                <a:tc>
                  <a:txBody>
                    <a:bodyPr/>
                    <a:lstStyle/>
                    <a:p>
                      <a:pPr algn="ctr"/>
                      <a:r>
                        <a:rPr lang="en-US" sz="2400" dirty="0" smtClean="0"/>
                        <a:t>2022</a:t>
                      </a:r>
                      <a:endParaRPr lang="en-US" sz="2400" dirty="0"/>
                    </a:p>
                  </a:txBody>
                  <a:tcPr marL="118872" marR="118872"/>
                </a:tc>
                <a:tc>
                  <a:txBody>
                    <a:bodyPr/>
                    <a:lstStyle/>
                    <a:p>
                      <a:pPr algn="ctr"/>
                      <a:r>
                        <a:rPr lang="en-US" sz="2400" dirty="0" smtClean="0"/>
                        <a:t>28</a:t>
                      </a:r>
                      <a:endParaRPr lang="en-US" sz="2400" dirty="0"/>
                    </a:p>
                  </a:txBody>
                  <a:tcPr marL="118872" marR="118872"/>
                </a:tc>
                <a:tc>
                  <a:txBody>
                    <a:bodyPr/>
                    <a:lstStyle/>
                    <a:p>
                      <a:pPr algn="ctr"/>
                      <a:r>
                        <a:rPr lang="en-US" sz="2400" dirty="0" smtClean="0"/>
                        <a:t>18</a:t>
                      </a:r>
                      <a:endParaRPr lang="en-US" sz="2400" dirty="0"/>
                    </a:p>
                  </a:txBody>
                  <a:tcPr marL="118872" marR="118872"/>
                </a:tc>
                <a:tc>
                  <a:txBody>
                    <a:bodyPr/>
                    <a:lstStyle/>
                    <a:p>
                      <a:pPr algn="ctr"/>
                      <a:r>
                        <a:rPr lang="en-US" sz="2400" dirty="0" smtClean="0"/>
                        <a:t>6</a:t>
                      </a:r>
                      <a:endParaRPr lang="en-US" sz="2400" dirty="0"/>
                    </a:p>
                  </a:txBody>
                  <a:tcPr marL="118872" marR="118872"/>
                </a:tc>
                <a:tc>
                  <a:txBody>
                    <a:bodyPr/>
                    <a:lstStyle/>
                    <a:p>
                      <a:pPr algn="ctr"/>
                      <a:r>
                        <a:rPr lang="en-US" sz="2400" dirty="0" smtClean="0"/>
                        <a:t>3</a:t>
                      </a:r>
                      <a:endParaRPr lang="en-US" sz="2400" dirty="0"/>
                    </a:p>
                  </a:txBody>
                  <a:tcPr marL="118872" marR="118872"/>
                </a:tc>
              </a:tr>
              <a:tr h="631371">
                <a:tc>
                  <a:txBody>
                    <a:bodyPr/>
                    <a:lstStyle/>
                    <a:p>
                      <a:pPr algn="ctr"/>
                      <a:r>
                        <a:rPr lang="en-US" sz="2400" b="1" dirty="0" smtClean="0"/>
                        <a:t>Total</a:t>
                      </a:r>
                      <a:endParaRPr lang="en-US" sz="2400" b="1" dirty="0"/>
                    </a:p>
                  </a:txBody>
                  <a:tcPr marL="118872" marR="118872"/>
                </a:tc>
                <a:tc>
                  <a:txBody>
                    <a:bodyPr/>
                    <a:lstStyle/>
                    <a:p>
                      <a:pPr algn="ctr"/>
                      <a:r>
                        <a:rPr lang="en-US" sz="2400" b="1" dirty="0" smtClean="0"/>
                        <a:t>98</a:t>
                      </a:r>
                      <a:endParaRPr lang="en-US" sz="2400" b="1" dirty="0"/>
                    </a:p>
                  </a:txBody>
                  <a:tcPr marL="118872" marR="118872"/>
                </a:tc>
                <a:tc>
                  <a:txBody>
                    <a:bodyPr/>
                    <a:lstStyle/>
                    <a:p>
                      <a:pPr algn="ctr"/>
                      <a:r>
                        <a:rPr lang="en-US" sz="2400" b="1" dirty="0" smtClean="0"/>
                        <a:t>62</a:t>
                      </a:r>
                      <a:endParaRPr lang="en-US" sz="2400" b="1" dirty="0"/>
                    </a:p>
                  </a:txBody>
                  <a:tcPr marL="118872" marR="118872"/>
                </a:tc>
                <a:tc>
                  <a:txBody>
                    <a:bodyPr/>
                    <a:lstStyle/>
                    <a:p>
                      <a:pPr algn="ctr"/>
                      <a:r>
                        <a:rPr lang="en-US" sz="2400" b="1" dirty="0" smtClean="0"/>
                        <a:t>20</a:t>
                      </a:r>
                      <a:endParaRPr lang="en-US" sz="2400" b="1" dirty="0"/>
                    </a:p>
                  </a:txBody>
                  <a:tcPr marL="118872" marR="118872"/>
                </a:tc>
                <a:tc>
                  <a:txBody>
                    <a:bodyPr/>
                    <a:lstStyle/>
                    <a:p>
                      <a:pPr algn="ctr"/>
                      <a:r>
                        <a:rPr lang="en-US" sz="2400" b="1" dirty="0" smtClean="0"/>
                        <a:t>32</a:t>
                      </a:r>
                      <a:endParaRPr lang="en-US" sz="2400" b="1" dirty="0"/>
                    </a:p>
                  </a:txBody>
                  <a:tcPr marL="118872" marR="118872"/>
                </a:tc>
              </a:tr>
            </a:tbl>
          </a:graphicData>
        </a:graphic>
      </p:graphicFrame>
    </p:spTree>
    <p:extLst>
      <p:ext uri="{BB962C8B-B14F-4D97-AF65-F5344CB8AC3E}">
        <p14:creationId xmlns:p14="http://schemas.microsoft.com/office/powerpoint/2010/main" val="29545246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6910" y="533400"/>
            <a:ext cx="10516871" cy="1524000"/>
          </a:xfrm>
        </p:spPr>
        <p:txBody>
          <a:bodyPr>
            <a:normAutofit/>
          </a:bodyPr>
          <a:lstStyle/>
          <a:p>
            <a:pPr lvl="2" algn="l" rtl="0">
              <a:spcBef>
                <a:spcPct val="0"/>
              </a:spcBef>
            </a:pPr>
            <a:r>
              <a:rPr lang="en-US" sz="2200" dirty="0" smtClean="0">
                <a:latin typeface="Bahnschrift SemiLight" pitchFamily="34" charset="0"/>
              </a:rPr>
              <a:t>• We have signed MOU With 15 Engineering and 5 Diploma</a:t>
            </a:r>
            <a:br>
              <a:rPr lang="en-US" sz="2200" dirty="0" smtClean="0">
                <a:latin typeface="Bahnschrift SemiLight" pitchFamily="34" charset="0"/>
              </a:rPr>
            </a:br>
            <a:r>
              <a:rPr lang="en-US" sz="2200" dirty="0">
                <a:latin typeface="Bahnschrift SemiLight" pitchFamily="34" charset="0"/>
              </a:rPr>
              <a:t> </a:t>
            </a:r>
            <a:r>
              <a:rPr lang="en-US" sz="2200" dirty="0" smtClean="0">
                <a:latin typeface="Bahnschrift SemiLight" pitchFamily="34" charset="0"/>
              </a:rPr>
              <a:t> colleges</a:t>
            </a:r>
            <a:r>
              <a:rPr lang="en-US" sz="2200" dirty="0">
                <a:latin typeface="Bahnschrift SemiLight" pitchFamily="34" charset="0"/>
              </a:rPr>
              <a:t>.</a:t>
            </a:r>
            <a:r>
              <a:rPr lang="en-US" sz="2200" dirty="0" smtClean="0">
                <a:latin typeface="Bahnschrift SemiLight" pitchFamily="34" charset="0"/>
              </a:rPr>
              <a:t/>
            </a:r>
            <a:br>
              <a:rPr lang="en-US" sz="2200" dirty="0" smtClean="0">
                <a:latin typeface="Bahnschrift SemiLight" pitchFamily="34" charset="0"/>
              </a:rPr>
            </a:br>
            <a:r>
              <a:rPr lang="en-US" sz="2200" dirty="0" smtClean="0">
                <a:latin typeface="Bahnschrift SemiLight" pitchFamily="34" charset="0"/>
              </a:rPr>
              <a:t>• Conducting Internships from last 4 years </a:t>
            </a:r>
            <a:br>
              <a:rPr lang="en-US" sz="2200" dirty="0" smtClean="0">
                <a:latin typeface="Bahnschrift SemiLight" pitchFamily="34" charset="0"/>
              </a:rPr>
            </a:br>
            <a:r>
              <a:rPr lang="en-US" sz="2200" dirty="0" smtClean="0">
                <a:latin typeface="Bahnschrift SemiLight" pitchFamily="34" charset="0"/>
              </a:rPr>
              <a:t>• We have placed 40+ students. </a:t>
            </a:r>
            <a:endParaRPr lang="en-US" sz="2200" dirty="0">
              <a:solidFill>
                <a:schemeClr val="tx1"/>
              </a:solidFill>
              <a:latin typeface="Bahnschrift SemiLight" pitchFamily="34"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9356" t="47921" r="36484" b="16360"/>
          <a:stretch/>
        </p:blipFill>
        <p:spPr>
          <a:xfrm>
            <a:off x="457200" y="2743200"/>
            <a:ext cx="5105400" cy="3300984"/>
          </a:xfrm>
          <a:prstGeom prst="rect">
            <a:avLst/>
          </a:prstGeom>
        </p:spPr>
      </p:pic>
      <p:pic>
        <p:nvPicPr>
          <p:cNvPr id="6" name="Content Placeholder 7"/>
          <p:cNvPicPr>
            <a:picLocks noGrp="1" noChangeAspect="1"/>
          </p:cNvPicPr>
          <p:nvPr>
            <p:ph idx="1"/>
          </p:nvPr>
        </p:nvPicPr>
        <p:blipFill rotWithShape="1">
          <a:blip r:embed="rId3">
            <a:extLst>
              <a:ext uri="{28A0092B-C50C-407E-A947-70E740481C1C}">
                <a14:useLocalDpi xmlns:a14="http://schemas.microsoft.com/office/drawing/2010/main" val="0"/>
              </a:ext>
            </a:extLst>
          </a:blip>
          <a:srcRect l="29894" t="28110" r="37963" b="28085"/>
          <a:stretch/>
        </p:blipFill>
        <p:spPr>
          <a:xfrm>
            <a:off x="5867400" y="2743200"/>
            <a:ext cx="5118212" cy="3300984"/>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9132167" cy="496336"/>
          </a:xfrm>
        </p:spPr>
        <p:txBody>
          <a:bodyPr>
            <a:normAutofit fontScale="90000"/>
          </a:bodyPr>
          <a:lstStyle/>
          <a:p>
            <a:pPr algn="ctr"/>
            <a:r>
              <a:rPr lang="en-US" sz="3000" dirty="0" smtClean="0">
                <a:latin typeface="Algerian" pitchFamily="82" charset="0"/>
              </a:rPr>
              <a:t>2. On job Training - I </a:t>
            </a:r>
            <a:endParaRPr lang="en-US" sz="3000" dirty="0">
              <a:latin typeface="Algerian" pitchFamily="82" charset="0"/>
            </a:endParaRPr>
          </a:p>
        </p:txBody>
      </p:sp>
      <p:sp>
        <p:nvSpPr>
          <p:cNvPr id="3" name="Content Placeholder 2"/>
          <p:cNvSpPr>
            <a:spLocks noGrp="1"/>
          </p:cNvSpPr>
          <p:nvPr>
            <p:ph idx="1"/>
          </p:nvPr>
        </p:nvSpPr>
        <p:spPr>
          <a:xfrm>
            <a:off x="228600" y="990600"/>
            <a:ext cx="11049000" cy="5334000"/>
          </a:xfrm>
        </p:spPr>
        <p:txBody>
          <a:bodyPr>
            <a:normAutofit/>
          </a:bodyPr>
          <a:lstStyle/>
          <a:p>
            <a:pPr marL="68580" indent="0">
              <a:buNone/>
            </a:pPr>
            <a:r>
              <a:rPr lang="en-US" sz="2500" dirty="0"/>
              <a:t>PYTHON PROGRAMMING WITH </a:t>
            </a:r>
            <a:r>
              <a:rPr lang="en-US" sz="2500" dirty="0" smtClean="0"/>
              <a:t>OOP’s</a:t>
            </a:r>
          </a:p>
          <a:p>
            <a:pPr marL="68580" indent="0">
              <a:buNone/>
            </a:pPr>
            <a:endParaRPr lang="en-US" sz="1200" dirty="0"/>
          </a:p>
          <a:p>
            <a:pPr lvl="1" indent="-342900" algn="just">
              <a:lnSpc>
                <a:spcPct val="150000"/>
              </a:lnSpc>
              <a:buClr>
                <a:schemeClr val="tx1">
                  <a:lumMod val="85000"/>
                  <a:lumOff val="15000"/>
                </a:schemeClr>
              </a:buClr>
              <a:buSzPct val="130000"/>
            </a:pPr>
            <a:r>
              <a:rPr lang="en-US" b="0" dirty="0" smtClean="0">
                <a:latin typeface="Bahnschrift SemiLight" pitchFamily="34" charset="0"/>
              </a:rPr>
              <a:t>Python </a:t>
            </a:r>
            <a:r>
              <a:rPr lang="en-US" b="0" dirty="0">
                <a:latin typeface="Bahnschrift SemiLight" pitchFamily="34" charset="0"/>
              </a:rPr>
              <a:t>is an high-level, interpreted programming language that emphasize code readability and simplicity.</a:t>
            </a:r>
          </a:p>
          <a:p>
            <a:pPr lvl="1" indent="-342900" algn="just">
              <a:lnSpc>
                <a:spcPct val="150000"/>
              </a:lnSpc>
              <a:buClr>
                <a:schemeClr val="tx1">
                  <a:lumMod val="85000"/>
                  <a:lumOff val="15000"/>
                </a:schemeClr>
              </a:buClr>
              <a:buSzPct val="130000"/>
            </a:pPr>
            <a:r>
              <a:rPr lang="en-US" b="0" dirty="0">
                <a:latin typeface="Bahnschrift SemiLight" pitchFamily="34" charset="0"/>
              </a:rPr>
              <a:t>Python is known for its elegant syntax and easy-to-understand code, making it a popular choice for beginners and experienced developers.</a:t>
            </a:r>
          </a:p>
          <a:p>
            <a:pPr lvl="1" indent="-342900" algn="just">
              <a:lnSpc>
                <a:spcPct val="150000"/>
              </a:lnSpc>
              <a:buClr>
                <a:schemeClr val="tx1">
                  <a:lumMod val="85000"/>
                  <a:lumOff val="15000"/>
                </a:schemeClr>
              </a:buClr>
              <a:buSzPct val="130000"/>
            </a:pPr>
            <a:r>
              <a:rPr lang="en-US" b="0" dirty="0">
                <a:latin typeface="Bahnschrift SemiLight" pitchFamily="34" charset="0"/>
              </a:rPr>
              <a:t>It supports various programming paradigms, including procedural, functional, and object – oriented programming (OOP)</a:t>
            </a:r>
          </a:p>
          <a:p>
            <a:pPr lvl="1" indent="-342900" algn="just">
              <a:lnSpc>
                <a:spcPct val="150000"/>
              </a:lnSpc>
              <a:buClr>
                <a:schemeClr val="tx1">
                  <a:lumMod val="85000"/>
                  <a:lumOff val="15000"/>
                </a:schemeClr>
              </a:buClr>
              <a:buSzPct val="130000"/>
            </a:pPr>
            <a:r>
              <a:rPr lang="en-US" b="0" dirty="0">
                <a:latin typeface="Bahnschrift SemiLight" pitchFamily="34" charset="0"/>
              </a:rPr>
              <a:t>Python programming with an emphasis on OOP principles, concepts, and implementation.</a:t>
            </a:r>
          </a:p>
          <a:p>
            <a:pPr marL="68580" indent="0">
              <a:buNone/>
            </a:pPr>
            <a:endParaRPr lang="en-US" dirty="0"/>
          </a:p>
        </p:txBody>
      </p:sp>
    </p:spTree>
    <p:extLst>
      <p:ext uri="{BB962C8B-B14F-4D97-AF65-F5344CB8AC3E}">
        <p14:creationId xmlns:p14="http://schemas.microsoft.com/office/powerpoint/2010/main" val="1468804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11201400" cy="5791200"/>
          </a:xfrm>
        </p:spPr>
        <p:txBody>
          <a:bodyPr>
            <a:normAutofit fontScale="55000" lnSpcReduction="20000"/>
          </a:bodyPr>
          <a:lstStyle/>
          <a:p>
            <a:pPr marL="68580" indent="0">
              <a:buNone/>
            </a:pPr>
            <a:r>
              <a:rPr lang="en-US" sz="4500" dirty="0"/>
              <a:t>OBJECT ORIENTED PROGRAMMING (OOP</a:t>
            </a:r>
            <a:r>
              <a:rPr lang="en-US" sz="4500" dirty="0" smtClean="0"/>
              <a:t>)</a:t>
            </a:r>
            <a:endParaRPr lang="en-US" sz="2900" dirty="0"/>
          </a:p>
          <a:p>
            <a:pPr marL="285750" indent="-285750" algn="just">
              <a:lnSpc>
                <a:spcPct val="150000"/>
              </a:lnSpc>
              <a:buSzPct val="130000"/>
              <a:buFont typeface="Arial" panose="020B0604020202020204" pitchFamily="34" charset="0"/>
              <a:buChar char="•"/>
            </a:pPr>
            <a:r>
              <a:rPr lang="en-US" sz="3600" b="0" dirty="0">
                <a:latin typeface="Bahnschrift SemiLight" pitchFamily="34" charset="0"/>
              </a:rPr>
              <a:t>Object oriented programming is a programming paradigm that provide a structure way to design and build software.</a:t>
            </a:r>
          </a:p>
          <a:p>
            <a:pPr marL="285750" indent="-285750" algn="just">
              <a:lnSpc>
                <a:spcPct val="150000"/>
              </a:lnSpc>
              <a:buSzPct val="130000"/>
              <a:buFont typeface="Arial" panose="020B0604020202020204" pitchFamily="34" charset="0"/>
              <a:buChar char="•"/>
            </a:pPr>
            <a:r>
              <a:rPr lang="en-US" sz="3600" b="0" dirty="0">
                <a:latin typeface="Bahnschrift SemiLight" pitchFamily="34" charset="0"/>
              </a:rPr>
              <a:t>Classes and object : In </a:t>
            </a:r>
            <a:r>
              <a:rPr lang="en-US" sz="3600" b="0" dirty="0" err="1">
                <a:latin typeface="Bahnschrift SemiLight" pitchFamily="34" charset="0"/>
              </a:rPr>
              <a:t>oop</a:t>
            </a:r>
            <a:r>
              <a:rPr lang="en-US" sz="3600" b="0" dirty="0">
                <a:latin typeface="Bahnschrift SemiLight" pitchFamily="34" charset="0"/>
              </a:rPr>
              <a:t>, a class representation a real-world entity. It defines the structure and behavior that objects of that class will possess. Object is an instance of class representing a specific entity</a:t>
            </a:r>
          </a:p>
          <a:p>
            <a:pPr marL="285750" indent="-285750" algn="just">
              <a:lnSpc>
                <a:spcPct val="150000"/>
              </a:lnSpc>
              <a:buSzPct val="130000"/>
              <a:buFont typeface="Arial" panose="020B0604020202020204" pitchFamily="34" charset="0"/>
              <a:buChar char="•"/>
            </a:pPr>
            <a:r>
              <a:rPr lang="en-US" sz="3600" b="0" dirty="0">
                <a:latin typeface="Bahnschrift SemiLight" pitchFamily="34" charset="0"/>
              </a:rPr>
              <a:t>Encapsulation :  encapsulation is a function principle of </a:t>
            </a:r>
            <a:r>
              <a:rPr lang="en-US" sz="3600" b="0" dirty="0" err="1">
                <a:latin typeface="Bahnschrift SemiLight" pitchFamily="34" charset="0"/>
              </a:rPr>
              <a:t>oop</a:t>
            </a:r>
            <a:r>
              <a:rPr lang="en-US" sz="3600" b="0" dirty="0">
                <a:latin typeface="Bahnschrift SemiLight" pitchFamily="34" charset="0"/>
              </a:rPr>
              <a:t> that combines data function into a single unit called a class. </a:t>
            </a:r>
          </a:p>
          <a:p>
            <a:pPr marL="285750" indent="-285750" algn="just">
              <a:lnSpc>
                <a:spcPct val="150000"/>
              </a:lnSpc>
              <a:buSzPct val="130000"/>
              <a:buFont typeface="Arial" panose="020B0604020202020204" pitchFamily="34" charset="0"/>
              <a:buChar char="•"/>
            </a:pPr>
            <a:r>
              <a:rPr lang="en-US" sz="3600" b="0" dirty="0">
                <a:latin typeface="Bahnschrift SemiLight" pitchFamily="34" charset="0"/>
              </a:rPr>
              <a:t>Inheritance : inheritance is a mechanism that allows a class to inherit attribute and method from another class, called the base class or parent class. </a:t>
            </a:r>
          </a:p>
          <a:p>
            <a:pPr marL="285750" indent="-285750" algn="just">
              <a:lnSpc>
                <a:spcPct val="150000"/>
              </a:lnSpc>
              <a:buSzPct val="130000"/>
              <a:buFont typeface="Arial" panose="020B0604020202020204" pitchFamily="34" charset="0"/>
              <a:buChar char="•"/>
            </a:pPr>
            <a:r>
              <a:rPr lang="en-US" sz="3600" b="0" dirty="0">
                <a:latin typeface="Bahnschrift SemiLight" pitchFamily="34" charset="0"/>
              </a:rPr>
              <a:t>Polymorphism: polymorphism is the ability of object of different classes to be treated as object of a common base class</a:t>
            </a:r>
          </a:p>
        </p:txBody>
      </p:sp>
    </p:spTree>
    <p:extLst>
      <p:ext uri="{BB962C8B-B14F-4D97-AF65-F5344CB8AC3E}">
        <p14:creationId xmlns:p14="http://schemas.microsoft.com/office/powerpoint/2010/main" val="16769424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10591800" cy="5638800"/>
          </a:xfrm>
        </p:spPr>
        <p:txBody>
          <a:bodyPr>
            <a:normAutofit/>
          </a:bodyPr>
          <a:lstStyle/>
          <a:p>
            <a:pPr marL="68580" indent="0">
              <a:lnSpc>
                <a:spcPct val="120000"/>
              </a:lnSpc>
              <a:buNone/>
            </a:pPr>
            <a:r>
              <a:rPr lang="en-US" sz="2700" dirty="0"/>
              <a:t>IMPLEMENTATION OF OOP IN PYTHON </a:t>
            </a:r>
            <a:endParaRPr lang="en-US" sz="1900" dirty="0"/>
          </a:p>
          <a:p>
            <a:pPr lvl="1" indent="-342900" algn="just">
              <a:lnSpc>
                <a:spcPct val="120000"/>
              </a:lnSpc>
              <a:buClr>
                <a:schemeClr val="tx1">
                  <a:lumMod val="85000"/>
                  <a:lumOff val="15000"/>
                </a:schemeClr>
              </a:buClr>
              <a:buSzPct val="130000"/>
            </a:pPr>
            <a:r>
              <a:rPr lang="en-US" b="0" dirty="0">
                <a:latin typeface="Bahnschrift SemiLight" pitchFamily="34" charset="0"/>
              </a:rPr>
              <a:t>Class Definition : class is defined using the class </a:t>
            </a:r>
            <a:r>
              <a:rPr lang="en-US" b="0" dirty="0" err="1">
                <a:latin typeface="Bahnschrift SemiLight" pitchFamily="34" charset="0"/>
              </a:rPr>
              <a:t>kyword</a:t>
            </a:r>
            <a:r>
              <a:rPr lang="en-US" b="0" dirty="0">
                <a:latin typeface="Bahnschrift SemiLight" pitchFamily="34" charset="0"/>
              </a:rPr>
              <a:t> followed by the class name and a colon. </a:t>
            </a:r>
          </a:p>
          <a:p>
            <a:pPr lvl="1" indent="-342900" algn="just">
              <a:lnSpc>
                <a:spcPct val="120000"/>
              </a:lnSpc>
              <a:buClr>
                <a:schemeClr val="tx1">
                  <a:lumMod val="85000"/>
                  <a:lumOff val="15000"/>
                </a:schemeClr>
              </a:buClr>
              <a:buSzPct val="130000"/>
            </a:pPr>
            <a:r>
              <a:rPr lang="en-US" b="0" dirty="0">
                <a:latin typeface="Bahnschrift SemiLight" pitchFamily="34" charset="0"/>
              </a:rPr>
              <a:t>Constructor method is named __init__() and is used to initialize the attribute of the object. </a:t>
            </a:r>
          </a:p>
          <a:p>
            <a:pPr lvl="1" indent="-342900" algn="just">
              <a:lnSpc>
                <a:spcPct val="120000"/>
              </a:lnSpc>
              <a:buClr>
                <a:schemeClr val="tx1">
                  <a:lumMod val="85000"/>
                  <a:lumOff val="15000"/>
                </a:schemeClr>
              </a:buClr>
              <a:buSzPct val="130000"/>
            </a:pPr>
            <a:r>
              <a:rPr lang="en-US" b="0" dirty="0">
                <a:latin typeface="Bahnschrift SemiLight" pitchFamily="34" charset="0"/>
              </a:rPr>
              <a:t> Destructor method __del__(), can be defined to perform cleanup operation before an object is destroyed and memory is released.</a:t>
            </a:r>
          </a:p>
          <a:p>
            <a:pPr lvl="1" indent="-342900" algn="just">
              <a:lnSpc>
                <a:spcPct val="120000"/>
              </a:lnSpc>
              <a:buClr>
                <a:schemeClr val="tx1">
                  <a:lumMod val="85000"/>
                  <a:lumOff val="15000"/>
                </a:schemeClr>
              </a:buClr>
              <a:buSzPct val="130000"/>
            </a:pPr>
            <a:r>
              <a:rPr lang="en-US" b="0" dirty="0">
                <a:latin typeface="Bahnschrift SemiLight" pitchFamily="34" charset="0"/>
              </a:rPr>
              <a:t>Inheritance Syntax: to create a derived class that inherits from a base class, you include the base class name in parentheses after the derived class name in the class definition.</a:t>
            </a:r>
          </a:p>
          <a:p>
            <a:pPr lvl="1" indent="-342900" algn="just">
              <a:lnSpc>
                <a:spcPct val="120000"/>
              </a:lnSpc>
              <a:buClr>
                <a:schemeClr val="tx1">
                  <a:lumMod val="85000"/>
                  <a:lumOff val="15000"/>
                </a:schemeClr>
              </a:buClr>
              <a:buSzPct val="130000"/>
            </a:pPr>
            <a:r>
              <a:rPr lang="en-US" b="0" dirty="0">
                <a:latin typeface="Bahnschrift SemiLight" pitchFamily="34" charset="0"/>
              </a:rPr>
              <a:t>Method Overriding: method overriding allows the derived class to provide its own implementation of method inherited from the base class</a:t>
            </a:r>
          </a:p>
          <a:p>
            <a:pPr marL="68580" indent="0">
              <a:buNone/>
            </a:pPr>
            <a:endParaRPr lang="en-US" dirty="0"/>
          </a:p>
        </p:txBody>
      </p:sp>
    </p:spTree>
    <p:extLst>
      <p:ext uri="{BB962C8B-B14F-4D97-AF65-F5344CB8AC3E}">
        <p14:creationId xmlns:p14="http://schemas.microsoft.com/office/powerpoint/2010/main" val="28000657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10668000" cy="5410200"/>
          </a:xfrm>
        </p:spPr>
        <p:txBody>
          <a:bodyPr/>
          <a:lstStyle/>
          <a:p>
            <a:pPr marL="68580" indent="0">
              <a:buNone/>
            </a:pPr>
            <a:r>
              <a:rPr lang="en-US" sz="2500" dirty="0" smtClean="0"/>
              <a:t>BENEFITS </a:t>
            </a:r>
            <a:r>
              <a:rPr lang="en-US" sz="2500" dirty="0"/>
              <a:t>OF OOP IN </a:t>
            </a:r>
            <a:r>
              <a:rPr lang="en-US" sz="2500" dirty="0" smtClean="0"/>
              <a:t>PYTHON</a:t>
            </a:r>
            <a:endParaRPr lang="en-US" sz="1600" dirty="0" smtClean="0"/>
          </a:p>
          <a:p>
            <a:pPr lvl="1" indent="-342900" algn="just">
              <a:lnSpc>
                <a:spcPct val="150000"/>
              </a:lnSpc>
              <a:buClr>
                <a:schemeClr val="tx1">
                  <a:lumMod val="85000"/>
                  <a:lumOff val="15000"/>
                </a:schemeClr>
              </a:buClr>
              <a:buSzPct val="130000"/>
            </a:pPr>
            <a:r>
              <a:rPr lang="en-US" b="0" dirty="0">
                <a:latin typeface="Bahnschrift SemiLight" pitchFamily="34" charset="0"/>
              </a:rPr>
              <a:t>Reusability.</a:t>
            </a:r>
          </a:p>
          <a:p>
            <a:pPr lvl="1" indent="-342900" algn="just">
              <a:lnSpc>
                <a:spcPct val="150000"/>
              </a:lnSpc>
              <a:buClr>
                <a:schemeClr val="tx1">
                  <a:lumMod val="85000"/>
                  <a:lumOff val="15000"/>
                </a:schemeClr>
              </a:buClr>
              <a:buSzPct val="130000"/>
            </a:pPr>
            <a:r>
              <a:rPr lang="en-US" b="0" dirty="0" smtClean="0">
                <a:latin typeface="Bahnschrift SemiLight" pitchFamily="34" charset="0"/>
              </a:rPr>
              <a:t>Modularity</a:t>
            </a:r>
            <a:r>
              <a:rPr lang="en-US" b="0" dirty="0">
                <a:latin typeface="Bahnschrift SemiLight" pitchFamily="34" charset="0"/>
              </a:rPr>
              <a:t>.</a:t>
            </a:r>
          </a:p>
          <a:p>
            <a:pPr lvl="1" indent="-342900" algn="just">
              <a:lnSpc>
                <a:spcPct val="150000"/>
              </a:lnSpc>
              <a:buClr>
                <a:schemeClr val="tx1">
                  <a:lumMod val="85000"/>
                  <a:lumOff val="15000"/>
                </a:schemeClr>
              </a:buClr>
              <a:buSzPct val="130000"/>
            </a:pPr>
            <a:r>
              <a:rPr lang="en-US" b="0" dirty="0">
                <a:latin typeface="Bahnschrift SemiLight" pitchFamily="34" charset="0"/>
              </a:rPr>
              <a:t>Flexibility and Extensibility.</a:t>
            </a:r>
          </a:p>
          <a:p>
            <a:pPr lvl="1" indent="-342900" algn="just">
              <a:lnSpc>
                <a:spcPct val="150000"/>
              </a:lnSpc>
              <a:buClr>
                <a:schemeClr val="tx1">
                  <a:lumMod val="85000"/>
                  <a:lumOff val="15000"/>
                </a:schemeClr>
              </a:buClr>
              <a:buSzPct val="130000"/>
            </a:pPr>
            <a:r>
              <a:rPr lang="en-US" b="0" dirty="0">
                <a:latin typeface="Bahnschrift SemiLight" pitchFamily="34" charset="0"/>
              </a:rPr>
              <a:t>Encapsulation and Information hiding</a:t>
            </a:r>
          </a:p>
          <a:p>
            <a:pPr lvl="1" indent="-342900" algn="just">
              <a:lnSpc>
                <a:spcPct val="150000"/>
              </a:lnSpc>
              <a:buClr>
                <a:schemeClr val="tx1">
                  <a:lumMod val="85000"/>
                  <a:lumOff val="15000"/>
                </a:schemeClr>
              </a:buClr>
              <a:buSzPct val="130000"/>
            </a:pPr>
            <a:r>
              <a:rPr lang="en-US" b="0" dirty="0">
                <a:latin typeface="Bahnschrift SemiLight" pitchFamily="34" charset="0"/>
              </a:rPr>
              <a:t>Improved code organization: OOP promotes better code organization and design by providing clear structures for managing complexity</a:t>
            </a:r>
          </a:p>
          <a:p>
            <a:pPr marL="525780" lvl="1" indent="0" algn="just">
              <a:buNone/>
            </a:pPr>
            <a:endParaRPr lang="en-US" b="0" dirty="0">
              <a:latin typeface="Bahnschrift SemiLight" pitchFamily="34" charset="0"/>
            </a:endParaRPr>
          </a:p>
        </p:txBody>
      </p:sp>
    </p:spTree>
    <p:extLst>
      <p:ext uri="{BB962C8B-B14F-4D97-AF65-F5344CB8AC3E}">
        <p14:creationId xmlns:p14="http://schemas.microsoft.com/office/powerpoint/2010/main" val="2596707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38200"/>
            <a:ext cx="10439400" cy="5410200"/>
          </a:xfrm>
        </p:spPr>
        <p:txBody>
          <a:bodyPr>
            <a:normAutofit fontScale="92500"/>
          </a:bodyPr>
          <a:lstStyle/>
          <a:p>
            <a:pPr marL="68580" indent="0">
              <a:buNone/>
            </a:pPr>
            <a:r>
              <a:rPr lang="en-US" sz="2700" dirty="0"/>
              <a:t>IMPORTANT FUNCTION OF PYTHON </a:t>
            </a:r>
            <a:endParaRPr lang="en-US" sz="1900" dirty="0"/>
          </a:p>
          <a:p>
            <a:pPr lvl="1" indent="-342900" algn="just">
              <a:lnSpc>
                <a:spcPct val="150000"/>
              </a:lnSpc>
              <a:buClr>
                <a:schemeClr val="tx1">
                  <a:lumMod val="85000"/>
                  <a:lumOff val="15000"/>
                </a:schemeClr>
              </a:buClr>
              <a:buSzPct val="130000"/>
            </a:pPr>
            <a:r>
              <a:rPr lang="en-US" sz="2200" b="0" dirty="0">
                <a:latin typeface="Bahnschrift SemiLight" pitchFamily="34" charset="0"/>
              </a:rPr>
              <a:t>Map: The map() function in Python is used to apply a given function to each item in an </a:t>
            </a:r>
            <a:r>
              <a:rPr lang="en-US" sz="2200" b="0" dirty="0" err="1">
                <a:latin typeface="Bahnschrift SemiLight" pitchFamily="34" charset="0"/>
              </a:rPr>
              <a:t>iterable</a:t>
            </a:r>
            <a:r>
              <a:rPr lang="en-US" sz="2200" b="0" dirty="0">
                <a:latin typeface="Bahnschrift SemiLight" pitchFamily="34" charset="0"/>
              </a:rPr>
              <a:t> </a:t>
            </a:r>
          </a:p>
          <a:p>
            <a:pPr lvl="1" indent="-342900" algn="just">
              <a:lnSpc>
                <a:spcPct val="150000"/>
              </a:lnSpc>
              <a:buClr>
                <a:schemeClr val="tx1">
                  <a:lumMod val="85000"/>
                  <a:lumOff val="15000"/>
                </a:schemeClr>
              </a:buClr>
              <a:buSzPct val="130000"/>
            </a:pPr>
            <a:r>
              <a:rPr lang="en-GB" sz="2200" b="0" dirty="0">
                <a:latin typeface="Bahnschrift SemiLight" pitchFamily="34" charset="0"/>
              </a:rPr>
              <a:t>Filter: </a:t>
            </a:r>
            <a:r>
              <a:rPr lang="en-US" sz="2200" b="0" dirty="0">
                <a:latin typeface="Bahnschrift SemiLight" pitchFamily="34" charset="0"/>
              </a:rPr>
              <a:t>The filter() function in Python is used to filter out elements from an </a:t>
            </a:r>
            <a:r>
              <a:rPr lang="en-US" sz="2200" b="0" dirty="0" err="1">
                <a:latin typeface="Bahnschrift SemiLight" pitchFamily="34" charset="0"/>
              </a:rPr>
              <a:t>iterable</a:t>
            </a:r>
            <a:r>
              <a:rPr lang="en-US" sz="2200" b="0" dirty="0">
                <a:latin typeface="Bahnschrift SemiLight" pitchFamily="34" charset="0"/>
              </a:rPr>
              <a:t> based on a specified condition.</a:t>
            </a:r>
          </a:p>
          <a:p>
            <a:pPr lvl="1" indent="-342900" algn="just">
              <a:lnSpc>
                <a:spcPct val="150000"/>
              </a:lnSpc>
              <a:buClr>
                <a:schemeClr val="tx1">
                  <a:lumMod val="85000"/>
                  <a:lumOff val="15000"/>
                </a:schemeClr>
              </a:buClr>
              <a:buSzPct val="130000"/>
            </a:pPr>
            <a:r>
              <a:rPr lang="en-GB" sz="2200" b="0" dirty="0">
                <a:latin typeface="Bahnschrift SemiLight" pitchFamily="34" charset="0"/>
              </a:rPr>
              <a:t>Reduce: </a:t>
            </a:r>
            <a:r>
              <a:rPr lang="en-US" sz="2200" b="0" dirty="0">
                <a:latin typeface="Bahnschrift SemiLight" pitchFamily="34" charset="0"/>
              </a:rPr>
              <a:t>The reduce() function is part of the </a:t>
            </a:r>
            <a:r>
              <a:rPr lang="en-US" sz="2200" b="0" dirty="0" err="1">
                <a:latin typeface="Bahnschrift SemiLight" pitchFamily="34" charset="0"/>
              </a:rPr>
              <a:t>functools</a:t>
            </a:r>
            <a:r>
              <a:rPr lang="en-US" sz="2200" b="0" dirty="0">
                <a:latin typeface="Bahnschrift SemiLight" pitchFamily="34" charset="0"/>
              </a:rPr>
              <a:t> module in Python. It is used to apply a specified function to the elements of an </a:t>
            </a:r>
            <a:r>
              <a:rPr lang="en-US" sz="2200" b="0" dirty="0" err="1">
                <a:latin typeface="Bahnschrift SemiLight" pitchFamily="34" charset="0"/>
              </a:rPr>
              <a:t>iterable</a:t>
            </a:r>
            <a:r>
              <a:rPr lang="en-US" sz="2200" b="0" dirty="0">
                <a:latin typeface="Bahnschrift SemiLight" pitchFamily="34" charset="0"/>
              </a:rPr>
              <a:t> in a cumulative way.</a:t>
            </a:r>
          </a:p>
          <a:p>
            <a:pPr lvl="1" indent="-342900" algn="just">
              <a:lnSpc>
                <a:spcPct val="150000"/>
              </a:lnSpc>
              <a:buClr>
                <a:schemeClr val="tx1">
                  <a:lumMod val="85000"/>
                  <a:lumOff val="15000"/>
                </a:schemeClr>
              </a:buClr>
              <a:buSzPct val="130000"/>
            </a:pPr>
            <a:r>
              <a:rPr lang="en-GB" sz="2200" b="0" dirty="0">
                <a:latin typeface="Bahnschrift SemiLight" pitchFamily="34" charset="0"/>
              </a:rPr>
              <a:t>Lambda Functions:</a:t>
            </a:r>
            <a:r>
              <a:rPr lang="en-US" sz="2200" b="0" dirty="0">
                <a:latin typeface="Bahnschrift SemiLight" pitchFamily="34" charset="0"/>
              </a:rPr>
              <a:t> A lambda function is a small, anonymous function in Python. It is defined using the lambda keyword and can take any number of arguments but can only have one expression</a:t>
            </a:r>
            <a:r>
              <a:rPr lang="en-US" sz="2200" dirty="0"/>
              <a:t>.</a:t>
            </a:r>
          </a:p>
        </p:txBody>
      </p:sp>
    </p:spTree>
    <p:extLst>
      <p:ext uri="{BB962C8B-B14F-4D97-AF65-F5344CB8AC3E}">
        <p14:creationId xmlns:p14="http://schemas.microsoft.com/office/powerpoint/2010/main" val="37805392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990600"/>
            <a:ext cx="10210800" cy="5410200"/>
          </a:xfrm>
        </p:spPr>
        <p:txBody>
          <a:bodyPr>
            <a:normAutofit fontScale="92500" lnSpcReduction="10000"/>
          </a:bodyPr>
          <a:lstStyle/>
          <a:p>
            <a:pPr marL="68580" indent="0">
              <a:buNone/>
            </a:pPr>
            <a:r>
              <a:rPr lang="en-US" sz="2700" dirty="0"/>
              <a:t>MUSIC PLAYER APPLICATION </a:t>
            </a:r>
            <a:endParaRPr lang="en-US" sz="2700" dirty="0" smtClean="0"/>
          </a:p>
          <a:p>
            <a:pPr marL="68580" algn="just">
              <a:lnSpc>
                <a:spcPct val="110000"/>
              </a:lnSpc>
            </a:pPr>
            <a:r>
              <a:rPr lang="en-US" b="0" dirty="0" smtClean="0">
                <a:latin typeface="Bahnschrift SemiLight" pitchFamily="34" charset="0"/>
              </a:rPr>
              <a:t>1) Audio </a:t>
            </a:r>
            <a:r>
              <a:rPr lang="en-US" b="0" dirty="0">
                <a:latin typeface="Bahnschrift SemiLight" pitchFamily="34" charset="0"/>
              </a:rPr>
              <a:t>Playback: </a:t>
            </a:r>
          </a:p>
          <a:p>
            <a:pPr marL="342900" indent="-342900" algn="just">
              <a:lnSpc>
                <a:spcPct val="110000"/>
              </a:lnSpc>
              <a:buSzPct val="130000"/>
              <a:buFont typeface="Arial" pitchFamily="34" charset="0"/>
              <a:buChar char="•"/>
            </a:pPr>
            <a:r>
              <a:rPr lang="en-US" b="0" dirty="0" smtClean="0">
                <a:latin typeface="Bahnschrift SemiLight" pitchFamily="34" charset="0"/>
              </a:rPr>
              <a:t>Support </a:t>
            </a:r>
            <a:r>
              <a:rPr lang="en-US" b="0" dirty="0">
                <a:latin typeface="Bahnschrift SemiLight" pitchFamily="34" charset="0"/>
              </a:rPr>
              <a:t>for various audio file formats, such as MP3, WAV, FLAC, AAC, etc. </a:t>
            </a:r>
          </a:p>
          <a:p>
            <a:pPr marL="342900" indent="-342900" algn="just">
              <a:lnSpc>
                <a:spcPct val="110000"/>
              </a:lnSpc>
              <a:buSzPct val="130000"/>
              <a:buFont typeface="Arial" pitchFamily="34" charset="0"/>
              <a:buChar char="•"/>
            </a:pPr>
            <a:r>
              <a:rPr lang="en-US" b="0" dirty="0" smtClean="0">
                <a:latin typeface="Bahnschrift SemiLight" pitchFamily="34" charset="0"/>
              </a:rPr>
              <a:t>Shuffle </a:t>
            </a:r>
            <a:r>
              <a:rPr lang="en-US" b="0" dirty="0">
                <a:latin typeface="Bahnschrift SemiLight" pitchFamily="34" charset="0"/>
              </a:rPr>
              <a:t>and repeat options to enhance the listening experience. </a:t>
            </a:r>
          </a:p>
          <a:p>
            <a:pPr marL="342900" indent="-342900" algn="just">
              <a:lnSpc>
                <a:spcPct val="110000"/>
              </a:lnSpc>
              <a:buSzPct val="130000"/>
              <a:buFont typeface="Arial" pitchFamily="34" charset="0"/>
              <a:buChar char="•"/>
            </a:pPr>
            <a:r>
              <a:rPr lang="en-US" b="0" dirty="0" smtClean="0">
                <a:latin typeface="Bahnschrift SemiLight" pitchFamily="34" charset="0"/>
              </a:rPr>
              <a:t>Volume </a:t>
            </a:r>
            <a:r>
              <a:rPr lang="en-US" b="0" dirty="0">
                <a:latin typeface="Bahnschrift SemiLight" pitchFamily="34" charset="0"/>
              </a:rPr>
              <a:t>control to adjust the audio output. </a:t>
            </a:r>
            <a:endParaRPr lang="en-US" b="0" dirty="0" smtClean="0">
              <a:latin typeface="Bahnschrift SemiLight" pitchFamily="34" charset="0"/>
            </a:endParaRPr>
          </a:p>
          <a:p>
            <a:pPr marL="68580" algn="just">
              <a:lnSpc>
                <a:spcPct val="110000"/>
              </a:lnSpc>
            </a:pPr>
            <a:r>
              <a:rPr lang="en-US" b="0" dirty="0" smtClean="0">
                <a:latin typeface="Bahnschrift SemiLight" pitchFamily="34" charset="0"/>
              </a:rPr>
              <a:t>2) Library </a:t>
            </a:r>
            <a:r>
              <a:rPr lang="en-US" b="0" dirty="0">
                <a:latin typeface="Bahnschrift SemiLight" pitchFamily="34" charset="0"/>
              </a:rPr>
              <a:t>Management: </a:t>
            </a:r>
          </a:p>
          <a:p>
            <a:pPr marL="342900" indent="-342900" algn="just">
              <a:lnSpc>
                <a:spcPct val="110000"/>
              </a:lnSpc>
              <a:buSzPct val="130000"/>
              <a:buFont typeface="Arial" pitchFamily="34" charset="0"/>
              <a:buChar char="•"/>
            </a:pPr>
            <a:r>
              <a:rPr lang="en-US" b="0" dirty="0" smtClean="0">
                <a:latin typeface="Bahnschrift SemiLight" pitchFamily="34" charset="0"/>
              </a:rPr>
              <a:t>Organize </a:t>
            </a:r>
            <a:r>
              <a:rPr lang="en-US" b="0" dirty="0">
                <a:latin typeface="Bahnschrift SemiLight" pitchFamily="34" charset="0"/>
              </a:rPr>
              <a:t>the music library by albums, artists, genres, or </a:t>
            </a:r>
            <a:r>
              <a:rPr lang="en-US" b="0" dirty="0" smtClean="0">
                <a:latin typeface="Bahnschrift SemiLight" pitchFamily="34" charset="0"/>
              </a:rPr>
              <a:t>playlists.</a:t>
            </a:r>
          </a:p>
          <a:p>
            <a:pPr marL="342900" indent="-342900" algn="just">
              <a:lnSpc>
                <a:spcPct val="110000"/>
              </a:lnSpc>
              <a:buSzPct val="130000"/>
              <a:buFont typeface="Arial" pitchFamily="34" charset="0"/>
              <a:buChar char="•"/>
            </a:pPr>
            <a:r>
              <a:rPr lang="en-US" b="0" dirty="0" smtClean="0">
                <a:latin typeface="Bahnschrift SemiLight" pitchFamily="34" charset="0"/>
              </a:rPr>
              <a:t>Search </a:t>
            </a:r>
            <a:r>
              <a:rPr lang="en-US" b="0" dirty="0">
                <a:latin typeface="Bahnschrift SemiLight" pitchFamily="34" charset="0"/>
              </a:rPr>
              <a:t>functionality to quickly find desired songs. </a:t>
            </a:r>
            <a:endParaRPr lang="en-US" b="0" dirty="0" smtClean="0">
              <a:latin typeface="Bahnschrift SemiLight" pitchFamily="34" charset="0"/>
            </a:endParaRPr>
          </a:p>
          <a:p>
            <a:pPr marL="68580" algn="just">
              <a:lnSpc>
                <a:spcPct val="110000"/>
              </a:lnSpc>
            </a:pPr>
            <a:r>
              <a:rPr lang="en-US" b="0" dirty="0" smtClean="0">
                <a:latin typeface="Bahnschrift SemiLight" pitchFamily="34" charset="0"/>
              </a:rPr>
              <a:t>3) Playlist Management:</a:t>
            </a:r>
          </a:p>
          <a:p>
            <a:pPr marL="342900" indent="-342900" algn="just">
              <a:lnSpc>
                <a:spcPct val="110000"/>
              </a:lnSpc>
              <a:buSzPct val="130000"/>
              <a:buFont typeface="Arial" pitchFamily="34" charset="0"/>
              <a:buChar char="•"/>
            </a:pPr>
            <a:r>
              <a:rPr lang="en-US" b="0" dirty="0" smtClean="0">
                <a:latin typeface="Bahnschrift SemiLight" pitchFamily="34" charset="0"/>
              </a:rPr>
              <a:t>Create </a:t>
            </a:r>
            <a:r>
              <a:rPr lang="en-US" b="0" dirty="0">
                <a:latin typeface="Bahnschrift SemiLight" pitchFamily="34" charset="0"/>
              </a:rPr>
              <a:t>custom playlists by adding songs from the library. </a:t>
            </a:r>
          </a:p>
          <a:p>
            <a:pPr marL="342900" indent="-342900" algn="just">
              <a:lnSpc>
                <a:spcPct val="110000"/>
              </a:lnSpc>
              <a:buSzPct val="130000"/>
              <a:buFont typeface="Arial" pitchFamily="34" charset="0"/>
              <a:buChar char="•"/>
            </a:pPr>
            <a:r>
              <a:rPr lang="en-US" b="0" dirty="0" smtClean="0">
                <a:latin typeface="Bahnschrift SemiLight" pitchFamily="34" charset="0"/>
              </a:rPr>
              <a:t>Edit</a:t>
            </a:r>
            <a:r>
              <a:rPr lang="en-US" b="0" dirty="0">
                <a:latin typeface="Bahnschrift SemiLight" pitchFamily="34" charset="0"/>
              </a:rPr>
              <a:t>, reorder, and delete songs within playlists. </a:t>
            </a:r>
          </a:p>
          <a:p>
            <a:pPr marL="342900" indent="-342900" algn="just">
              <a:lnSpc>
                <a:spcPct val="110000"/>
              </a:lnSpc>
              <a:buSzPct val="130000"/>
              <a:buFont typeface="Arial" pitchFamily="34" charset="0"/>
              <a:buChar char="•"/>
            </a:pPr>
            <a:r>
              <a:rPr lang="en-US" b="0" dirty="0" smtClean="0">
                <a:latin typeface="Bahnschrift SemiLight" pitchFamily="34" charset="0"/>
              </a:rPr>
              <a:t>Smart </a:t>
            </a:r>
            <a:r>
              <a:rPr lang="en-US" b="0" dirty="0">
                <a:latin typeface="Bahnschrift SemiLight" pitchFamily="34" charset="0"/>
              </a:rPr>
              <a:t>playlists based on criteria like recently added, most played, etc</a:t>
            </a:r>
          </a:p>
        </p:txBody>
      </p:sp>
      <p:sp>
        <p:nvSpPr>
          <p:cNvPr id="4" name="TextBox 3"/>
          <p:cNvSpPr txBox="1"/>
          <p:nvPr/>
        </p:nvSpPr>
        <p:spPr>
          <a:xfrm>
            <a:off x="3048000" y="142324"/>
            <a:ext cx="4876800" cy="553998"/>
          </a:xfrm>
          <a:prstGeom prst="rect">
            <a:avLst/>
          </a:prstGeom>
          <a:noFill/>
        </p:spPr>
        <p:txBody>
          <a:bodyPr wrap="square" rtlCol="0">
            <a:spAutoFit/>
          </a:bodyPr>
          <a:lstStyle/>
          <a:p>
            <a:pPr algn="ctr">
              <a:spcBef>
                <a:spcPct val="0"/>
              </a:spcBef>
            </a:pPr>
            <a:r>
              <a:rPr lang="en-US" sz="3000" cap="all" spc="-60" dirty="0">
                <a:solidFill>
                  <a:schemeClr val="tx2"/>
                </a:solidFill>
                <a:latin typeface="Algerian" pitchFamily="82" charset="0"/>
                <a:ea typeface="+mj-ea"/>
                <a:cs typeface="+mj-cs"/>
              </a:rPr>
              <a:t>3. USECASE-I</a:t>
            </a:r>
          </a:p>
        </p:txBody>
      </p:sp>
    </p:spTree>
    <p:extLst>
      <p:ext uri="{BB962C8B-B14F-4D97-AF65-F5344CB8AC3E}">
        <p14:creationId xmlns:p14="http://schemas.microsoft.com/office/powerpoint/2010/main" val="35692177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04800" y="914400"/>
            <a:ext cx="11277600" cy="5410200"/>
          </a:xfrm>
        </p:spPr>
        <p:txBody>
          <a:bodyPr>
            <a:noAutofit/>
          </a:bodyPr>
          <a:lstStyle/>
          <a:p>
            <a:pPr marL="411480" indent="-342900">
              <a:lnSpc>
                <a:spcPct val="120000"/>
              </a:lnSpc>
              <a:buSzPct val="130000"/>
              <a:buFont typeface="Arial" pitchFamily="34" charset="0"/>
              <a:buChar char="•"/>
            </a:pPr>
            <a:r>
              <a:rPr lang="en-US" b="0" dirty="0" smtClean="0">
                <a:latin typeface="Bahnschrift SemiLight" pitchFamily="34" charset="0"/>
              </a:rPr>
              <a:t>You </a:t>
            </a:r>
            <a:r>
              <a:rPr lang="en-US" b="0" dirty="0">
                <a:latin typeface="Bahnschrift SemiLight" pitchFamily="34" charset="0"/>
              </a:rPr>
              <a:t>are tasked with building a simple music player application that can play different types of music files. Implement a Python class called MusicPlayer that represents a music player. The MusicPlayer class should have the following attributes and methods: </a:t>
            </a:r>
            <a:endParaRPr lang="en-US" b="0" dirty="0" smtClean="0">
              <a:latin typeface="Bahnschrift SemiLight" pitchFamily="34" charset="0"/>
            </a:endParaRPr>
          </a:p>
          <a:p>
            <a:pPr marL="68580" indent="0">
              <a:lnSpc>
                <a:spcPct val="120000"/>
              </a:lnSpc>
              <a:buNone/>
            </a:pPr>
            <a:r>
              <a:rPr lang="en-US" u="sng" dirty="0" smtClean="0">
                <a:latin typeface="Bahnschrift SemiLight" pitchFamily="34" charset="0"/>
              </a:rPr>
              <a:t>A. Attributes</a:t>
            </a:r>
            <a:r>
              <a:rPr lang="en-US" u="sng" dirty="0">
                <a:latin typeface="Bahnschrift SemiLight" pitchFamily="34" charset="0"/>
              </a:rPr>
              <a:t>: </a:t>
            </a:r>
          </a:p>
          <a:p>
            <a:pPr marL="411480" indent="-342900">
              <a:lnSpc>
                <a:spcPct val="120000"/>
              </a:lnSpc>
              <a:buSzPct val="130000"/>
              <a:buFont typeface="Arial" pitchFamily="34" charset="0"/>
              <a:buChar char="•"/>
            </a:pPr>
            <a:r>
              <a:rPr lang="en-US" dirty="0" smtClean="0">
                <a:latin typeface="Bahnschrift SemiLight" pitchFamily="34" charset="0"/>
              </a:rPr>
              <a:t>Playlist </a:t>
            </a:r>
            <a:r>
              <a:rPr lang="en-US" dirty="0">
                <a:latin typeface="Bahnschrift SemiLight" pitchFamily="34" charset="0"/>
              </a:rPr>
              <a:t>(list of strings): </a:t>
            </a:r>
            <a:r>
              <a:rPr lang="en-US" b="0" dirty="0">
                <a:latin typeface="Bahnschrift SemiLight" pitchFamily="34" charset="0"/>
              </a:rPr>
              <a:t>A list of music files in the playlist. </a:t>
            </a:r>
          </a:p>
          <a:p>
            <a:pPr marL="411480" indent="-342900">
              <a:lnSpc>
                <a:spcPct val="120000"/>
              </a:lnSpc>
              <a:buSzPct val="130000"/>
              <a:buFont typeface="Arial" pitchFamily="34" charset="0"/>
              <a:buChar char="•"/>
            </a:pPr>
            <a:r>
              <a:rPr lang="en-US" dirty="0" smtClean="0">
                <a:latin typeface="Bahnschrift SemiLight" pitchFamily="34" charset="0"/>
              </a:rPr>
              <a:t>current_song </a:t>
            </a:r>
            <a:r>
              <a:rPr lang="en-US" dirty="0">
                <a:latin typeface="Bahnschrift SemiLight" pitchFamily="34" charset="0"/>
              </a:rPr>
              <a:t>(string): </a:t>
            </a:r>
            <a:r>
              <a:rPr lang="en-US" b="0" dirty="0">
                <a:latin typeface="Bahnschrift SemiLight" pitchFamily="34" charset="0"/>
              </a:rPr>
              <a:t>The name of the currently playing </a:t>
            </a:r>
            <a:r>
              <a:rPr lang="en-US" b="0" dirty="0" smtClean="0">
                <a:latin typeface="Bahnschrift SemiLight" pitchFamily="34" charset="0"/>
              </a:rPr>
              <a:t>song.</a:t>
            </a:r>
          </a:p>
          <a:p>
            <a:pPr marL="68580" indent="0">
              <a:lnSpc>
                <a:spcPct val="120000"/>
              </a:lnSpc>
              <a:buNone/>
            </a:pPr>
            <a:r>
              <a:rPr lang="en-US" u="sng" dirty="0" smtClean="0">
                <a:latin typeface="Bahnschrift SemiLight" pitchFamily="34" charset="0"/>
              </a:rPr>
              <a:t>B. Methods:</a:t>
            </a:r>
          </a:p>
          <a:p>
            <a:pPr marL="411480" indent="-342900">
              <a:lnSpc>
                <a:spcPct val="120000"/>
              </a:lnSpc>
              <a:buSzPct val="130000"/>
              <a:buFont typeface="Arial" pitchFamily="34" charset="0"/>
              <a:buChar char="•"/>
            </a:pPr>
            <a:r>
              <a:rPr lang="en-US" dirty="0" smtClean="0">
                <a:latin typeface="Bahnschrift SemiLight" pitchFamily="34" charset="0"/>
              </a:rPr>
              <a:t>_</a:t>
            </a:r>
            <a:r>
              <a:rPr lang="en-US" dirty="0">
                <a:latin typeface="Bahnschrift SemiLight" pitchFamily="34" charset="0"/>
              </a:rPr>
              <a:t>init_(self, playlist): </a:t>
            </a:r>
            <a:r>
              <a:rPr lang="en-US" b="0" dirty="0">
                <a:latin typeface="Bahnschrift SemiLight" pitchFamily="34" charset="0"/>
              </a:rPr>
              <a:t>Initializes a new music player with the given </a:t>
            </a:r>
            <a:r>
              <a:rPr lang="en-US" b="0" dirty="0" smtClean="0">
                <a:latin typeface="Bahnschrift SemiLight" pitchFamily="34" charset="0"/>
              </a:rPr>
              <a:t>playlist.</a:t>
            </a:r>
          </a:p>
          <a:p>
            <a:pPr marL="411480" indent="-342900">
              <a:lnSpc>
                <a:spcPct val="120000"/>
              </a:lnSpc>
              <a:buSzPct val="130000"/>
              <a:buFont typeface="Arial" pitchFamily="34" charset="0"/>
              <a:buChar char="•"/>
            </a:pPr>
            <a:r>
              <a:rPr lang="en-US" dirty="0" smtClean="0">
                <a:latin typeface="Bahnschrift SemiLight" pitchFamily="34" charset="0"/>
              </a:rPr>
              <a:t>play(self</a:t>
            </a:r>
            <a:r>
              <a:rPr lang="en-US" dirty="0">
                <a:latin typeface="Bahnschrift SemiLight" pitchFamily="34" charset="0"/>
              </a:rPr>
              <a:t>, song): </a:t>
            </a:r>
            <a:r>
              <a:rPr lang="en-US" b="0" dirty="0">
                <a:latin typeface="Bahnschrift SemiLight" pitchFamily="34" charset="0"/>
              </a:rPr>
              <a:t>Plays the specified song from the playlist and updates the current_song attribute </a:t>
            </a:r>
            <a:r>
              <a:rPr lang="en-US" b="0" dirty="0" smtClean="0">
                <a:latin typeface="Bahnschrift SemiLight" pitchFamily="34" charset="0"/>
              </a:rPr>
              <a:t>accordingly</a:t>
            </a:r>
            <a:r>
              <a:rPr lang="en-US" dirty="0" smtClean="0">
                <a:latin typeface="Bahnschrift SemiLight" pitchFamily="34" charset="0"/>
              </a:rPr>
              <a:t>.</a:t>
            </a:r>
          </a:p>
        </p:txBody>
      </p:sp>
      <p:sp>
        <p:nvSpPr>
          <p:cNvPr id="2" name="Rectangle 1"/>
          <p:cNvSpPr/>
          <p:nvPr/>
        </p:nvSpPr>
        <p:spPr>
          <a:xfrm>
            <a:off x="762000" y="152400"/>
            <a:ext cx="10210800" cy="507831"/>
          </a:xfrm>
          <a:prstGeom prst="rect">
            <a:avLst/>
          </a:prstGeom>
        </p:spPr>
        <p:txBody>
          <a:bodyPr wrap="square">
            <a:spAutoFit/>
          </a:bodyPr>
          <a:lstStyle/>
          <a:p>
            <a:pPr lvl="0" algn="ctr">
              <a:spcBef>
                <a:spcPct val="0"/>
              </a:spcBef>
              <a:spcAft>
                <a:spcPts val="600"/>
              </a:spcAft>
            </a:pPr>
            <a:r>
              <a:rPr lang="en-US" sz="2700" cap="all" spc="-60" dirty="0">
                <a:solidFill>
                  <a:schemeClr val="tx2"/>
                </a:solidFill>
                <a:latin typeface="Algerian" pitchFamily="82" charset="0"/>
                <a:ea typeface="+mj-ea"/>
                <a:cs typeface="+mj-cs"/>
              </a:rPr>
              <a:t>PROBLEM STATEMENT </a:t>
            </a:r>
          </a:p>
        </p:txBody>
      </p:sp>
    </p:spTree>
    <p:extLst>
      <p:ext uri="{BB962C8B-B14F-4D97-AF65-F5344CB8AC3E}">
        <p14:creationId xmlns:p14="http://schemas.microsoft.com/office/powerpoint/2010/main" val="33585589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04800" y="914400"/>
            <a:ext cx="11277600" cy="5257800"/>
          </a:xfrm>
        </p:spPr>
        <p:txBody>
          <a:bodyPr>
            <a:noAutofit/>
          </a:bodyPr>
          <a:lstStyle/>
          <a:p>
            <a:pPr marL="411480" indent="-342900">
              <a:lnSpc>
                <a:spcPct val="120000"/>
              </a:lnSpc>
              <a:buSzPct val="130000"/>
              <a:buFont typeface="Arial" pitchFamily="34" charset="0"/>
              <a:buChar char="•"/>
            </a:pPr>
            <a:r>
              <a:rPr lang="en-US" dirty="0" smtClean="0">
                <a:latin typeface="Bahnschrift SemiLight" pitchFamily="34" charset="0"/>
              </a:rPr>
              <a:t>pause(self</a:t>
            </a:r>
            <a:r>
              <a:rPr lang="en-US" dirty="0">
                <a:latin typeface="Bahnschrift SemiLight" pitchFamily="34" charset="0"/>
              </a:rPr>
              <a:t>): </a:t>
            </a:r>
            <a:r>
              <a:rPr lang="en-US" b="0" dirty="0">
                <a:latin typeface="Bahnschrift SemiLight" pitchFamily="34" charset="0"/>
              </a:rPr>
              <a:t>Pauses the currently playing song. </a:t>
            </a:r>
          </a:p>
          <a:p>
            <a:pPr marL="411480" indent="-342900">
              <a:lnSpc>
                <a:spcPct val="120000"/>
              </a:lnSpc>
              <a:buSzPct val="130000"/>
              <a:buFont typeface="Arial" pitchFamily="34" charset="0"/>
              <a:buChar char="•"/>
            </a:pPr>
            <a:r>
              <a:rPr lang="en-US" dirty="0" smtClean="0">
                <a:latin typeface="Bahnschrift SemiLight" pitchFamily="34" charset="0"/>
              </a:rPr>
              <a:t>resume(self</a:t>
            </a:r>
            <a:r>
              <a:rPr lang="en-US" dirty="0">
                <a:latin typeface="Bahnschrift SemiLight" pitchFamily="34" charset="0"/>
              </a:rPr>
              <a:t>): </a:t>
            </a:r>
            <a:r>
              <a:rPr lang="en-US" b="0" dirty="0">
                <a:latin typeface="Bahnschrift SemiLight" pitchFamily="34" charset="0"/>
              </a:rPr>
              <a:t>Resumes playing the currently paused song. </a:t>
            </a:r>
          </a:p>
          <a:p>
            <a:pPr marL="411480" indent="-342900">
              <a:lnSpc>
                <a:spcPct val="120000"/>
              </a:lnSpc>
              <a:buSzPct val="130000"/>
              <a:buFont typeface="Arial" pitchFamily="34" charset="0"/>
              <a:buChar char="•"/>
            </a:pPr>
            <a:r>
              <a:rPr lang="en-US" dirty="0" smtClean="0">
                <a:latin typeface="Bahnschrift SemiLight" pitchFamily="34" charset="0"/>
              </a:rPr>
              <a:t>stop(self</a:t>
            </a:r>
            <a:r>
              <a:rPr lang="en-US" dirty="0">
                <a:latin typeface="Bahnschrift SemiLight" pitchFamily="34" charset="0"/>
              </a:rPr>
              <a:t>): </a:t>
            </a:r>
            <a:r>
              <a:rPr lang="en-US" b="0" dirty="0">
                <a:latin typeface="Bahnschrift SemiLight" pitchFamily="34" charset="0"/>
              </a:rPr>
              <a:t>Stops playing the current song and resets the current_song attribute to an empty string. </a:t>
            </a:r>
          </a:p>
          <a:p>
            <a:pPr marL="411480" indent="-342900">
              <a:lnSpc>
                <a:spcPct val="120000"/>
              </a:lnSpc>
              <a:buSzPct val="130000"/>
              <a:buFont typeface="Arial" pitchFamily="34" charset="0"/>
              <a:buChar char="•"/>
            </a:pPr>
            <a:r>
              <a:rPr lang="en-US" dirty="0" err="1" smtClean="0">
                <a:latin typeface="Bahnschrift SemiLight" pitchFamily="34" charset="0"/>
              </a:rPr>
              <a:t>add_song</a:t>
            </a:r>
            <a:r>
              <a:rPr lang="en-US" dirty="0" smtClean="0">
                <a:latin typeface="Bahnschrift SemiLight" pitchFamily="34" charset="0"/>
              </a:rPr>
              <a:t>(self</a:t>
            </a:r>
            <a:r>
              <a:rPr lang="en-US" dirty="0">
                <a:latin typeface="Bahnschrift SemiLight" pitchFamily="34" charset="0"/>
              </a:rPr>
              <a:t>, song): </a:t>
            </a:r>
            <a:r>
              <a:rPr lang="en-US" b="0" dirty="0">
                <a:latin typeface="Bahnschrift SemiLight" pitchFamily="34" charset="0"/>
              </a:rPr>
              <a:t>Adds the specified song to the playlist. </a:t>
            </a:r>
          </a:p>
          <a:p>
            <a:pPr marL="411480" indent="-342900">
              <a:lnSpc>
                <a:spcPct val="120000"/>
              </a:lnSpc>
              <a:buSzPct val="130000"/>
              <a:buFont typeface="Arial" pitchFamily="34" charset="0"/>
              <a:buChar char="•"/>
            </a:pPr>
            <a:r>
              <a:rPr lang="en-US" dirty="0" err="1" smtClean="0">
                <a:latin typeface="Bahnschrift SemiLight" pitchFamily="34" charset="0"/>
              </a:rPr>
              <a:t>remove_song</a:t>
            </a:r>
            <a:r>
              <a:rPr lang="en-US" dirty="0" smtClean="0">
                <a:latin typeface="Bahnschrift SemiLight" pitchFamily="34" charset="0"/>
              </a:rPr>
              <a:t>(self</a:t>
            </a:r>
            <a:r>
              <a:rPr lang="en-US" dirty="0">
                <a:latin typeface="Bahnschrift SemiLight" pitchFamily="34" charset="0"/>
              </a:rPr>
              <a:t>, song): </a:t>
            </a:r>
            <a:r>
              <a:rPr lang="en-US" b="0" dirty="0">
                <a:latin typeface="Bahnschrift SemiLight" pitchFamily="34" charset="0"/>
              </a:rPr>
              <a:t>Removes the specified song from the playlist</a:t>
            </a:r>
            <a:r>
              <a:rPr lang="en-US" b="0" dirty="0"/>
              <a:t>. </a:t>
            </a:r>
          </a:p>
          <a:p>
            <a:pPr marL="411480" indent="-342900">
              <a:lnSpc>
                <a:spcPct val="120000"/>
              </a:lnSpc>
              <a:buSzPct val="130000"/>
              <a:buFont typeface="Arial" pitchFamily="34" charset="0"/>
              <a:buChar char="•"/>
            </a:pPr>
            <a:r>
              <a:rPr lang="en-US" b="0" dirty="0" smtClean="0">
                <a:latin typeface="Bahnschrift SemiLight" pitchFamily="34" charset="0"/>
              </a:rPr>
              <a:t>Write </a:t>
            </a:r>
            <a:r>
              <a:rPr lang="en-US" b="0" dirty="0">
                <a:latin typeface="Bahnschrift SemiLight" pitchFamily="34" charset="0"/>
              </a:rPr>
              <a:t>the MusicPlayer class implementation and provide a sample code snippet that demonstrates the usage of the class by creating an instance of MusicPlayer and performing various operations on </a:t>
            </a:r>
            <a:r>
              <a:rPr lang="en-US" b="0" dirty="0" smtClean="0">
                <a:latin typeface="Bahnschrift SemiLight" pitchFamily="34" charset="0"/>
              </a:rPr>
              <a:t>it.</a:t>
            </a:r>
          </a:p>
          <a:p>
            <a:pPr marL="411480" indent="-342900">
              <a:lnSpc>
                <a:spcPct val="120000"/>
              </a:lnSpc>
              <a:buSzPct val="130000"/>
              <a:buFont typeface="Arial" pitchFamily="34" charset="0"/>
              <a:buChar char="•"/>
            </a:pPr>
            <a:r>
              <a:rPr lang="en-US" b="0" dirty="0" smtClean="0">
                <a:latin typeface="Bahnschrift SemiLight" pitchFamily="34" charset="0"/>
              </a:rPr>
              <a:t>Feel </a:t>
            </a:r>
            <a:r>
              <a:rPr lang="en-US" b="0" dirty="0">
                <a:latin typeface="Bahnschrift SemiLight" pitchFamily="34" charset="0"/>
              </a:rPr>
              <a:t>free to add any additional helper methods or attributes to enhance the functionality of the MusicPlayer class if you wish</a:t>
            </a:r>
          </a:p>
        </p:txBody>
      </p:sp>
      <p:sp>
        <p:nvSpPr>
          <p:cNvPr id="2" name="Rectangle 1"/>
          <p:cNvSpPr/>
          <p:nvPr/>
        </p:nvSpPr>
        <p:spPr>
          <a:xfrm>
            <a:off x="1447800" y="152399"/>
            <a:ext cx="7239000" cy="507831"/>
          </a:xfrm>
          <a:prstGeom prst="rect">
            <a:avLst/>
          </a:prstGeom>
        </p:spPr>
        <p:txBody>
          <a:bodyPr wrap="square">
            <a:spAutoFit/>
          </a:bodyPr>
          <a:lstStyle/>
          <a:p>
            <a:pPr lvl="0" algn="ctr">
              <a:spcBef>
                <a:spcPct val="0"/>
              </a:spcBef>
              <a:spcAft>
                <a:spcPts val="600"/>
              </a:spcAft>
            </a:pPr>
            <a:r>
              <a:rPr lang="en-US" sz="2700" cap="all" spc="-60" dirty="0" smtClean="0">
                <a:solidFill>
                  <a:schemeClr val="tx2"/>
                </a:solidFill>
                <a:latin typeface="Algerian" pitchFamily="82" charset="0"/>
                <a:ea typeface="+mj-ea"/>
                <a:cs typeface="+mj-cs"/>
              </a:rPr>
              <a:t> PROBLEM STATEMENT CONT’D……. </a:t>
            </a:r>
            <a:endParaRPr lang="en-US" sz="2700" cap="all" spc="-60" dirty="0">
              <a:solidFill>
                <a:schemeClr val="tx2"/>
              </a:solidFill>
              <a:latin typeface="Algerian" pitchFamily="82" charset="0"/>
              <a:ea typeface="+mj-ea"/>
              <a:cs typeface="+mj-cs"/>
            </a:endParaRPr>
          </a:p>
        </p:txBody>
      </p:sp>
    </p:spTree>
    <p:extLst>
      <p:ext uri="{BB962C8B-B14F-4D97-AF65-F5344CB8AC3E}">
        <p14:creationId xmlns:p14="http://schemas.microsoft.com/office/powerpoint/2010/main" val="1686738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4360" y="76200"/>
            <a:ext cx="9845040" cy="609600"/>
          </a:xfrm>
        </p:spPr>
        <p:txBody>
          <a:bodyPr>
            <a:normAutofit/>
          </a:bodyPr>
          <a:lstStyle/>
          <a:p>
            <a:pPr algn="ctr"/>
            <a:r>
              <a:rPr lang="en-US" sz="3000" dirty="0">
                <a:solidFill>
                  <a:schemeClr val="tx2">
                    <a:lumMod val="75000"/>
                  </a:schemeClr>
                </a:solidFill>
                <a:latin typeface="Algerian" pitchFamily="82" charset="0"/>
                <a:ea typeface="+mn-ea"/>
                <a:cs typeface="+mn-cs"/>
              </a:rPr>
              <a:t>CONTENTS</a:t>
            </a:r>
          </a:p>
        </p:txBody>
      </p:sp>
      <p:sp>
        <p:nvSpPr>
          <p:cNvPr id="3" name="Content Placeholder 2"/>
          <p:cNvSpPr>
            <a:spLocks noGrp="1"/>
          </p:cNvSpPr>
          <p:nvPr>
            <p:ph idx="1"/>
          </p:nvPr>
        </p:nvSpPr>
        <p:spPr>
          <a:xfrm>
            <a:off x="594360" y="1219200"/>
            <a:ext cx="10464982" cy="4724400"/>
          </a:xfrm>
        </p:spPr>
        <p:txBody>
          <a:bodyPr>
            <a:normAutofit/>
          </a:bodyPr>
          <a:lstStyle/>
          <a:p>
            <a:pPr marL="457200" indent="-457200" algn="just">
              <a:lnSpc>
                <a:spcPct val="150000"/>
              </a:lnSpc>
              <a:buFont typeface="+mj-lt"/>
              <a:buAutoNum type="arabicPeriod"/>
            </a:pPr>
            <a:r>
              <a:rPr lang="en-US" sz="2400" dirty="0">
                <a:latin typeface="Times New Roman" pitchFamily="18" charset="0"/>
                <a:cs typeface="Times New Roman" pitchFamily="18" charset="0"/>
              </a:rPr>
              <a:t>Company Description </a:t>
            </a:r>
            <a:endParaRPr lang="en-US" sz="2400" dirty="0" smtClean="0">
              <a:latin typeface="Times New Roman" pitchFamily="18" charset="0"/>
              <a:cs typeface="Times New Roman" pitchFamily="18" charset="0"/>
            </a:endParaRPr>
          </a:p>
          <a:p>
            <a:pPr marL="457200" indent="-457200" algn="just">
              <a:lnSpc>
                <a:spcPct val="150000"/>
              </a:lnSpc>
              <a:buFont typeface="+mj-lt"/>
              <a:buAutoNum type="arabicPeriod"/>
            </a:pPr>
            <a:r>
              <a:rPr lang="en-US" sz="2400" dirty="0">
                <a:latin typeface="Times New Roman" pitchFamily="18" charset="0"/>
                <a:cs typeface="Times New Roman" pitchFamily="18" charset="0"/>
              </a:rPr>
              <a:t>On Job Training – 1 </a:t>
            </a:r>
          </a:p>
          <a:p>
            <a:pPr marL="457200" indent="-457200" algn="just">
              <a:lnSpc>
                <a:spcPct val="150000"/>
              </a:lnSpc>
              <a:buFont typeface="+mj-lt"/>
              <a:buAutoNum type="arabicPeriod"/>
            </a:pPr>
            <a:r>
              <a:rPr lang="en-US" sz="2400" dirty="0">
                <a:latin typeface="Times New Roman" pitchFamily="18" charset="0"/>
                <a:cs typeface="Times New Roman" pitchFamily="18" charset="0"/>
              </a:rPr>
              <a:t>Use Case – 1</a:t>
            </a:r>
          </a:p>
          <a:p>
            <a:pPr marL="457200" indent="-457200" algn="just">
              <a:lnSpc>
                <a:spcPct val="150000"/>
              </a:lnSpc>
              <a:buFont typeface="+mj-lt"/>
              <a:buAutoNum type="arabicPeriod"/>
            </a:pPr>
            <a:r>
              <a:rPr lang="en-US" sz="2400" dirty="0">
                <a:latin typeface="Times New Roman" pitchFamily="18" charset="0"/>
                <a:cs typeface="Times New Roman" pitchFamily="18" charset="0"/>
              </a:rPr>
              <a:t>On Job Training – 2</a:t>
            </a:r>
          </a:p>
          <a:p>
            <a:pPr marL="457200" indent="-457200" algn="just">
              <a:lnSpc>
                <a:spcPct val="150000"/>
              </a:lnSpc>
              <a:buFont typeface="+mj-lt"/>
              <a:buAutoNum type="arabicPeriod"/>
            </a:pPr>
            <a:r>
              <a:rPr lang="en-US" sz="2400" dirty="0">
                <a:latin typeface="Times New Roman" pitchFamily="18" charset="0"/>
                <a:cs typeface="Times New Roman" pitchFamily="18" charset="0"/>
              </a:rPr>
              <a:t>Use Case – 2</a:t>
            </a:r>
          </a:p>
          <a:p>
            <a:pPr marL="457200" indent="-457200" algn="just">
              <a:lnSpc>
                <a:spcPct val="150000"/>
              </a:lnSpc>
              <a:buFont typeface="+mj-lt"/>
              <a:buAutoNum type="arabicPeriod"/>
            </a:pPr>
            <a:r>
              <a:rPr lang="en-US" sz="2400" dirty="0">
                <a:latin typeface="Times New Roman" pitchFamily="18" charset="0"/>
                <a:cs typeface="Times New Roman" pitchFamily="18" charset="0"/>
              </a:rPr>
              <a:t>Conclusion</a:t>
            </a:r>
          </a:p>
          <a:p>
            <a:pPr marL="109728" indent="0">
              <a:lnSpc>
                <a:spcPct val="170000"/>
              </a:lnSpc>
              <a:buNone/>
            </a:pPr>
            <a:endParaRPr lang="en-US" sz="2800" dirty="0" smtClean="0">
              <a:latin typeface="+mj-lt"/>
            </a:endParaRPr>
          </a:p>
          <a:p>
            <a:pPr>
              <a:lnSpc>
                <a:spcPct val="170000"/>
              </a:lnSpc>
            </a:pPr>
            <a:endParaRPr lang="en-US" sz="2800" dirty="0" smtClean="0">
              <a:latin typeface="+mj-lt"/>
            </a:endParaRPr>
          </a:p>
          <a:p>
            <a:pPr marL="109728" indent="0">
              <a:lnSpc>
                <a:spcPct val="170000"/>
              </a:lnSpc>
              <a:buNone/>
            </a:pPr>
            <a:endParaRPr lang="en-US" sz="2800"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3388" y="152400"/>
            <a:ext cx="1089660" cy="685800"/>
          </a:xfrm>
          <a:prstGeom prst="rect">
            <a:avLst/>
          </a:prstGeom>
        </p:spPr>
      </p:pic>
    </p:spTree>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62000"/>
            <a:ext cx="10210800" cy="5638800"/>
          </a:xfrm>
        </p:spPr>
        <p:txBody>
          <a:bodyPr/>
          <a:lstStyle/>
          <a:p>
            <a:pPr indent="0" algn="ctr">
              <a:spcBef>
                <a:spcPct val="0"/>
              </a:spcBef>
              <a:buNone/>
            </a:pPr>
            <a:r>
              <a:rPr lang="en-GB" sz="2700" cap="all" spc="-60" dirty="0">
                <a:solidFill>
                  <a:schemeClr val="tx2"/>
                </a:solidFill>
                <a:latin typeface="Algerian" pitchFamily="82" charset="0"/>
                <a:ea typeface="+mj-ea"/>
                <a:cs typeface="+mj-cs"/>
              </a:rPr>
              <a:t>AI IMPLEMENTATION</a:t>
            </a:r>
          </a:p>
          <a:p>
            <a:pPr marL="68580" indent="0">
              <a:buNone/>
            </a:pPr>
            <a:endParaRPr lang="en-US" sz="2500" dirty="0" smtClean="0"/>
          </a:p>
          <a:p>
            <a:pPr marL="982980" lvl="1" indent="-457200" algn="just">
              <a:buClr>
                <a:schemeClr val="tx1">
                  <a:lumMod val="85000"/>
                  <a:lumOff val="15000"/>
                </a:schemeClr>
              </a:buClr>
              <a:buSzPct val="130000"/>
            </a:pPr>
            <a:r>
              <a:rPr lang="en-US" b="0" dirty="0" smtClean="0">
                <a:latin typeface="Bahnschrift SemiLight" pitchFamily="34" charset="0"/>
              </a:rPr>
              <a:t>In </a:t>
            </a:r>
            <a:r>
              <a:rPr lang="en-US" b="0" dirty="0">
                <a:latin typeface="Bahnschrift SemiLight" pitchFamily="34" charset="0"/>
              </a:rPr>
              <a:t>the context of a music player, AI could be incorporated to enhance various aspects, such as: </a:t>
            </a:r>
            <a:endParaRPr lang="en-US" b="0" dirty="0" smtClean="0">
              <a:latin typeface="Bahnschrift SemiLight" pitchFamily="34" charset="0"/>
            </a:endParaRPr>
          </a:p>
          <a:p>
            <a:pPr marL="982980" lvl="1" indent="-457200" algn="just">
              <a:buClr>
                <a:schemeClr val="tx1">
                  <a:lumMod val="85000"/>
                  <a:lumOff val="15000"/>
                </a:schemeClr>
              </a:buClr>
              <a:buSzPct val="130000"/>
            </a:pPr>
            <a:r>
              <a:rPr lang="en-US" b="0" dirty="0" smtClean="0">
                <a:latin typeface="Bahnschrift SemiLight" pitchFamily="34" charset="0"/>
              </a:rPr>
              <a:t>In </a:t>
            </a:r>
            <a:r>
              <a:rPr lang="en-US" b="0" dirty="0">
                <a:latin typeface="Bahnschrift SemiLight" pitchFamily="34" charset="0"/>
              </a:rPr>
              <a:t>this program we create a playlist where the user can add the number of songs in the playlist. We can also run the song, change the song and also run another song </a:t>
            </a:r>
            <a:endParaRPr lang="en-US" b="0" dirty="0" smtClean="0">
              <a:latin typeface="Bahnschrift SemiLight" pitchFamily="34" charset="0"/>
            </a:endParaRPr>
          </a:p>
          <a:p>
            <a:pPr marL="982980" lvl="1" indent="-457200" algn="just">
              <a:buClr>
                <a:schemeClr val="tx1">
                  <a:lumMod val="85000"/>
                  <a:lumOff val="15000"/>
                </a:schemeClr>
              </a:buClr>
              <a:buSzPct val="130000"/>
            </a:pPr>
            <a:r>
              <a:rPr lang="en-US" b="0" dirty="0" smtClean="0">
                <a:latin typeface="Bahnschrift SemiLight" pitchFamily="34" charset="0"/>
              </a:rPr>
              <a:t>Which </a:t>
            </a:r>
            <a:r>
              <a:rPr lang="en-US" b="0" dirty="0">
                <a:latin typeface="Bahnschrift SemiLight" pitchFamily="34" charset="0"/>
              </a:rPr>
              <a:t>user can add the song in the playlist. Also add the different song in the playlist and user can remove the different in the playlists</a:t>
            </a:r>
            <a:r>
              <a:rPr lang="en-US" b="0" dirty="0" smtClean="0">
                <a:latin typeface="Bahnschrift SemiLight" pitchFamily="34" charset="0"/>
              </a:rPr>
              <a:t>.</a:t>
            </a:r>
          </a:p>
          <a:p>
            <a:pPr marL="982980" lvl="1" indent="-457200" algn="just">
              <a:buClr>
                <a:schemeClr val="tx1">
                  <a:lumMod val="85000"/>
                  <a:lumOff val="15000"/>
                </a:schemeClr>
              </a:buClr>
              <a:buSzPct val="130000"/>
            </a:pPr>
            <a:r>
              <a:rPr lang="en-US" b="0" dirty="0" smtClean="0">
                <a:latin typeface="Bahnschrift SemiLight" pitchFamily="34" charset="0"/>
              </a:rPr>
              <a:t>The </a:t>
            </a:r>
            <a:r>
              <a:rPr lang="en-US" b="0" dirty="0">
                <a:latin typeface="Bahnschrift SemiLight" pitchFamily="34" charset="0"/>
              </a:rPr>
              <a:t>running song user can stop and play another song in the playlists and user change the song by clicking next. </a:t>
            </a:r>
            <a:endParaRPr lang="en-US" b="0" dirty="0" smtClean="0">
              <a:latin typeface="Bahnschrift SemiLight" pitchFamily="34" charset="0"/>
            </a:endParaRPr>
          </a:p>
          <a:p>
            <a:pPr marL="982980" lvl="1" indent="-457200" algn="just">
              <a:buClr>
                <a:schemeClr val="tx1">
                  <a:lumMod val="85000"/>
                  <a:lumOff val="15000"/>
                </a:schemeClr>
              </a:buClr>
              <a:buSzPct val="130000"/>
            </a:pPr>
            <a:r>
              <a:rPr lang="en-US" b="0" dirty="0" smtClean="0">
                <a:latin typeface="Bahnschrift SemiLight" pitchFamily="34" charset="0"/>
              </a:rPr>
              <a:t>These </a:t>
            </a:r>
            <a:r>
              <a:rPr lang="en-US" b="0" dirty="0">
                <a:latin typeface="Bahnschrift SemiLight" pitchFamily="34" charset="0"/>
              </a:rPr>
              <a:t>are just a few examples of how AI can be utilized to enhance the functionality of a music player.</a:t>
            </a:r>
          </a:p>
        </p:txBody>
      </p:sp>
    </p:spTree>
    <p:extLst>
      <p:ext uri="{BB962C8B-B14F-4D97-AF65-F5344CB8AC3E}">
        <p14:creationId xmlns:p14="http://schemas.microsoft.com/office/powerpoint/2010/main" val="38690093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7200" y="457200"/>
            <a:ext cx="4572000" cy="6019800"/>
          </a:xfrm>
          <a:prstGeom prst="rect">
            <a:avLst/>
          </a:prstGeom>
          <a:ln>
            <a:solidFill>
              <a:schemeClr val="tx1">
                <a:lumMod val="95000"/>
                <a:lumOff val="5000"/>
              </a:schemeClr>
            </a:solidFill>
          </a:ln>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562600" y="457200"/>
            <a:ext cx="5039995" cy="6019800"/>
          </a:xfrm>
          <a:prstGeom prst="rect">
            <a:avLst/>
          </a:prstGeom>
          <a:ln>
            <a:solidFill>
              <a:schemeClr val="tx1">
                <a:lumMod val="95000"/>
                <a:lumOff val="5000"/>
              </a:schemeClr>
            </a:solidFill>
          </a:ln>
        </p:spPr>
      </p:pic>
    </p:spTree>
    <p:extLst>
      <p:ext uri="{BB962C8B-B14F-4D97-AF65-F5344CB8AC3E}">
        <p14:creationId xmlns:p14="http://schemas.microsoft.com/office/powerpoint/2010/main" val="7094645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9132167" cy="572536"/>
          </a:xfrm>
        </p:spPr>
        <p:txBody>
          <a:bodyPr>
            <a:normAutofit/>
          </a:bodyPr>
          <a:lstStyle/>
          <a:p>
            <a:pPr algn="ctr">
              <a:spcAft>
                <a:spcPts val="600"/>
              </a:spcAft>
            </a:pPr>
            <a:r>
              <a:rPr lang="en-US" sz="2700" dirty="0">
                <a:latin typeface="Algerian" pitchFamily="82" charset="0"/>
              </a:rPr>
              <a:t>4. On Job Training - II</a:t>
            </a:r>
          </a:p>
        </p:txBody>
      </p:sp>
      <p:sp>
        <p:nvSpPr>
          <p:cNvPr id="3" name="Content Placeholder 2"/>
          <p:cNvSpPr>
            <a:spLocks noGrp="1"/>
          </p:cNvSpPr>
          <p:nvPr>
            <p:ph idx="1"/>
          </p:nvPr>
        </p:nvSpPr>
        <p:spPr>
          <a:xfrm>
            <a:off x="685800" y="1371600"/>
            <a:ext cx="10515600" cy="5029200"/>
          </a:xfrm>
        </p:spPr>
        <p:txBody>
          <a:bodyPr>
            <a:normAutofit/>
          </a:bodyPr>
          <a:lstStyle/>
          <a:p>
            <a:pPr marL="68580" indent="0">
              <a:buNone/>
            </a:pPr>
            <a:r>
              <a:rPr lang="en-GB" sz="2500" dirty="0" smtClean="0"/>
              <a:t>ARTIFICIAL INTELLIGENCE</a:t>
            </a:r>
          </a:p>
          <a:p>
            <a:pPr lvl="1" indent="-342900" algn="just">
              <a:lnSpc>
                <a:spcPct val="150000"/>
              </a:lnSpc>
            </a:pPr>
            <a:r>
              <a:rPr lang="en-US" b="0" dirty="0" smtClean="0">
                <a:latin typeface="Bahnschrift SemiLight" pitchFamily="34" charset="0"/>
              </a:rPr>
              <a:t>AI </a:t>
            </a:r>
            <a:r>
              <a:rPr lang="en-US" b="0" dirty="0">
                <a:latin typeface="Bahnschrift SemiLight" pitchFamily="34" charset="0"/>
              </a:rPr>
              <a:t>application include advanced web search, recommendation systems, understanding human speech, self driving cars, generative or creative tools, automated decision making, and competing at the highest level in strategic game system. </a:t>
            </a:r>
          </a:p>
          <a:p>
            <a:pPr lvl="1" indent="-342900" algn="just">
              <a:lnSpc>
                <a:spcPct val="150000"/>
              </a:lnSpc>
            </a:pPr>
            <a:r>
              <a:rPr lang="en-US" b="0" dirty="0">
                <a:latin typeface="Bahnschrift SemiLight" pitchFamily="34" charset="0"/>
              </a:rPr>
              <a:t>The various sub field of AI research are centered around particular goals and the use of particular tools.</a:t>
            </a:r>
          </a:p>
          <a:p>
            <a:pPr lvl="1" indent="-342900" algn="just">
              <a:lnSpc>
                <a:spcPct val="150000"/>
              </a:lnSpc>
            </a:pPr>
            <a:r>
              <a:rPr lang="en-US" b="0" dirty="0">
                <a:latin typeface="Bahnschrift SemiLight" pitchFamily="34" charset="0"/>
              </a:rPr>
              <a:t>The traditional goals of AI research include reasoning, knowledge representation, planning learning, natural language processing, perception, and ability to move and manipulate objects</a:t>
            </a:r>
            <a:r>
              <a:rPr lang="en-US" dirty="0"/>
              <a:t>.</a:t>
            </a:r>
          </a:p>
          <a:p>
            <a:pPr marL="68580" indent="0">
              <a:buNone/>
            </a:pPr>
            <a:endParaRPr lang="en-US" dirty="0"/>
          </a:p>
        </p:txBody>
      </p:sp>
    </p:spTree>
    <p:extLst>
      <p:ext uri="{BB962C8B-B14F-4D97-AF65-F5344CB8AC3E}">
        <p14:creationId xmlns:p14="http://schemas.microsoft.com/office/powerpoint/2010/main" val="5783681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62000"/>
            <a:ext cx="10439400" cy="5638800"/>
          </a:xfrm>
        </p:spPr>
        <p:txBody>
          <a:bodyPr>
            <a:normAutofit/>
          </a:bodyPr>
          <a:lstStyle/>
          <a:p>
            <a:pPr marL="68580" indent="0">
              <a:buNone/>
            </a:pPr>
            <a:r>
              <a:rPr lang="en-GB" sz="2500" dirty="0"/>
              <a:t>TYPES OF </a:t>
            </a:r>
            <a:r>
              <a:rPr lang="en-GB" sz="2500" dirty="0" smtClean="0"/>
              <a:t>AI</a:t>
            </a:r>
            <a:endParaRPr lang="en-GB" sz="2500" dirty="0"/>
          </a:p>
          <a:p>
            <a:pPr lvl="1" indent="-342900" algn="just">
              <a:lnSpc>
                <a:spcPct val="120000"/>
              </a:lnSpc>
              <a:buClr>
                <a:schemeClr val="tx1">
                  <a:lumMod val="85000"/>
                  <a:lumOff val="15000"/>
                </a:schemeClr>
              </a:buClr>
              <a:buSzPct val="130000"/>
            </a:pPr>
            <a:r>
              <a:rPr lang="en-US" b="0" dirty="0">
                <a:latin typeface="Bahnschrift SemiLight" pitchFamily="34" charset="0"/>
              </a:rPr>
              <a:t>Artificial narrow intelligence: AI designed to complete very specific actions unable to independently learn.</a:t>
            </a:r>
          </a:p>
          <a:p>
            <a:pPr lvl="1" indent="-342900" algn="just">
              <a:lnSpc>
                <a:spcPct val="120000"/>
              </a:lnSpc>
              <a:buClr>
                <a:schemeClr val="tx1">
                  <a:lumMod val="85000"/>
                  <a:lumOff val="15000"/>
                </a:schemeClr>
              </a:buClr>
              <a:buSzPct val="130000"/>
            </a:pPr>
            <a:r>
              <a:rPr lang="en-US" b="0" dirty="0">
                <a:latin typeface="Bahnschrift SemiLight" pitchFamily="34" charset="0"/>
              </a:rPr>
              <a:t>Artificial general intelligence: AI designed to learn, think and perform at similar levels to humans.</a:t>
            </a:r>
          </a:p>
          <a:p>
            <a:pPr lvl="1" indent="-342900" algn="just">
              <a:lnSpc>
                <a:spcPct val="120000"/>
              </a:lnSpc>
              <a:buClr>
                <a:schemeClr val="tx1">
                  <a:lumMod val="85000"/>
                  <a:lumOff val="15000"/>
                </a:schemeClr>
              </a:buClr>
              <a:buSzPct val="130000"/>
            </a:pPr>
            <a:r>
              <a:rPr lang="en-US" b="0" dirty="0">
                <a:latin typeface="Bahnschrift SemiLight" pitchFamily="34" charset="0"/>
              </a:rPr>
              <a:t>Artificial superintelligence: AI able to surpass the knowledge and capabilities of human.</a:t>
            </a:r>
          </a:p>
          <a:p>
            <a:pPr lvl="1" indent="-342900" algn="just">
              <a:lnSpc>
                <a:spcPct val="120000"/>
              </a:lnSpc>
              <a:buClr>
                <a:schemeClr val="tx1">
                  <a:lumMod val="85000"/>
                  <a:lumOff val="15000"/>
                </a:schemeClr>
              </a:buClr>
              <a:buSzPct val="130000"/>
            </a:pPr>
            <a:r>
              <a:rPr lang="en-US" b="0" dirty="0">
                <a:latin typeface="Bahnschrift SemiLight" pitchFamily="34" charset="0"/>
              </a:rPr>
              <a:t>Reactive machines: AI capable of responding to externals stimuli in real time, unable to build memory or store information for future.</a:t>
            </a:r>
          </a:p>
          <a:p>
            <a:pPr lvl="1" indent="-342900" algn="just">
              <a:lnSpc>
                <a:spcPct val="120000"/>
              </a:lnSpc>
              <a:buClr>
                <a:schemeClr val="tx1">
                  <a:lumMod val="85000"/>
                  <a:lumOff val="15000"/>
                </a:schemeClr>
              </a:buClr>
              <a:buSzPct val="130000"/>
            </a:pPr>
            <a:r>
              <a:rPr lang="en-US" b="0" dirty="0">
                <a:latin typeface="Bahnschrift SemiLight" pitchFamily="34" charset="0"/>
              </a:rPr>
              <a:t>Theory of mind: AI that can sense and respond to human emotions, plus perform the tasks of limited memory machines. </a:t>
            </a:r>
          </a:p>
          <a:p>
            <a:pPr lvl="1" indent="-342900" algn="just">
              <a:lnSpc>
                <a:spcPct val="120000"/>
              </a:lnSpc>
              <a:buClr>
                <a:schemeClr val="tx1">
                  <a:lumMod val="85000"/>
                  <a:lumOff val="15000"/>
                </a:schemeClr>
              </a:buClr>
              <a:buSzPct val="130000"/>
            </a:pPr>
            <a:r>
              <a:rPr lang="en-US" b="0" dirty="0">
                <a:latin typeface="Bahnschrift SemiLight" pitchFamily="34" charset="0"/>
              </a:rPr>
              <a:t>Self-aware: AI that can recognize others emotions, plus has sense of self and human level intelligence, the final stage of AI</a:t>
            </a:r>
          </a:p>
        </p:txBody>
      </p:sp>
    </p:spTree>
    <p:extLst>
      <p:ext uri="{BB962C8B-B14F-4D97-AF65-F5344CB8AC3E}">
        <p14:creationId xmlns:p14="http://schemas.microsoft.com/office/powerpoint/2010/main" val="2210716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62000"/>
            <a:ext cx="10515600" cy="5638800"/>
          </a:xfrm>
        </p:spPr>
        <p:txBody>
          <a:bodyPr>
            <a:normAutofit/>
          </a:bodyPr>
          <a:lstStyle/>
          <a:p>
            <a:pPr marL="68580" indent="0">
              <a:buNone/>
            </a:pPr>
            <a:r>
              <a:rPr lang="en-GB" sz="2500" dirty="0"/>
              <a:t>MACHINE </a:t>
            </a:r>
            <a:r>
              <a:rPr lang="en-GB" sz="2500" dirty="0" smtClean="0"/>
              <a:t>LEARNING</a:t>
            </a:r>
            <a:endParaRPr lang="en-GB" sz="1600" dirty="0"/>
          </a:p>
          <a:p>
            <a:pPr lvl="1" indent="-342900" algn="just">
              <a:lnSpc>
                <a:spcPct val="150000"/>
              </a:lnSpc>
              <a:buClr>
                <a:schemeClr val="tx1">
                  <a:lumMod val="85000"/>
                  <a:lumOff val="15000"/>
                </a:schemeClr>
              </a:buClr>
              <a:buSzPct val="130000"/>
            </a:pPr>
            <a:r>
              <a:rPr lang="en-US" b="0" dirty="0">
                <a:latin typeface="Bahnschrift SemiLight" pitchFamily="34" charset="0"/>
              </a:rPr>
              <a:t>Machine learning is a branch of artificial intelligence (AI) and computer science which focuses on the use of data and algorithms to imitate the way that humans learn, gradually improving its </a:t>
            </a:r>
            <a:r>
              <a:rPr lang="en-US" b="0" dirty="0" err="1">
                <a:latin typeface="Bahnschrift SemiLight" pitchFamily="34" charset="0"/>
              </a:rPr>
              <a:t>accurac</a:t>
            </a:r>
            <a:r>
              <a:rPr lang="en-GB" b="0" dirty="0">
                <a:latin typeface="Bahnschrift SemiLight" pitchFamily="34" charset="0"/>
              </a:rPr>
              <a:t>y.</a:t>
            </a:r>
          </a:p>
          <a:p>
            <a:pPr lvl="1" indent="-342900" algn="just">
              <a:lnSpc>
                <a:spcPct val="150000"/>
              </a:lnSpc>
              <a:buClr>
                <a:schemeClr val="tx1">
                  <a:lumMod val="85000"/>
                  <a:lumOff val="15000"/>
                </a:schemeClr>
              </a:buClr>
              <a:buSzPct val="130000"/>
            </a:pPr>
            <a:r>
              <a:rPr lang="en-US" b="0" dirty="0">
                <a:latin typeface="Bahnschrift SemiLight" pitchFamily="34" charset="0"/>
              </a:rPr>
              <a:t>Machine learning is an important component of the growing field of data science.</a:t>
            </a:r>
            <a:endParaRPr lang="en-GB" b="0" dirty="0">
              <a:latin typeface="Bahnschrift SemiLight" pitchFamily="34" charset="0"/>
            </a:endParaRPr>
          </a:p>
          <a:p>
            <a:pPr lvl="1" indent="-342900" algn="just">
              <a:lnSpc>
                <a:spcPct val="150000"/>
              </a:lnSpc>
              <a:buClr>
                <a:schemeClr val="tx1">
                  <a:lumMod val="85000"/>
                  <a:lumOff val="15000"/>
                </a:schemeClr>
              </a:buClr>
              <a:buSzPct val="130000"/>
            </a:pPr>
            <a:r>
              <a:rPr lang="en-US" b="0" dirty="0">
                <a:latin typeface="Bahnschrift SemiLight" pitchFamily="34" charset="0"/>
              </a:rPr>
              <a:t>These insights subsequently drive decision making within applications and businesses, ideally impacting key growth metrics.</a:t>
            </a:r>
            <a:endParaRPr lang="en-GB" b="0" dirty="0">
              <a:latin typeface="Bahnschrift SemiLight" pitchFamily="34" charset="0"/>
            </a:endParaRPr>
          </a:p>
          <a:p>
            <a:pPr lvl="1" indent="-342900" algn="just">
              <a:lnSpc>
                <a:spcPct val="150000"/>
              </a:lnSpc>
              <a:buClr>
                <a:schemeClr val="tx1">
                  <a:lumMod val="85000"/>
                  <a:lumOff val="15000"/>
                </a:schemeClr>
              </a:buClr>
              <a:buSzPct val="130000"/>
            </a:pPr>
            <a:r>
              <a:rPr lang="en-US" b="0" dirty="0">
                <a:latin typeface="Bahnschrift SemiLight" pitchFamily="34" charset="0"/>
              </a:rPr>
              <a:t>Machine learning algorithms are typically created using frameworks that accelerate solution development, such as </a:t>
            </a:r>
            <a:r>
              <a:rPr lang="en-US" b="0" dirty="0" err="1">
                <a:latin typeface="Bahnschrift SemiLight" pitchFamily="34" charset="0"/>
              </a:rPr>
              <a:t>TensorFlow</a:t>
            </a:r>
            <a:r>
              <a:rPr lang="en-US" b="0" dirty="0">
                <a:latin typeface="Bahnschrift SemiLight" pitchFamily="34" charset="0"/>
              </a:rPr>
              <a:t> and </a:t>
            </a:r>
            <a:r>
              <a:rPr lang="en-US" b="0" dirty="0" err="1">
                <a:latin typeface="Bahnschrift SemiLight" pitchFamily="34" charset="0"/>
              </a:rPr>
              <a:t>PyTorch</a:t>
            </a:r>
            <a:endParaRPr lang="en-US" b="0" dirty="0">
              <a:latin typeface="Bahnschrift SemiLight" pitchFamily="34" charset="0"/>
            </a:endParaRPr>
          </a:p>
        </p:txBody>
      </p:sp>
    </p:spTree>
    <p:extLst>
      <p:ext uri="{BB962C8B-B14F-4D97-AF65-F5344CB8AC3E}">
        <p14:creationId xmlns:p14="http://schemas.microsoft.com/office/powerpoint/2010/main" val="1786620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62000"/>
            <a:ext cx="10515600" cy="5638800"/>
          </a:xfrm>
        </p:spPr>
        <p:txBody>
          <a:bodyPr>
            <a:normAutofit/>
          </a:bodyPr>
          <a:lstStyle/>
          <a:p>
            <a:pPr marL="68580" indent="0">
              <a:buNone/>
            </a:pPr>
            <a:r>
              <a:rPr lang="en-GB" sz="2500" dirty="0"/>
              <a:t>MACHINE LEARNING </a:t>
            </a:r>
            <a:r>
              <a:rPr lang="en-GB" sz="2500" dirty="0" smtClean="0"/>
              <a:t>METHODS</a:t>
            </a:r>
            <a:endParaRPr lang="en-GB" sz="1200" dirty="0"/>
          </a:p>
          <a:p>
            <a:pPr lvl="1" indent="-342900" algn="just">
              <a:lnSpc>
                <a:spcPct val="150000"/>
              </a:lnSpc>
              <a:buClr>
                <a:schemeClr val="tx1">
                  <a:lumMod val="85000"/>
                  <a:lumOff val="15000"/>
                </a:schemeClr>
              </a:buClr>
              <a:buSzPct val="130000"/>
            </a:pPr>
            <a:r>
              <a:rPr lang="en-US" b="0" dirty="0">
                <a:latin typeface="Bahnschrift SemiLight" pitchFamily="34" charset="0"/>
              </a:rPr>
              <a:t>Supervised machine learning: Supervised learning, also known as supervised machine learning, is defined by its use of labeled datasets to train algorithms to classify data or predict outcomes accurately.</a:t>
            </a:r>
          </a:p>
          <a:p>
            <a:pPr lvl="1" indent="-342900" algn="just">
              <a:lnSpc>
                <a:spcPct val="150000"/>
              </a:lnSpc>
              <a:buClr>
                <a:schemeClr val="tx1">
                  <a:lumMod val="85000"/>
                  <a:lumOff val="15000"/>
                </a:schemeClr>
              </a:buClr>
              <a:buSzPct val="130000"/>
            </a:pPr>
            <a:r>
              <a:rPr lang="en-US" b="0" dirty="0">
                <a:latin typeface="Bahnschrift SemiLight" pitchFamily="34" charset="0"/>
              </a:rPr>
              <a:t>Unsupervised machine learning: Unsupervised learning, also known as unsupervised machine learning, uses machine learning algorithm to analyze and cluster unlabeled datasets. </a:t>
            </a:r>
          </a:p>
          <a:p>
            <a:pPr lvl="1" indent="-342900" algn="just">
              <a:lnSpc>
                <a:spcPct val="150000"/>
              </a:lnSpc>
              <a:buClr>
                <a:schemeClr val="tx1">
                  <a:lumMod val="85000"/>
                  <a:lumOff val="15000"/>
                </a:schemeClr>
              </a:buClr>
              <a:buSzPct val="130000"/>
            </a:pPr>
            <a:r>
              <a:rPr lang="en-US" b="0" dirty="0">
                <a:latin typeface="Bahnschrift SemiLight" pitchFamily="34" charset="0"/>
              </a:rPr>
              <a:t>Reinforcement machine learning Reinforcement machine learning is a machine learning model that is similar to supervised learning, but the algorithm isn’t trained using sample data</a:t>
            </a:r>
            <a:r>
              <a:rPr lang="en-US" dirty="0"/>
              <a:t>.</a:t>
            </a:r>
            <a:endParaRPr lang="x-none"/>
          </a:p>
          <a:p>
            <a:pPr marL="68580" indent="0">
              <a:buNone/>
            </a:pPr>
            <a:endParaRPr lang="en-US" dirty="0"/>
          </a:p>
        </p:txBody>
      </p:sp>
    </p:spTree>
    <p:extLst>
      <p:ext uri="{BB962C8B-B14F-4D97-AF65-F5344CB8AC3E}">
        <p14:creationId xmlns:p14="http://schemas.microsoft.com/office/powerpoint/2010/main" val="13072580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762000"/>
            <a:ext cx="10439400" cy="5638800"/>
          </a:xfrm>
        </p:spPr>
        <p:txBody>
          <a:bodyPr>
            <a:normAutofit fontScale="92500"/>
          </a:bodyPr>
          <a:lstStyle/>
          <a:p>
            <a:pPr marL="68580" indent="0">
              <a:buNone/>
            </a:pPr>
            <a:r>
              <a:rPr lang="en-GB" sz="2700" dirty="0" err="1"/>
              <a:t>OpenCV</a:t>
            </a:r>
            <a:r>
              <a:rPr lang="en-GB" sz="2700" dirty="0"/>
              <a:t> </a:t>
            </a:r>
            <a:endParaRPr lang="en-GB" sz="1300" dirty="0"/>
          </a:p>
          <a:p>
            <a:pPr marL="285750" indent="-285750" algn="just">
              <a:lnSpc>
                <a:spcPct val="150000"/>
              </a:lnSpc>
              <a:buSzPct val="130000"/>
              <a:buFont typeface="Arial" panose="020B0604020202020204" pitchFamily="34" charset="0"/>
              <a:buChar char="•"/>
            </a:pPr>
            <a:r>
              <a:rPr lang="en-US" sz="2200" b="0" dirty="0" err="1">
                <a:latin typeface="Bahnschrift SemiLight" pitchFamily="34" charset="0"/>
              </a:rPr>
              <a:t>OpenCV</a:t>
            </a:r>
            <a:r>
              <a:rPr lang="en-US" sz="2200" b="0" dirty="0">
                <a:latin typeface="Bahnschrift SemiLight" pitchFamily="34" charset="0"/>
              </a:rPr>
              <a:t> open source computer vision library is an open source computer vision and machine learning software library</a:t>
            </a:r>
            <a:endParaRPr lang="en-GB" sz="2200" b="0" dirty="0">
              <a:latin typeface="Bahnschrift SemiLight" pitchFamily="34" charset="0"/>
            </a:endParaRPr>
          </a:p>
          <a:p>
            <a:pPr marL="285750" indent="-285750" algn="just">
              <a:lnSpc>
                <a:spcPct val="150000"/>
              </a:lnSpc>
              <a:buSzPct val="130000"/>
              <a:buFont typeface="Arial" panose="020B0604020202020204" pitchFamily="34" charset="0"/>
              <a:buChar char="•"/>
            </a:pPr>
            <a:r>
              <a:rPr lang="en-US" sz="2200" b="0" dirty="0" err="1">
                <a:latin typeface="Bahnschrift SemiLight" pitchFamily="34" charset="0"/>
              </a:rPr>
              <a:t>OpenCV</a:t>
            </a:r>
            <a:r>
              <a:rPr lang="en-US" sz="2200" b="0" dirty="0">
                <a:latin typeface="Bahnschrift SemiLight" pitchFamily="34" charset="0"/>
              </a:rPr>
              <a:t> was built to provide a common infrastructure for computer vision application and to accelerate the use of machine perception in the commercial product</a:t>
            </a:r>
            <a:r>
              <a:rPr lang="en-GB" sz="2200" b="0" dirty="0">
                <a:latin typeface="Bahnschrift SemiLight" pitchFamily="34" charset="0"/>
              </a:rPr>
              <a:t>.</a:t>
            </a:r>
          </a:p>
          <a:p>
            <a:pPr marL="285750" indent="-285750" algn="just">
              <a:lnSpc>
                <a:spcPct val="150000"/>
              </a:lnSpc>
              <a:buSzPct val="130000"/>
              <a:buFont typeface="Arial" panose="020B0604020202020204" pitchFamily="34" charset="0"/>
              <a:buChar char="•"/>
            </a:pPr>
            <a:r>
              <a:rPr lang="en-US" sz="2200" b="0" dirty="0" err="1">
                <a:latin typeface="Bahnschrift SemiLight" pitchFamily="34" charset="0"/>
              </a:rPr>
              <a:t>OpenCV</a:t>
            </a:r>
            <a:r>
              <a:rPr lang="en-US" sz="2200" b="0" dirty="0">
                <a:latin typeface="Bahnschrift SemiLight" pitchFamily="34" charset="0"/>
              </a:rPr>
              <a:t> is an open-source software library for computer vision and machine learning.</a:t>
            </a:r>
            <a:endParaRPr lang="en-GB" sz="2200" b="0" dirty="0">
              <a:latin typeface="Bahnschrift SemiLight" pitchFamily="34" charset="0"/>
            </a:endParaRPr>
          </a:p>
          <a:p>
            <a:pPr marL="285750" indent="-285750" algn="just">
              <a:lnSpc>
                <a:spcPct val="150000"/>
              </a:lnSpc>
              <a:buSzPct val="130000"/>
              <a:buFont typeface="Arial" panose="020B0604020202020204" pitchFamily="34" charset="0"/>
              <a:buChar char="•"/>
            </a:pPr>
            <a:r>
              <a:rPr lang="en-US" sz="2200" b="0" dirty="0">
                <a:latin typeface="Bahnschrift SemiLight" pitchFamily="34" charset="0"/>
              </a:rPr>
              <a:t>The </a:t>
            </a:r>
            <a:r>
              <a:rPr lang="en-US" sz="2200" b="0" dirty="0" err="1">
                <a:latin typeface="Bahnschrift SemiLight" pitchFamily="34" charset="0"/>
              </a:rPr>
              <a:t>OpenCV</a:t>
            </a:r>
            <a:r>
              <a:rPr lang="en-US" sz="2200" b="0" dirty="0">
                <a:latin typeface="Bahnschrift SemiLight" pitchFamily="34" charset="0"/>
              </a:rPr>
              <a:t> full form is Open Source Computer Vision Library. It was created to provide a shared infrastructure for applications for computer vision and to speed up the use of machine perception in consumer products</a:t>
            </a:r>
          </a:p>
        </p:txBody>
      </p:sp>
    </p:spTree>
    <p:extLst>
      <p:ext uri="{BB962C8B-B14F-4D97-AF65-F5344CB8AC3E}">
        <p14:creationId xmlns:p14="http://schemas.microsoft.com/office/powerpoint/2010/main" val="35066147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38200"/>
            <a:ext cx="10439400" cy="5486400"/>
          </a:xfrm>
        </p:spPr>
        <p:txBody>
          <a:bodyPr>
            <a:normAutofit/>
          </a:bodyPr>
          <a:lstStyle/>
          <a:p>
            <a:pPr marL="68580" indent="0">
              <a:buNone/>
            </a:pPr>
            <a:r>
              <a:rPr lang="en-GB" sz="2500" dirty="0"/>
              <a:t>HAAR CASCADE </a:t>
            </a:r>
            <a:r>
              <a:rPr lang="en-GB" sz="2500" dirty="0" smtClean="0"/>
              <a:t>DATASET</a:t>
            </a:r>
            <a:endParaRPr lang="en-GB" sz="1600" dirty="0"/>
          </a:p>
          <a:p>
            <a:pPr lvl="1" indent="-342900" algn="just">
              <a:lnSpc>
                <a:spcPct val="150000"/>
              </a:lnSpc>
              <a:buClr>
                <a:schemeClr val="tx1">
                  <a:lumMod val="85000"/>
                  <a:lumOff val="15000"/>
                </a:schemeClr>
              </a:buClr>
              <a:buSzPct val="130000"/>
            </a:pPr>
            <a:r>
              <a:rPr lang="en-US" b="0" dirty="0">
                <a:latin typeface="Bahnschrift SemiLight" pitchFamily="34" charset="0"/>
              </a:rPr>
              <a:t>Haar cascade is an algorithm that can detect objects in images, irrespective of their scale in image and location.</a:t>
            </a:r>
            <a:endParaRPr lang="en-GB" b="0" dirty="0">
              <a:latin typeface="Bahnschrift SemiLight" pitchFamily="34" charset="0"/>
            </a:endParaRPr>
          </a:p>
          <a:p>
            <a:pPr lvl="1" indent="-342900" algn="just">
              <a:lnSpc>
                <a:spcPct val="150000"/>
              </a:lnSpc>
              <a:buClr>
                <a:schemeClr val="tx1">
                  <a:lumMod val="85000"/>
                  <a:lumOff val="15000"/>
                </a:schemeClr>
              </a:buClr>
              <a:buSzPct val="130000"/>
            </a:pPr>
            <a:r>
              <a:rPr lang="en-US" b="0" dirty="0">
                <a:latin typeface="Bahnschrift SemiLight" pitchFamily="34" charset="0"/>
              </a:rPr>
              <a:t>This algorithm is not so complex and can run in real-time. We can train a haarcascade detector to detect various objects like cars, bikes, buildings, fruits, etc</a:t>
            </a:r>
            <a:endParaRPr lang="en-GB" b="0" dirty="0">
              <a:latin typeface="Bahnschrift SemiLight" pitchFamily="34" charset="0"/>
            </a:endParaRPr>
          </a:p>
          <a:p>
            <a:pPr lvl="1" indent="-342900" algn="just">
              <a:lnSpc>
                <a:spcPct val="150000"/>
              </a:lnSpc>
              <a:buClr>
                <a:schemeClr val="tx1">
                  <a:lumMod val="85000"/>
                  <a:lumOff val="15000"/>
                </a:schemeClr>
              </a:buClr>
              <a:buSzPct val="130000"/>
            </a:pPr>
            <a:r>
              <a:rPr lang="en-US" b="0" dirty="0">
                <a:latin typeface="Bahnschrift SemiLight" pitchFamily="34" charset="0"/>
              </a:rPr>
              <a:t>The main concept behind the Haarcascade algorithm is to train a classifier to identify specific patterns or features in an image that correspond to the object of interest.</a:t>
            </a:r>
            <a:endParaRPr lang="en-GB" b="0" dirty="0">
              <a:latin typeface="Bahnschrift SemiLight" pitchFamily="34" charset="0"/>
            </a:endParaRPr>
          </a:p>
          <a:p>
            <a:pPr marL="68580" indent="0">
              <a:buNone/>
            </a:pPr>
            <a:endParaRPr lang="en-US" dirty="0"/>
          </a:p>
        </p:txBody>
      </p:sp>
    </p:spTree>
    <p:extLst>
      <p:ext uri="{BB962C8B-B14F-4D97-AF65-F5344CB8AC3E}">
        <p14:creationId xmlns:p14="http://schemas.microsoft.com/office/powerpoint/2010/main" val="39119729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9132167" cy="572536"/>
          </a:xfrm>
        </p:spPr>
        <p:txBody>
          <a:bodyPr>
            <a:normAutofit/>
          </a:bodyPr>
          <a:lstStyle/>
          <a:p>
            <a:pPr algn="ctr">
              <a:spcAft>
                <a:spcPts val="600"/>
              </a:spcAft>
            </a:pPr>
            <a:r>
              <a:rPr lang="en-US" sz="2700" dirty="0">
                <a:latin typeface="Algerian" pitchFamily="82" charset="0"/>
              </a:rPr>
              <a:t>5. Use Case - II</a:t>
            </a:r>
          </a:p>
        </p:txBody>
      </p:sp>
      <p:sp>
        <p:nvSpPr>
          <p:cNvPr id="3" name="Content Placeholder 2"/>
          <p:cNvSpPr>
            <a:spLocks noGrp="1"/>
          </p:cNvSpPr>
          <p:nvPr>
            <p:ph idx="1"/>
          </p:nvPr>
        </p:nvSpPr>
        <p:spPr>
          <a:xfrm>
            <a:off x="381000" y="838200"/>
            <a:ext cx="11125200" cy="5638800"/>
          </a:xfrm>
        </p:spPr>
        <p:txBody>
          <a:bodyPr>
            <a:normAutofit/>
          </a:bodyPr>
          <a:lstStyle/>
          <a:p>
            <a:pPr marL="68580" indent="0">
              <a:buNone/>
            </a:pPr>
            <a:r>
              <a:rPr lang="en-GB" sz="2500" dirty="0"/>
              <a:t>SMART CITY </a:t>
            </a:r>
            <a:r>
              <a:rPr lang="en-GB" sz="2500" dirty="0" smtClean="0"/>
              <a:t>MISSION</a:t>
            </a:r>
            <a:endParaRPr lang="en-GB" sz="1200" dirty="0"/>
          </a:p>
          <a:p>
            <a:pPr lvl="1" indent="-342900" algn="just">
              <a:buClr>
                <a:schemeClr val="tx1">
                  <a:lumMod val="85000"/>
                  <a:lumOff val="15000"/>
                </a:schemeClr>
              </a:buClr>
              <a:buSzPct val="130000"/>
            </a:pPr>
            <a:r>
              <a:rPr lang="en-US" b="0" dirty="0">
                <a:latin typeface="Bahnschrift SemiLight" pitchFamily="34" charset="0"/>
              </a:rPr>
              <a:t>National Smart Cities Mission is an urban renewal and retrofitting program by the Government of India with the mission to develop smart cities across the country, making them citizen friendly and sustainable</a:t>
            </a:r>
            <a:endParaRPr lang="en-GB" b="0" dirty="0">
              <a:latin typeface="Bahnschrift SemiLight" pitchFamily="34" charset="0"/>
            </a:endParaRPr>
          </a:p>
          <a:p>
            <a:pPr lvl="1" indent="-342900" algn="just">
              <a:buClr>
                <a:schemeClr val="tx1">
                  <a:lumMod val="85000"/>
                  <a:lumOff val="15000"/>
                </a:schemeClr>
              </a:buClr>
              <a:buSzPct val="130000"/>
            </a:pPr>
            <a:r>
              <a:rPr lang="en-US" b="0" dirty="0">
                <a:latin typeface="Bahnschrift SemiLight" pitchFamily="34" charset="0"/>
              </a:rPr>
              <a:t>The Union Ministry of Urban Development is responsible for implementing the mission in collaboration with the state governments of the respective cities.</a:t>
            </a:r>
            <a:endParaRPr lang="en-GB" b="0" dirty="0">
              <a:latin typeface="Bahnschrift SemiLight" pitchFamily="34" charset="0"/>
            </a:endParaRPr>
          </a:p>
          <a:p>
            <a:pPr lvl="1" indent="-342900" algn="just">
              <a:buClr>
                <a:schemeClr val="tx1">
                  <a:lumMod val="85000"/>
                  <a:lumOff val="15000"/>
                </a:schemeClr>
              </a:buClr>
              <a:buSzPct val="130000"/>
            </a:pPr>
            <a:r>
              <a:rPr lang="en-US" b="0" dirty="0">
                <a:latin typeface="Bahnschrift SemiLight" pitchFamily="34" charset="0"/>
              </a:rPr>
              <a:t>Smart Cities Mission envisions developing an area within the cities in the country as model areas based on an area development plan, which is expected to have a </a:t>
            </a:r>
            <a:r>
              <a:rPr lang="en-US" b="0" dirty="0" err="1">
                <a:latin typeface="Bahnschrift SemiLight" pitchFamily="34" charset="0"/>
              </a:rPr>
              <a:t>ruboff</a:t>
            </a:r>
            <a:r>
              <a:rPr lang="en-US" b="0" dirty="0">
                <a:latin typeface="Bahnschrift SemiLight" pitchFamily="34" charset="0"/>
              </a:rPr>
              <a:t> effect on other parts of the city, and nearby </a:t>
            </a:r>
            <a:r>
              <a:rPr lang="en-US" b="0" dirty="0" err="1">
                <a:latin typeface="Bahnschrift SemiLight" pitchFamily="34" charset="0"/>
              </a:rPr>
              <a:t>citoes</a:t>
            </a:r>
            <a:r>
              <a:rPr lang="en-US" b="0" dirty="0">
                <a:latin typeface="Bahnschrift SemiLight" pitchFamily="34" charset="0"/>
              </a:rPr>
              <a:t> and towns.</a:t>
            </a:r>
          </a:p>
          <a:p>
            <a:pPr lvl="1" indent="-342900" algn="just">
              <a:buClr>
                <a:schemeClr val="tx1">
                  <a:lumMod val="85000"/>
                  <a:lumOff val="15000"/>
                </a:schemeClr>
              </a:buClr>
              <a:buSzPct val="130000"/>
            </a:pPr>
            <a:r>
              <a:rPr lang="en-US" b="0" dirty="0">
                <a:latin typeface="Bahnschrift SemiLight" pitchFamily="34" charset="0"/>
              </a:rPr>
              <a:t>The Smart Cities Mission is an initiative by the Government of India to improve the lifestyle of citizens living in that particular city or town. </a:t>
            </a:r>
          </a:p>
          <a:p>
            <a:pPr lvl="1" indent="-342900" algn="just">
              <a:buClr>
                <a:schemeClr val="tx1">
                  <a:lumMod val="85000"/>
                  <a:lumOff val="15000"/>
                </a:schemeClr>
              </a:buClr>
              <a:buSzPct val="130000"/>
            </a:pPr>
            <a:r>
              <a:rPr lang="en-US" b="0" dirty="0">
                <a:latin typeface="Bahnschrift SemiLight" pitchFamily="34" charset="0"/>
              </a:rPr>
              <a:t>This mission was first launched on June 25, 2015, by Indian Prime Minister </a:t>
            </a:r>
            <a:r>
              <a:rPr lang="en-US" b="0" dirty="0" err="1">
                <a:latin typeface="Bahnschrift SemiLight" pitchFamily="34" charset="0"/>
              </a:rPr>
              <a:t>Narendra</a:t>
            </a:r>
            <a:r>
              <a:rPr lang="en-US" b="0" dirty="0">
                <a:latin typeface="Bahnschrift SemiLight" pitchFamily="34" charset="0"/>
              </a:rPr>
              <a:t> </a:t>
            </a:r>
            <a:r>
              <a:rPr lang="en-US" b="0" dirty="0" err="1">
                <a:latin typeface="Bahnschrift SemiLight" pitchFamily="34" charset="0"/>
              </a:rPr>
              <a:t>Modi</a:t>
            </a:r>
            <a:r>
              <a:rPr lang="en-US" b="0" dirty="0">
                <a:latin typeface="Bahnschrift SemiLight" pitchFamily="34" charset="0"/>
              </a:rPr>
              <a:t>. Furthermore, the Union Ministry of Urban Development is in charge of executing the mission throughout the cities. A Special Purpose Vehicle (SPV) has also been created in each state and is headed by the CEO</a:t>
            </a:r>
          </a:p>
        </p:txBody>
      </p:sp>
    </p:spTree>
    <p:extLst>
      <p:ext uri="{BB962C8B-B14F-4D97-AF65-F5344CB8AC3E}">
        <p14:creationId xmlns:p14="http://schemas.microsoft.com/office/powerpoint/2010/main" val="15046597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762000"/>
            <a:ext cx="10363200" cy="5638800"/>
          </a:xfrm>
        </p:spPr>
        <p:txBody>
          <a:bodyPr>
            <a:normAutofit/>
          </a:bodyPr>
          <a:lstStyle/>
          <a:p>
            <a:pPr marL="68580" indent="0">
              <a:buNone/>
            </a:pPr>
            <a:r>
              <a:rPr lang="en-US" sz="2500" dirty="0"/>
              <a:t>FEATURES OF SMART CITY MISSION OF INDIA</a:t>
            </a:r>
          </a:p>
          <a:p>
            <a:pPr marL="68580" indent="0">
              <a:buNone/>
            </a:pPr>
            <a:endParaRPr lang="en-US" sz="1200" dirty="0"/>
          </a:p>
          <a:p>
            <a:pPr lvl="1" indent="-342900" algn="just">
              <a:buClr>
                <a:schemeClr val="tx1">
                  <a:lumMod val="85000"/>
                  <a:lumOff val="15000"/>
                </a:schemeClr>
              </a:buClr>
              <a:buSzPct val="130000"/>
            </a:pPr>
            <a:r>
              <a:rPr lang="en-US" b="0" dirty="0">
                <a:latin typeface="Bahnschrift SemiLight" pitchFamily="34" charset="0"/>
              </a:rPr>
              <a:t>The mission promotes the use of mixed land according to its per-area usage plan. Therefore, this allows the state to have vast land for multi-purposes and make the bye-laws accordingly. </a:t>
            </a:r>
          </a:p>
          <a:p>
            <a:pPr lvl="1" indent="-342900" algn="just">
              <a:buClr>
                <a:schemeClr val="tx1">
                  <a:lumMod val="85000"/>
                  <a:lumOff val="15000"/>
                </a:schemeClr>
              </a:buClr>
              <a:buSzPct val="130000"/>
            </a:pPr>
            <a:r>
              <a:rPr lang="en-US" b="0" dirty="0">
                <a:latin typeface="Bahnschrift SemiLight" pitchFamily="34" charset="0"/>
              </a:rPr>
              <a:t>Providing housing choices to everyone is another major goal of the Smart City projects.</a:t>
            </a:r>
          </a:p>
          <a:p>
            <a:pPr lvl="1" indent="-342900" algn="just">
              <a:buClr>
                <a:schemeClr val="tx1">
                  <a:lumMod val="85000"/>
                  <a:lumOff val="15000"/>
                </a:schemeClr>
              </a:buClr>
              <a:buSzPct val="130000"/>
            </a:pPr>
            <a:r>
              <a:rPr lang="en-US" b="0" dirty="0">
                <a:latin typeface="Bahnschrift SemiLight" pitchFamily="34" charset="0"/>
              </a:rPr>
              <a:t>The mission is set to give the people relief from congestion. Smart City India will also ensure the security of the people, promote communication, and reduce smog at the same time. </a:t>
            </a:r>
          </a:p>
          <a:p>
            <a:pPr lvl="1" indent="-342900" algn="just">
              <a:buClr>
                <a:schemeClr val="tx1">
                  <a:lumMod val="85000"/>
                  <a:lumOff val="15000"/>
                </a:schemeClr>
              </a:buClr>
              <a:buSzPct val="130000"/>
            </a:pPr>
            <a:r>
              <a:rPr lang="en-US" b="0" dirty="0">
                <a:latin typeface="Bahnschrift SemiLight" pitchFamily="34" charset="0"/>
              </a:rPr>
              <a:t>Developing recreational spots like gardens, parks, open gyms, playgrounds, and more are other major goals of the mission.</a:t>
            </a:r>
          </a:p>
          <a:p>
            <a:pPr lvl="1" indent="-342900" algn="just">
              <a:buClr>
                <a:schemeClr val="tx1">
                  <a:lumMod val="85000"/>
                  <a:lumOff val="15000"/>
                </a:schemeClr>
              </a:buClr>
              <a:buSzPct val="130000"/>
            </a:pPr>
            <a:r>
              <a:rPr lang="en-US" b="0" dirty="0">
                <a:latin typeface="Bahnschrift SemiLight" pitchFamily="34" charset="0"/>
              </a:rPr>
              <a:t>Government-related services are gradually going digital to promote transparency and accountability in the system and the people.</a:t>
            </a:r>
          </a:p>
          <a:p>
            <a:pPr lvl="1" indent="-342900" algn="just">
              <a:buClr>
                <a:schemeClr val="tx1">
                  <a:lumMod val="85000"/>
                  <a:lumOff val="15000"/>
                </a:schemeClr>
              </a:buClr>
              <a:buSzPct val="130000"/>
            </a:pPr>
            <a:r>
              <a:rPr lang="en-US" b="0" dirty="0">
                <a:latin typeface="Bahnschrift SemiLight" pitchFamily="34" charset="0"/>
              </a:rPr>
              <a:t>More transportation choices are also being promoted throughout the country. These include public transport and transit-oriented development (TOD)</a:t>
            </a:r>
          </a:p>
        </p:txBody>
      </p:sp>
    </p:spTree>
    <p:extLst>
      <p:ext uri="{BB962C8B-B14F-4D97-AF65-F5344CB8AC3E}">
        <p14:creationId xmlns:p14="http://schemas.microsoft.com/office/powerpoint/2010/main" val="1734540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752600" y="120744"/>
            <a:ext cx="8838112" cy="784830"/>
          </a:xfrm>
          <a:prstGeom prst="rect">
            <a:avLst/>
          </a:prstGeom>
          <a:noFill/>
        </p:spPr>
        <p:txBody>
          <a:bodyPr wrap="square" rtlCol="0">
            <a:spAutoFit/>
          </a:bodyPr>
          <a:lstStyle/>
          <a:p>
            <a:pPr algn="ctr">
              <a:lnSpc>
                <a:spcPct val="150000"/>
              </a:lnSpc>
            </a:pPr>
            <a:r>
              <a:rPr lang="en-US" sz="3000" dirty="0">
                <a:solidFill>
                  <a:schemeClr val="tx2">
                    <a:lumMod val="75000"/>
                  </a:schemeClr>
                </a:solidFill>
                <a:latin typeface="Algerian" pitchFamily="82" charset="0"/>
              </a:rPr>
              <a:t>1. </a:t>
            </a:r>
            <a:r>
              <a:rPr lang="en-US" sz="3000" dirty="0" smtClean="0">
                <a:solidFill>
                  <a:schemeClr val="tx2">
                    <a:lumMod val="75000"/>
                  </a:schemeClr>
                </a:solidFill>
                <a:latin typeface="Algerian" pitchFamily="82" charset="0"/>
              </a:rPr>
              <a:t>Company Description</a:t>
            </a:r>
            <a:endParaRPr lang="en-US" sz="3000" dirty="0">
              <a:solidFill>
                <a:schemeClr val="tx2">
                  <a:lumMod val="75000"/>
                </a:schemeClr>
              </a:solidFill>
              <a:latin typeface="Algerian" pitchFamily="82" charset="0"/>
            </a:endParaRPr>
          </a:p>
        </p:txBody>
      </p:sp>
      <p:sp>
        <p:nvSpPr>
          <p:cNvPr id="3" name="Rectangle 2"/>
          <p:cNvSpPr/>
          <p:nvPr/>
        </p:nvSpPr>
        <p:spPr>
          <a:xfrm>
            <a:off x="533400" y="1828800"/>
            <a:ext cx="10660380" cy="3993401"/>
          </a:xfrm>
          <a:prstGeom prst="rect">
            <a:avLst/>
          </a:prstGeom>
        </p:spPr>
        <p:txBody>
          <a:bodyPr wrap="square">
            <a:spAutoFit/>
          </a:bodyPr>
          <a:lstStyle/>
          <a:p>
            <a:pPr algn="just">
              <a:lnSpc>
                <a:spcPct val="150000"/>
              </a:lnSpc>
            </a:pPr>
            <a:r>
              <a:rPr lang="en-US" sz="2500" dirty="0"/>
              <a:t>OVERVIEW OF THE ORGANIZATION </a:t>
            </a:r>
            <a:endParaRPr lang="en-US" sz="2500" dirty="0" smtClean="0">
              <a:latin typeface="Bahnschrift SemiLight" pitchFamily="34" charset="0"/>
              <a:cs typeface="Times New Roman" pitchFamily="18" charset="0"/>
            </a:endParaRPr>
          </a:p>
          <a:p>
            <a:pPr algn="just">
              <a:lnSpc>
                <a:spcPct val="150000"/>
              </a:lnSpc>
            </a:pPr>
            <a:r>
              <a:rPr lang="en-US" sz="2400" dirty="0" smtClean="0">
                <a:latin typeface="Bahnschrift SemiLight" pitchFamily="34" charset="0"/>
                <a:cs typeface="Times New Roman" pitchFamily="18" charset="0"/>
              </a:rPr>
              <a:t>TechifyIndia </a:t>
            </a:r>
            <a:r>
              <a:rPr lang="en-US" sz="2400" dirty="0">
                <a:latin typeface="Bahnschrift SemiLight" pitchFamily="34" charset="0"/>
                <a:cs typeface="Times New Roman" pitchFamily="18" charset="0"/>
              </a:rPr>
              <a:t>is a </a:t>
            </a:r>
            <a:r>
              <a:rPr lang="en-US" sz="2400" b="1" dirty="0" smtClean="0">
                <a:latin typeface="Bahnschrift SemiLight" pitchFamily="34" charset="0"/>
                <a:cs typeface="Times New Roman" pitchFamily="18" charset="0"/>
              </a:rPr>
              <a:t>startup which provides</a:t>
            </a:r>
          </a:p>
          <a:p>
            <a:pPr marL="914400" lvl="1" indent="-457200">
              <a:lnSpc>
                <a:spcPct val="150000"/>
              </a:lnSpc>
              <a:buAutoNum type="arabicPeriod"/>
            </a:pPr>
            <a:r>
              <a:rPr lang="en-US" sz="2400" b="1" dirty="0" smtClean="0">
                <a:latin typeface="Bahnschrift SemiLight" pitchFamily="34" charset="0"/>
                <a:cs typeface="Times New Roman" pitchFamily="18" charset="0"/>
              </a:rPr>
              <a:t>IT solutions.</a:t>
            </a:r>
          </a:p>
          <a:p>
            <a:pPr marL="914400" lvl="1" indent="-457200">
              <a:lnSpc>
                <a:spcPct val="150000"/>
              </a:lnSpc>
              <a:buAutoNum type="arabicPeriod"/>
            </a:pPr>
            <a:r>
              <a:rPr lang="en-US" sz="2400" dirty="0" smtClean="0">
                <a:latin typeface="Bahnschrift SemiLight" pitchFamily="34" charset="0"/>
                <a:cs typeface="Times New Roman" pitchFamily="18" charset="0"/>
              </a:rPr>
              <a:t>Build innovative </a:t>
            </a:r>
            <a:r>
              <a:rPr lang="en-US" sz="2400" dirty="0">
                <a:latin typeface="Bahnschrift SemiLight" pitchFamily="34" charset="0"/>
                <a:cs typeface="Times New Roman" pitchFamily="18" charset="0"/>
              </a:rPr>
              <a:t>IoT </a:t>
            </a:r>
            <a:r>
              <a:rPr lang="en-US" sz="2400" dirty="0" smtClean="0">
                <a:latin typeface="Bahnschrift SemiLight" pitchFamily="34" charset="0"/>
                <a:cs typeface="Times New Roman" pitchFamily="18" charset="0"/>
              </a:rPr>
              <a:t>products.</a:t>
            </a:r>
          </a:p>
          <a:p>
            <a:pPr marL="914400" lvl="1" indent="-457200">
              <a:lnSpc>
                <a:spcPct val="150000"/>
              </a:lnSpc>
              <a:buAutoNum type="arabicPeriod"/>
            </a:pPr>
            <a:r>
              <a:rPr lang="en-US" sz="2400" dirty="0" smtClean="0">
                <a:latin typeface="Bahnschrift SemiLight" pitchFamily="34" charset="0"/>
                <a:cs typeface="Times New Roman" pitchFamily="18" charset="0"/>
              </a:rPr>
              <a:t>Systems </a:t>
            </a:r>
            <a:r>
              <a:rPr lang="en-US" sz="2400" dirty="0">
                <a:latin typeface="Bahnschrift SemiLight" pitchFamily="34" charset="0"/>
                <a:cs typeface="Times New Roman" pitchFamily="18" charset="0"/>
              </a:rPr>
              <a:t>integration </a:t>
            </a:r>
            <a:r>
              <a:rPr lang="en-US" sz="2400" dirty="0" smtClean="0">
                <a:latin typeface="Bahnschrift SemiLight" pitchFamily="34" charset="0"/>
                <a:cs typeface="Times New Roman" pitchFamily="18" charset="0"/>
              </a:rPr>
              <a:t>solutions</a:t>
            </a:r>
          </a:p>
          <a:p>
            <a:pPr marL="914400" lvl="1" indent="-457200">
              <a:lnSpc>
                <a:spcPct val="150000"/>
              </a:lnSpc>
              <a:buAutoNum type="arabicPeriod"/>
            </a:pPr>
            <a:r>
              <a:rPr lang="en-US" sz="2400" dirty="0" smtClean="0">
                <a:latin typeface="Bahnschrift SemiLight" pitchFamily="34" charset="0"/>
                <a:cs typeface="Times New Roman" pitchFamily="18" charset="0"/>
              </a:rPr>
              <a:t>provide </a:t>
            </a:r>
            <a:r>
              <a:rPr lang="en-US" sz="2400" dirty="0">
                <a:latin typeface="Bahnschrift SemiLight" pitchFamily="34" charset="0"/>
                <a:cs typeface="Times New Roman" pitchFamily="18" charset="0"/>
              </a:rPr>
              <a:t>leading </a:t>
            </a:r>
            <a:r>
              <a:rPr lang="en-US" sz="2400" dirty="0" smtClean="0">
                <a:latin typeface="Bahnschrift SemiLight" pitchFamily="34" charset="0"/>
                <a:cs typeface="Times New Roman" pitchFamily="18" charset="0"/>
              </a:rPr>
              <a:t>edge intelligent </a:t>
            </a:r>
            <a:r>
              <a:rPr lang="en-US" sz="2400" dirty="0">
                <a:latin typeface="Bahnschrift SemiLight" pitchFamily="34" charset="0"/>
                <a:cs typeface="Times New Roman" pitchFamily="18" charset="0"/>
              </a:rPr>
              <a:t>technical </a:t>
            </a:r>
            <a:r>
              <a:rPr lang="en-US" sz="2400" dirty="0" smtClean="0">
                <a:latin typeface="Bahnschrift SemiLight" pitchFamily="34" charset="0"/>
                <a:cs typeface="Times New Roman" pitchFamily="18" charset="0"/>
              </a:rPr>
              <a:t>solutions.</a:t>
            </a:r>
          </a:p>
          <a:p>
            <a:pPr marL="914400" lvl="1" indent="-457200">
              <a:lnSpc>
                <a:spcPct val="150000"/>
              </a:lnSpc>
              <a:buAutoNum type="arabicPeriod"/>
            </a:pPr>
            <a:r>
              <a:rPr lang="en-US" sz="2400" dirty="0">
                <a:latin typeface="Bahnschrift SemiLight" pitchFamily="34" charset="0"/>
                <a:cs typeface="Times New Roman" pitchFamily="18" charset="0"/>
              </a:rPr>
              <a:t>C</a:t>
            </a:r>
            <a:r>
              <a:rPr lang="en-US" sz="2400" dirty="0" smtClean="0">
                <a:latin typeface="Bahnschrift SemiLight" pitchFamily="34" charset="0"/>
                <a:cs typeface="Times New Roman" pitchFamily="18" charset="0"/>
              </a:rPr>
              <a:t>onsulting </a:t>
            </a:r>
            <a:r>
              <a:rPr lang="en-US" sz="2400" dirty="0">
                <a:latin typeface="Bahnschrift SemiLight" pitchFamily="34" charset="0"/>
                <a:cs typeface="Times New Roman" pitchFamily="18" charset="0"/>
              </a:rPr>
              <a:t>services to </a:t>
            </a:r>
            <a:r>
              <a:rPr lang="en-US" sz="2400" dirty="0" smtClean="0">
                <a:latin typeface="Bahnschrift SemiLight" pitchFamily="34" charset="0"/>
                <a:cs typeface="Times New Roman" pitchFamily="18" charset="0"/>
              </a:rPr>
              <a:t>business organizations </a:t>
            </a:r>
            <a:r>
              <a:rPr lang="en-US" sz="2400" dirty="0">
                <a:latin typeface="Bahnschrift SemiLight" pitchFamily="34" charset="0"/>
                <a:cs typeface="Times New Roman" pitchFamily="18" charset="0"/>
              </a:rPr>
              <a:t>and </a:t>
            </a:r>
            <a:r>
              <a:rPr lang="en-US" sz="2400" dirty="0" smtClean="0">
                <a:latin typeface="Bahnschrift SemiLight" pitchFamily="34" charset="0"/>
                <a:cs typeface="Times New Roman" pitchFamily="18" charset="0"/>
              </a:rPr>
              <a:t>government</a:t>
            </a:r>
            <a:r>
              <a:rPr lang="en-US" sz="2400" dirty="0" smtClean="0">
                <a:latin typeface="Bahnschrift SemiLight" pitchFamily="34" charset="0"/>
              </a:rPr>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66419"/>
            <a:ext cx="2133600" cy="1542061"/>
          </a:xfrm>
          <a:prstGeom prst="rect">
            <a:avLst/>
          </a:prstGeom>
        </p:spPr>
      </p:pic>
    </p:spTree>
  </p:cSld>
  <p:clrMapOvr>
    <a:masterClrMapping/>
  </p:clrMapOvr>
  <p:transition>
    <p:wheel spokes="8"/>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762000"/>
            <a:ext cx="10439400" cy="5638800"/>
          </a:xfrm>
        </p:spPr>
        <p:txBody>
          <a:bodyPr>
            <a:normAutofit/>
          </a:bodyPr>
          <a:lstStyle/>
          <a:p>
            <a:pPr marL="68580" indent="0">
              <a:buNone/>
            </a:pPr>
            <a:r>
              <a:rPr lang="en-GB" sz="2500" dirty="0"/>
              <a:t>PROBLEM </a:t>
            </a:r>
            <a:r>
              <a:rPr lang="en-GB" sz="2500" dirty="0" smtClean="0"/>
              <a:t>STATEMENT</a:t>
            </a:r>
            <a:endParaRPr lang="en-GB" sz="2500" dirty="0"/>
          </a:p>
          <a:p>
            <a:pPr lvl="1" indent="-342900" algn="just">
              <a:lnSpc>
                <a:spcPct val="150000"/>
              </a:lnSpc>
              <a:buClr>
                <a:schemeClr val="tx1">
                  <a:lumMod val="85000"/>
                  <a:lumOff val="15000"/>
                </a:schemeClr>
              </a:buClr>
              <a:buSzPct val="130000"/>
            </a:pPr>
            <a:r>
              <a:rPr lang="en-US" b="0" dirty="0">
                <a:latin typeface="Bahnschrift SemiLight" pitchFamily="34" charset="0"/>
              </a:rPr>
              <a:t>Detecting the human eyes. Here the program is detecting the driver’s eye while he is driving as open or closed.</a:t>
            </a:r>
            <a:endParaRPr lang="en-GB" b="0" dirty="0">
              <a:latin typeface="Bahnschrift SemiLight" pitchFamily="34" charset="0"/>
            </a:endParaRPr>
          </a:p>
          <a:p>
            <a:pPr lvl="1" indent="-342900" algn="just">
              <a:lnSpc>
                <a:spcPct val="150000"/>
              </a:lnSpc>
              <a:buClr>
                <a:schemeClr val="tx1">
                  <a:lumMod val="85000"/>
                  <a:lumOff val="15000"/>
                </a:schemeClr>
              </a:buClr>
              <a:buSzPct val="130000"/>
            </a:pPr>
            <a:r>
              <a:rPr lang="en-US" b="0" dirty="0">
                <a:latin typeface="Bahnschrift SemiLight" pitchFamily="34" charset="0"/>
              </a:rPr>
              <a:t>It gives an alert message to driver if his/her eyes are closed while driving which prevent accidental case which occur due to fatigue or distraction while driving.</a:t>
            </a:r>
            <a:endParaRPr lang="en-GB" b="0" dirty="0">
              <a:latin typeface="Bahnschrift SemiLight" pitchFamily="34" charset="0"/>
            </a:endParaRPr>
          </a:p>
          <a:p>
            <a:pPr lvl="1" indent="-342900" algn="just">
              <a:lnSpc>
                <a:spcPct val="150000"/>
              </a:lnSpc>
              <a:buClr>
                <a:schemeClr val="tx1">
                  <a:lumMod val="85000"/>
                  <a:lumOff val="15000"/>
                </a:schemeClr>
              </a:buClr>
              <a:buSzPct val="130000"/>
            </a:pPr>
            <a:r>
              <a:rPr lang="en-US" b="0" dirty="0">
                <a:latin typeface="Bahnschrift SemiLight" pitchFamily="34" charset="0"/>
              </a:rPr>
              <a:t>Which would help in smart city mission as it prevents accident in a smart city through our technology.</a:t>
            </a:r>
          </a:p>
          <a:p>
            <a:pPr lvl="1" indent="-342900" algn="just">
              <a:lnSpc>
                <a:spcPct val="150000"/>
              </a:lnSpc>
              <a:buClr>
                <a:schemeClr val="tx1">
                  <a:lumMod val="85000"/>
                  <a:lumOff val="15000"/>
                </a:schemeClr>
              </a:buClr>
              <a:buSzPct val="130000"/>
            </a:pPr>
            <a:r>
              <a:rPr lang="en-US" b="0" dirty="0">
                <a:latin typeface="Bahnschrift SemiLight" pitchFamily="34" charset="0"/>
              </a:rPr>
              <a:t>For this we are creating an </a:t>
            </a:r>
            <a:r>
              <a:rPr lang="en-US" b="0" dirty="0" err="1">
                <a:latin typeface="Bahnschrift SemiLight" pitchFamily="34" charset="0"/>
              </a:rPr>
              <a:t>OpenCV</a:t>
            </a:r>
            <a:r>
              <a:rPr lang="en-US" b="0" dirty="0">
                <a:latin typeface="Bahnschrift SemiLight" pitchFamily="34" charset="0"/>
              </a:rPr>
              <a:t> program which detect the human eye is open or closed for which it gives an alert to driver by alarm, seat vibration or suggesting to break</a:t>
            </a:r>
            <a:endParaRPr lang="x-none" b="0">
              <a:latin typeface="Bahnschrift SemiLight" pitchFamily="34" charset="0"/>
            </a:endParaRPr>
          </a:p>
          <a:p>
            <a:pPr marL="68580" indent="0">
              <a:buNone/>
            </a:pPr>
            <a:endParaRPr lang="en-US" dirty="0"/>
          </a:p>
        </p:txBody>
      </p:sp>
    </p:spTree>
    <p:extLst>
      <p:ext uri="{BB962C8B-B14F-4D97-AF65-F5344CB8AC3E}">
        <p14:creationId xmlns:p14="http://schemas.microsoft.com/office/powerpoint/2010/main" val="33155572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rotWithShape="1">
          <a:blip r:embed="rId2" cstate="print">
            <a:extLst>
              <a:ext uri="{28A0092B-C50C-407E-A947-70E740481C1C}">
                <a14:useLocalDpi xmlns:a14="http://schemas.microsoft.com/office/drawing/2010/main" val="0"/>
              </a:ext>
            </a:extLst>
          </a:blip>
          <a:srcRect l="7385" t="5627" r="42829" b="22361"/>
          <a:stretch/>
        </p:blipFill>
        <p:spPr bwMode="auto">
          <a:xfrm>
            <a:off x="1066800" y="1600200"/>
            <a:ext cx="4191000" cy="312420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cstate="print">
            <a:extLst>
              <a:ext uri="{28A0092B-C50C-407E-A947-70E740481C1C}">
                <a14:useLocalDpi xmlns:a14="http://schemas.microsoft.com/office/drawing/2010/main" val="0"/>
              </a:ext>
            </a:extLst>
          </a:blip>
          <a:srcRect l="18306" t="3647" r="21276" b="9952"/>
          <a:stretch/>
        </p:blipFill>
        <p:spPr bwMode="auto">
          <a:xfrm>
            <a:off x="5867400" y="1600200"/>
            <a:ext cx="4191000" cy="3124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154136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8123"/>
            <a:ext cx="9132167" cy="609600"/>
          </a:xfrm>
        </p:spPr>
        <p:txBody>
          <a:bodyPr>
            <a:normAutofit/>
          </a:bodyPr>
          <a:lstStyle/>
          <a:p>
            <a:pPr algn="ctr"/>
            <a:r>
              <a:rPr lang="en-US" sz="3000" b="0" dirty="0" smtClean="0">
                <a:latin typeface="Algerian" pitchFamily="82" charset="0"/>
              </a:rPr>
              <a:t>CONCLUSION</a:t>
            </a:r>
            <a:endParaRPr lang="en-US" sz="3000" b="0" dirty="0">
              <a:latin typeface="Algerian" pitchFamily="82" charset="0"/>
            </a:endParaRPr>
          </a:p>
        </p:txBody>
      </p:sp>
      <p:sp>
        <p:nvSpPr>
          <p:cNvPr id="3" name="Content Placeholder 2"/>
          <p:cNvSpPr>
            <a:spLocks noGrp="1"/>
          </p:cNvSpPr>
          <p:nvPr>
            <p:ph idx="1"/>
          </p:nvPr>
        </p:nvSpPr>
        <p:spPr>
          <a:xfrm>
            <a:off x="228600" y="838200"/>
            <a:ext cx="11201400" cy="5715000"/>
          </a:xfrm>
        </p:spPr>
        <p:txBody>
          <a:bodyPr>
            <a:noAutofit/>
          </a:bodyPr>
          <a:lstStyle/>
          <a:p>
            <a:pPr marL="285750" indent="-285750" algn="just">
              <a:buFont typeface="Arial" panose="020B0604020202020204" pitchFamily="34" charset="0"/>
              <a:buChar char="•"/>
            </a:pPr>
            <a:r>
              <a:rPr lang="en-US" b="0" dirty="0">
                <a:latin typeface="Bahnschrift SemiLight" pitchFamily="34" charset="0"/>
              </a:rPr>
              <a:t>In company we trained about Python, OOP’s, Python implementation with OOP, Benefits of OOP in python, important function in python like lambda, map, reduce, filter in internship . </a:t>
            </a:r>
          </a:p>
          <a:p>
            <a:pPr marL="285750" indent="-285750" algn="just">
              <a:buFont typeface="Arial" panose="020B0604020202020204" pitchFamily="34" charset="0"/>
              <a:buChar char="•"/>
            </a:pPr>
            <a:r>
              <a:rPr lang="en-US" b="0" dirty="0">
                <a:latin typeface="Bahnschrift SemiLight" pitchFamily="34" charset="0"/>
              </a:rPr>
              <a:t>We were assigned with </a:t>
            </a:r>
            <a:r>
              <a:rPr lang="en-US" b="0" dirty="0" smtClean="0">
                <a:latin typeface="Bahnschrift SemiLight" pitchFamily="34" charset="0"/>
              </a:rPr>
              <a:t>Music Player </a:t>
            </a:r>
            <a:r>
              <a:rPr lang="en-US" b="0" dirty="0">
                <a:latin typeface="Bahnschrift SemiLight" pitchFamily="34" charset="0"/>
              </a:rPr>
              <a:t>application using python programming </a:t>
            </a:r>
            <a:r>
              <a:rPr lang="en-US" b="0" dirty="0" smtClean="0">
                <a:latin typeface="Bahnschrift SemiLight" pitchFamily="34" charset="0"/>
              </a:rPr>
              <a:t>language,where we are created some of methods like playing_song,pause_song,stopping_song,removing_song and adding_songs to the playlist. </a:t>
            </a:r>
          </a:p>
          <a:p>
            <a:pPr marL="285750" indent="-285750" algn="just">
              <a:buFont typeface="Arial" panose="020B0604020202020204" pitchFamily="34" charset="0"/>
              <a:buChar char="•"/>
            </a:pPr>
            <a:r>
              <a:rPr lang="en-US" b="0" dirty="0" smtClean="0">
                <a:latin typeface="Bahnschrift SemiLight" pitchFamily="34" charset="0"/>
              </a:rPr>
              <a:t>During </a:t>
            </a:r>
            <a:r>
              <a:rPr lang="en-US" b="0" dirty="0">
                <a:latin typeface="Bahnschrift SemiLight" pitchFamily="34" charset="0"/>
              </a:rPr>
              <a:t>the internship we learnt about Artificial Intelligence, types of AI, Machine learning, OpenCv, Haar cascade dataset. We learnt about </a:t>
            </a:r>
            <a:r>
              <a:rPr lang="en-US" b="0" dirty="0" err="1">
                <a:latin typeface="Bahnschrift SemiLight" pitchFamily="34" charset="0"/>
              </a:rPr>
              <a:t>OpenCV</a:t>
            </a:r>
            <a:r>
              <a:rPr lang="en-US" b="0" dirty="0">
                <a:latin typeface="Bahnschrift SemiLight" pitchFamily="34" charset="0"/>
              </a:rPr>
              <a:t> through which the system can detect through its camera like human, human face, moving object, etc.</a:t>
            </a:r>
          </a:p>
          <a:p>
            <a:pPr marL="285750" indent="-285750" algn="just">
              <a:buFont typeface="Arial" panose="020B0604020202020204" pitchFamily="34" charset="0"/>
              <a:buChar char="•"/>
            </a:pPr>
            <a:r>
              <a:rPr lang="en-US" b="0" dirty="0">
                <a:latin typeface="Bahnschrift SemiLight" pitchFamily="34" charset="0"/>
              </a:rPr>
              <a:t>Assigned with task which implies drivers eyes detection using </a:t>
            </a:r>
            <a:r>
              <a:rPr lang="en-US" b="0" dirty="0" err="1">
                <a:latin typeface="Bahnschrift SemiLight" pitchFamily="34" charset="0"/>
              </a:rPr>
              <a:t>OpenCV</a:t>
            </a:r>
            <a:r>
              <a:rPr lang="en-US" b="0" dirty="0">
                <a:latin typeface="Bahnschrift SemiLight" pitchFamily="34" charset="0"/>
              </a:rPr>
              <a:t>. Here we created a program that detect the human eyes and gives a result that whether eyes are closed or open. Which would help in the smart city mission by implementing this number of accidents would become less which is occur due to drivers closed eye</a:t>
            </a:r>
            <a:endParaRPr lang="en-US" b="0" dirty="0">
              <a:latin typeface="Bahnschrift SemiLight"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11071747" cy="6096001"/>
          </a:xfrm>
        </p:spPr>
        <p:txBody>
          <a:bodyPr>
            <a:noAutofit/>
          </a:bodyPr>
          <a:lstStyle/>
          <a:p>
            <a:pPr marL="365760" indent="0" algn="just">
              <a:buNone/>
            </a:pPr>
            <a:r>
              <a:rPr lang="en-US" sz="2400" b="0" dirty="0" smtClean="0">
                <a:latin typeface="Bahnschrift SemiLight" pitchFamily="34" charset="0"/>
                <a:cs typeface="Times New Roman" pitchFamily="18" charset="0"/>
              </a:rPr>
              <a:t>The company is established in 2017 and located in Balagavi, Karnataka, India.</a:t>
            </a:r>
          </a:p>
          <a:p>
            <a:pPr marL="822960" indent="-457200" algn="just">
              <a:buFont typeface="+mj-lt"/>
              <a:buAutoNum type="arabicPeriod"/>
            </a:pPr>
            <a:r>
              <a:rPr lang="en-US" sz="2400" b="0" dirty="0" smtClean="0">
                <a:latin typeface="Bahnschrift SemiLight" pitchFamily="34" charset="0"/>
                <a:cs typeface="Times New Roman" pitchFamily="18" charset="0"/>
              </a:rPr>
              <a:t>Since 2017, the company have been providing consulting service, </a:t>
            </a:r>
          </a:p>
          <a:p>
            <a:pPr marL="822960" indent="-457200" algn="just">
              <a:buFont typeface="+mj-lt"/>
              <a:buAutoNum type="arabicPeriod"/>
            </a:pPr>
            <a:r>
              <a:rPr lang="en-US" sz="2400" b="0" dirty="0" smtClean="0">
                <a:latin typeface="Bahnschrift SemiLight" pitchFamily="34" charset="0"/>
                <a:cs typeface="Times New Roman" pitchFamily="18" charset="0"/>
              </a:rPr>
              <a:t>website development, </a:t>
            </a:r>
          </a:p>
          <a:p>
            <a:pPr marL="822960" indent="-457200" algn="just">
              <a:buFont typeface="+mj-lt"/>
              <a:buAutoNum type="arabicPeriod"/>
            </a:pPr>
            <a:r>
              <a:rPr lang="en-US" sz="2400" b="0" dirty="0">
                <a:latin typeface="Bahnschrift SemiLight" pitchFamily="34" charset="0"/>
                <a:cs typeface="Times New Roman" pitchFamily="18" charset="0"/>
              </a:rPr>
              <a:t>D</a:t>
            </a:r>
            <a:r>
              <a:rPr lang="en-US" sz="2400" b="0" dirty="0" smtClean="0">
                <a:latin typeface="Bahnschrift SemiLight" pitchFamily="34" charset="0"/>
                <a:cs typeface="Times New Roman" pitchFamily="18" charset="0"/>
              </a:rPr>
              <a:t>esign and IoT</a:t>
            </a:r>
            <a:r>
              <a:rPr lang="en-US" sz="2400" b="0" dirty="0">
                <a:latin typeface="Bahnschrift SemiLight" pitchFamily="34" charset="0"/>
                <a:cs typeface="Times New Roman" pitchFamily="18" charset="0"/>
              </a:rPr>
              <a:t> </a:t>
            </a:r>
            <a:r>
              <a:rPr lang="en-US" sz="2400" b="0" dirty="0" smtClean="0">
                <a:latin typeface="Bahnschrift SemiLight" pitchFamily="34" charset="0"/>
                <a:cs typeface="Times New Roman" pitchFamily="18" charset="0"/>
              </a:rPr>
              <a:t>application development.  </a:t>
            </a:r>
          </a:p>
          <a:p>
            <a:pPr marL="822960" indent="-457200" algn="just">
              <a:buFont typeface="+mj-lt"/>
              <a:buAutoNum type="arabicPeriod"/>
            </a:pPr>
            <a:r>
              <a:rPr lang="en-US" sz="2400" b="0" dirty="0" smtClean="0">
                <a:latin typeface="Bahnschrift SemiLight" pitchFamily="34" charset="0"/>
                <a:cs typeface="Times New Roman" pitchFamily="18" charset="0"/>
              </a:rPr>
              <a:t>And 100</a:t>
            </a:r>
            <a:r>
              <a:rPr lang="en-US" sz="2400" b="0" dirty="0">
                <a:latin typeface="Bahnschrift SemiLight" pitchFamily="34" charset="0"/>
                <a:cs typeface="Times New Roman" pitchFamily="18" charset="0"/>
              </a:rPr>
              <a:t>% responsive business websites</a:t>
            </a:r>
            <a:r>
              <a:rPr lang="en-US" sz="2400" dirty="0">
                <a:latin typeface="Bahnschrift SemiLight" pitchFamily="34" charset="0"/>
                <a:cs typeface="Times New Roman" pitchFamily="18" charset="0"/>
              </a:rPr>
              <a:t>. </a:t>
            </a:r>
            <a:endParaRPr lang="en-US" sz="2400" dirty="0" smtClean="0">
              <a:latin typeface="Bahnschrift SemiLight" pitchFamily="34"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505200"/>
            <a:ext cx="3467100" cy="238194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7200" y="3515360"/>
            <a:ext cx="3908255" cy="248719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59322" y="3505200"/>
            <a:ext cx="2915626" cy="2487194"/>
          </a:xfrm>
          <a:prstGeom prst="rect">
            <a:avLst/>
          </a:prstGeom>
        </p:spPr>
      </p:pic>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8138" y="1219200"/>
            <a:ext cx="10671891" cy="3716402"/>
          </a:xfrm>
          <a:prstGeom prst="rect">
            <a:avLst/>
          </a:prstGeom>
        </p:spPr>
        <p:txBody>
          <a:bodyPr wrap="square">
            <a:spAutoFit/>
          </a:bodyPr>
          <a:lstStyle/>
          <a:p>
            <a:pPr algn="just">
              <a:lnSpc>
                <a:spcPct val="150000"/>
              </a:lnSpc>
              <a:buClr>
                <a:schemeClr val="bg2">
                  <a:lumMod val="75000"/>
                </a:schemeClr>
              </a:buClr>
            </a:pPr>
            <a:r>
              <a:rPr lang="en-US" sz="2500" b="1" dirty="0"/>
              <a:t>Vision and </a:t>
            </a:r>
            <a:r>
              <a:rPr lang="en-US" sz="2500" b="1" dirty="0" smtClean="0"/>
              <a:t>mission of </a:t>
            </a:r>
            <a:r>
              <a:rPr lang="en-US" sz="2500" b="1" dirty="0"/>
              <a:t>the organization</a:t>
            </a:r>
          </a:p>
          <a:p>
            <a:pPr marL="342900" indent="-342900" algn="just">
              <a:lnSpc>
                <a:spcPct val="150000"/>
              </a:lnSpc>
              <a:buClr>
                <a:schemeClr val="tx1">
                  <a:lumMod val="85000"/>
                  <a:lumOff val="15000"/>
                </a:schemeClr>
              </a:buClr>
              <a:buSzPct val="130000"/>
              <a:buFont typeface="Arial" pitchFamily="34" charset="0"/>
              <a:buChar char="•"/>
            </a:pPr>
            <a:r>
              <a:rPr lang="en-US" sz="2200" b="1" dirty="0" smtClean="0">
                <a:latin typeface="Bahnschrift SemiLight" pitchFamily="34" charset="0"/>
              </a:rPr>
              <a:t>Vision: </a:t>
            </a:r>
            <a:r>
              <a:rPr lang="en-US" sz="2200" b="1" dirty="0" smtClean="0">
                <a:solidFill>
                  <a:srgbClr val="C00000"/>
                </a:solidFill>
                <a:latin typeface="Bahnschrift SemiLight" pitchFamily="34" charset="0"/>
              </a:rPr>
              <a:t>To build a </a:t>
            </a:r>
            <a:r>
              <a:rPr lang="en-US" sz="2200" b="1" dirty="0">
                <a:solidFill>
                  <a:srgbClr val="C00000"/>
                </a:solidFill>
                <a:latin typeface="Bahnschrift SemiLight" pitchFamily="34" charset="0"/>
              </a:rPr>
              <a:t>reputation of being one of the most innovative IT Solution and Service </a:t>
            </a:r>
            <a:r>
              <a:rPr lang="en-US" sz="2200" b="1" dirty="0" smtClean="0">
                <a:solidFill>
                  <a:srgbClr val="C00000"/>
                </a:solidFill>
                <a:latin typeface="Bahnschrift SemiLight" pitchFamily="34" charset="0"/>
              </a:rPr>
              <a:t>provider.</a:t>
            </a:r>
          </a:p>
          <a:p>
            <a:pPr algn="just">
              <a:lnSpc>
                <a:spcPct val="150000"/>
              </a:lnSpc>
              <a:buClr>
                <a:schemeClr val="tx1">
                  <a:lumMod val="85000"/>
                  <a:lumOff val="15000"/>
                </a:schemeClr>
              </a:buClr>
              <a:buSzPct val="130000"/>
            </a:pPr>
            <a:endParaRPr lang="en-US" sz="1600" b="1" dirty="0" smtClean="0">
              <a:solidFill>
                <a:srgbClr val="C00000"/>
              </a:solidFill>
              <a:latin typeface="Bahnschrift SemiLight" pitchFamily="34" charset="0"/>
            </a:endParaRPr>
          </a:p>
          <a:p>
            <a:pPr marL="342900" indent="-342900" algn="just">
              <a:lnSpc>
                <a:spcPct val="150000"/>
              </a:lnSpc>
              <a:buClr>
                <a:schemeClr val="tx1">
                  <a:lumMod val="85000"/>
                  <a:lumOff val="15000"/>
                </a:schemeClr>
              </a:buClr>
              <a:buSzPct val="130000"/>
              <a:buFont typeface="Arial" pitchFamily="34" charset="0"/>
              <a:buChar char="•"/>
            </a:pPr>
            <a:r>
              <a:rPr lang="en-US" sz="2200" b="1" dirty="0" smtClean="0">
                <a:latin typeface="Bahnschrift SemiLight" pitchFamily="34" charset="0"/>
              </a:rPr>
              <a:t>Mission:</a:t>
            </a:r>
            <a:r>
              <a:rPr lang="en-US" sz="2200" dirty="0">
                <a:latin typeface="Bahnschrift SemiLight" pitchFamily="34" charset="0"/>
              </a:rPr>
              <a:t> </a:t>
            </a:r>
            <a:r>
              <a:rPr lang="en-US" sz="2200" b="1" dirty="0" smtClean="0">
                <a:solidFill>
                  <a:srgbClr val="002060"/>
                </a:solidFill>
                <a:latin typeface="Bahnschrift SemiLight" pitchFamily="34" charset="0"/>
              </a:rPr>
              <a:t>To </a:t>
            </a:r>
            <a:r>
              <a:rPr lang="en-US" sz="2200" b="1" dirty="0">
                <a:solidFill>
                  <a:srgbClr val="002060"/>
                </a:solidFill>
                <a:latin typeface="Bahnschrift SemiLight" pitchFamily="34" charset="0"/>
              </a:rPr>
              <a:t>produce excellent services in the field of IT Services and Consultancy</a:t>
            </a:r>
            <a:r>
              <a:rPr lang="en-US" sz="2200" dirty="0">
                <a:latin typeface="Bahnschrift SemiLight" pitchFamily="34" charset="0"/>
              </a:rPr>
              <a:t> with maximum efforts driven towards customer satisfaction. </a:t>
            </a:r>
            <a:endParaRPr lang="en-US" sz="2200" dirty="0" smtClean="0">
              <a:latin typeface="Bahnschrift SemiLight" pitchFamily="34" charset="0"/>
            </a:endParaRPr>
          </a:p>
          <a:p>
            <a:pPr marL="342900" indent="-342900" algn="just">
              <a:lnSpc>
                <a:spcPct val="150000"/>
              </a:lnSpc>
              <a:buFont typeface="Wingdings" pitchFamily="2" charset="2"/>
              <a:buChar char="Ø"/>
            </a:pPr>
            <a:endParaRPr lang="en-US" sz="2200" dirty="0">
              <a:latin typeface="Bahnschrift SemiLight" pitchFamily="34" charset="0"/>
            </a:endParaRPr>
          </a:p>
        </p:txBody>
      </p:sp>
    </p:spTree>
    <p:extLst>
      <p:ext uri="{BB962C8B-B14F-4D97-AF65-F5344CB8AC3E}">
        <p14:creationId xmlns:p14="http://schemas.microsoft.com/office/powerpoint/2010/main" val="1712884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1" y="1066801"/>
            <a:ext cx="10226121" cy="507831"/>
          </a:xfrm>
          <a:prstGeom prst="rect">
            <a:avLst/>
          </a:prstGeom>
          <a:noFill/>
        </p:spPr>
        <p:txBody>
          <a:bodyPr wrap="square" rtlCol="0">
            <a:spAutoFit/>
          </a:bodyPr>
          <a:lstStyle/>
          <a:p>
            <a:pPr>
              <a:lnSpc>
                <a:spcPct val="150000"/>
              </a:lnSpc>
            </a:pPr>
            <a:endParaRPr lang="en-IN" dirty="0"/>
          </a:p>
        </p:txBody>
      </p:sp>
      <p:sp>
        <p:nvSpPr>
          <p:cNvPr id="6" name="TextBox 5"/>
          <p:cNvSpPr txBox="1"/>
          <p:nvPr/>
        </p:nvSpPr>
        <p:spPr>
          <a:xfrm>
            <a:off x="297179" y="152401"/>
            <a:ext cx="11406917" cy="669414"/>
          </a:xfrm>
          <a:prstGeom prst="rect">
            <a:avLst/>
          </a:prstGeom>
          <a:noFill/>
        </p:spPr>
        <p:txBody>
          <a:bodyPr wrap="square" rtlCol="0">
            <a:spAutoFit/>
          </a:bodyPr>
          <a:lstStyle/>
          <a:p>
            <a:pPr algn="ctr">
              <a:lnSpc>
                <a:spcPct val="150000"/>
              </a:lnSpc>
              <a:buClr>
                <a:schemeClr val="bg2">
                  <a:lumMod val="75000"/>
                </a:schemeClr>
              </a:buClr>
            </a:pPr>
            <a:r>
              <a:rPr lang="en-US" sz="2500" b="1" dirty="0"/>
              <a:t>Organization structure</a:t>
            </a:r>
          </a:p>
        </p:txBody>
      </p:sp>
      <p:graphicFrame>
        <p:nvGraphicFramePr>
          <p:cNvPr id="4" name="Diagram 3"/>
          <p:cNvGraphicFramePr/>
          <p:nvPr>
            <p:extLst>
              <p:ext uri="{D42A27DB-BD31-4B8C-83A1-F6EECF244321}">
                <p14:modId xmlns:p14="http://schemas.microsoft.com/office/powerpoint/2010/main" val="696524888"/>
              </p:ext>
            </p:extLst>
          </p:nvPr>
        </p:nvGraphicFramePr>
        <p:xfrm>
          <a:off x="792480" y="914400"/>
          <a:ext cx="1030224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0858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4360" y="990600"/>
            <a:ext cx="10705988" cy="3993401"/>
          </a:xfrm>
          <a:prstGeom prst="rect">
            <a:avLst/>
          </a:prstGeom>
        </p:spPr>
        <p:txBody>
          <a:bodyPr wrap="square">
            <a:spAutoFit/>
          </a:bodyPr>
          <a:lstStyle/>
          <a:p>
            <a:pPr algn="just">
              <a:lnSpc>
                <a:spcPct val="150000"/>
              </a:lnSpc>
              <a:buClr>
                <a:schemeClr val="bg2">
                  <a:lumMod val="75000"/>
                </a:schemeClr>
              </a:buClr>
            </a:pPr>
            <a:r>
              <a:rPr lang="en-US" sz="2500" b="1" dirty="0"/>
              <a:t>Roles and Responsibilities of </a:t>
            </a:r>
            <a:r>
              <a:rPr lang="en-US" sz="2500" b="1" dirty="0" smtClean="0"/>
              <a:t>personnel</a:t>
            </a:r>
          </a:p>
          <a:p>
            <a:pPr algn="just">
              <a:lnSpc>
                <a:spcPct val="150000"/>
              </a:lnSpc>
              <a:buClr>
                <a:schemeClr val="bg2">
                  <a:lumMod val="75000"/>
                </a:schemeClr>
              </a:buClr>
            </a:pPr>
            <a:endParaRPr lang="en-US" sz="1600" b="1" dirty="0"/>
          </a:p>
          <a:p>
            <a:pPr marL="342900" indent="-342900" algn="just">
              <a:buFont typeface="Wingdings" pitchFamily="2" charset="2"/>
              <a:buChar char="Ø"/>
            </a:pPr>
            <a:r>
              <a:rPr lang="en-US" sz="2400" dirty="0" smtClean="0">
                <a:latin typeface="Bahnschrift SemiLight" pitchFamily="34" charset="0"/>
                <a:cs typeface="Arial" pitchFamily="34" charset="0"/>
              </a:rPr>
              <a:t>The </a:t>
            </a:r>
            <a:r>
              <a:rPr lang="en-US" sz="2400" b="1" dirty="0">
                <a:latin typeface="Bahnschrift SemiLight" pitchFamily="34" charset="0"/>
                <a:cs typeface="Arial" pitchFamily="34" charset="0"/>
              </a:rPr>
              <a:t>roles and responsibilities of personnel</a:t>
            </a:r>
            <a:r>
              <a:rPr lang="en-US" sz="2400" dirty="0">
                <a:latin typeface="Bahnschrift SemiLight" pitchFamily="34" charset="0"/>
                <a:cs typeface="Arial" pitchFamily="34" charset="0"/>
              </a:rPr>
              <a:t> within the organization </a:t>
            </a:r>
            <a:r>
              <a:rPr lang="en-US" sz="2400" b="1" dirty="0">
                <a:latin typeface="Bahnschrift SemiLight" pitchFamily="34" charset="0"/>
                <a:cs typeface="Arial" pitchFamily="34" charset="0"/>
              </a:rPr>
              <a:t>vary depending on their job functions and departmental affiliations.</a:t>
            </a:r>
            <a:r>
              <a:rPr lang="en-US" sz="2400" dirty="0">
                <a:latin typeface="Bahnschrift SemiLight" pitchFamily="34" charset="0"/>
                <a:cs typeface="Arial" pitchFamily="34" charset="0"/>
              </a:rPr>
              <a:t> </a:t>
            </a:r>
            <a:endParaRPr lang="en-US" sz="2400" dirty="0" smtClean="0">
              <a:latin typeface="Bahnschrift SemiLight" pitchFamily="34" charset="0"/>
              <a:cs typeface="Arial" pitchFamily="34" charset="0"/>
            </a:endParaRPr>
          </a:p>
          <a:p>
            <a:pPr algn="just"/>
            <a:endParaRPr lang="en-US" sz="2400" dirty="0" smtClean="0">
              <a:latin typeface="Bahnschrift SemiLight" pitchFamily="34" charset="0"/>
              <a:cs typeface="Arial" pitchFamily="34" charset="0"/>
            </a:endParaRPr>
          </a:p>
          <a:p>
            <a:pPr marL="342900" indent="-342900" algn="just">
              <a:buFont typeface="Wingdings" pitchFamily="2" charset="2"/>
              <a:buChar char="Ø"/>
            </a:pPr>
            <a:r>
              <a:rPr lang="en-US" sz="2400" dirty="0" smtClean="0">
                <a:latin typeface="Bahnschrift SemiLight" pitchFamily="34" charset="0"/>
                <a:cs typeface="Arial" pitchFamily="34" charset="0"/>
              </a:rPr>
              <a:t>The </a:t>
            </a:r>
            <a:r>
              <a:rPr lang="en-US" sz="2400" dirty="0">
                <a:latin typeface="Bahnschrift SemiLight" pitchFamily="34" charset="0"/>
                <a:cs typeface="Arial" pitchFamily="34" charset="0"/>
              </a:rPr>
              <a:t>personnel within the organization are </a:t>
            </a:r>
            <a:r>
              <a:rPr lang="en-US" sz="2400" b="1" u="sng" dirty="0">
                <a:latin typeface="Bahnschrift SemiLight" pitchFamily="34" charset="0"/>
                <a:cs typeface="Arial" pitchFamily="34" charset="0"/>
              </a:rPr>
              <a:t>expected to adhere to the company's values and principles </a:t>
            </a:r>
            <a:r>
              <a:rPr lang="en-US" sz="2400" dirty="0">
                <a:latin typeface="Bahnschrift SemiLight" pitchFamily="34" charset="0"/>
                <a:cs typeface="Arial" pitchFamily="34" charset="0"/>
              </a:rPr>
              <a:t>while </a:t>
            </a:r>
            <a:r>
              <a:rPr lang="en-US" sz="2400" b="1" u="sng" dirty="0">
                <a:latin typeface="Bahnschrift SemiLight" pitchFamily="34" charset="0"/>
                <a:cs typeface="Arial" pitchFamily="34" charset="0"/>
              </a:rPr>
              <a:t>carrying out their duties</a:t>
            </a:r>
            <a:r>
              <a:rPr lang="en-US" sz="2400" dirty="0" smtClean="0">
                <a:latin typeface="Bahnschrift SemiLight" pitchFamily="34" charset="0"/>
                <a:cs typeface="Arial" pitchFamily="34" charset="0"/>
              </a:rPr>
              <a:t>.</a:t>
            </a:r>
          </a:p>
          <a:p>
            <a:pPr marL="342900" indent="-342900" algn="just">
              <a:buFont typeface="Wingdings" pitchFamily="2" charset="2"/>
              <a:buChar char="Ø"/>
            </a:pPr>
            <a:endParaRPr lang="en-US" sz="2400" dirty="0">
              <a:latin typeface="Bahnschrift SemiLight" pitchFamily="34" charset="0"/>
              <a:cs typeface="Arial" pitchFamily="34" charset="0"/>
            </a:endParaRPr>
          </a:p>
          <a:p>
            <a:pPr marL="342900" indent="-342900" algn="just">
              <a:buFont typeface="Wingdings" pitchFamily="2" charset="2"/>
              <a:buChar char="Ø"/>
            </a:pPr>
            <a:endParaRPr lang="en-US" sz="2400" dirty="0" smtClean="0">
              <a:latin typeface="Bahnschrift SemiLight" pitchFamily="34" charset="0"/>
              <a:cs typeface="Arial" pitchFamily="34" charset="0"/>
            </a:endParaRPr>
          </a:p>
          <a:p>
            <a:pPr algn="just"/>
            <a:endParaRPr lang="en-IN" sz="2400" dirty="0">
              <a:latin typeface="Bahnschrift SemiLight"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9525000" cy="2971800"/>
          </a:xfrm>
        </p:spPr>
        <p:txBody>
          <a:bodyPr>
            <a:normAutofit lnSpcReduction="10000"/>
          </a:bodyPr>
          <a:lstStyle/>
          <a:p>
            <a:pPr algn="just">
              <a:lnSpc>
                <a:spcPct val="150000"/>
              </a:lnSpc>
              <a:buClr>
                <a:schemeClr val="bg2">
                  <a:lumMod val="75000"/>
                </a:schemeClr>
              </a:buClr>
            </a:pPr>
            <a:r>
              <a:rPr lang="en-IN" sz="2500" dirty="0"/>
              <a:t>Products and market </a:t>
            </a:r>
            <a:r>
              <a:rPr lang="en-IN" sz="2500" dirty="0" smtClean="0"/>
              <a:t>performance</a:t>
            </a:r>
            <a:endParaRPr lang="en-US" sz="2500" dirty="0" smtClean="0"/>
          </a:p>
          <a:p>
            <a:pPr algn="just">
              <a:lnSpc>
                <a:spcPct val="150000"/>
              </a:lnSpc>
              <a:buClr>
                <a:schemeClr val="bg2">
                  <a:lumMod val="75000"/>
                </a:schemeClr>
              </a:buClr>
            </a:pPr>
            <a:r>
              <a:rPr lang="en-US" b="0" dirty="0" smtClean="0"/>
              <a:t> List </a:t>
            </a:r>
            <a:r>
              <a:rPr lang="en-US" b="0" dirty="0"/>
              <a:t>of the products of  </a:t>
            </a:r>
            <a:r>
              <a:rPr lang="en-US" b="0" dirty="0" smtClean="0"/>
              <a:t>TechifyIndia</a:t>
            </a:r>
            <a:endParaRPr lang="en-US" b="0" dirty="0" smtClean="0">
              <a:latin typeface="Bahnschrift SemiLight" pitchFamily="34" charset="0"/>
            </a:endParaRPr>
          </a:p>
          <a:p>
            <a:pPr marL="342900" indent="-342900" algn="just">
              <a:buSzPct val="130000"/>
              <a:buFont typeface="Arial" pitchFamily="34" charset="0"/>
              <a:buChar char="•"/>
            </a:pPr>
            <a:r>
              <a:rPr lang="en-IN" b="0" dirty="0" smtClean="0">
                <a:latin typeface="Bahnschrift SemiLight" pitchFamily="34" charset="0"/>
              </a:rPr>
              <a:t> CashewSoft</a:t>
            </a:r>
            <a:r>
              <a:rPr lang="en-IN" b="0" dirty="0">
                <a:latin typeface="Bahnschrift SemiLight" pitchFamily="34" charset="0"/>
              </a:rPr>
              <a:t> </a:t>
            </a:r>
            <a:r>
              <a:rPr lang="en-IN" b="0" dirty="0" smtClean="0">
                <a:latin typeface="Bahnschrift SemiLight" pitchFamily="34" charset="0"/>
              </a:rPr>
              <a:t>ERP(Enterprise Resource Planning)</a:t>
            </a:r>
          </a:p>
          <a:p>
            <a:pPr marL="342900" indent="-342900" algn="just">
              <a:buSzPct val="130000"/>
              <a:buFont typeface="Arial" pitchFamily="34" charset="0"/>
              <a:buChar char="•"/>
            </a:pPr>
            <a:r>
              <a:rPr lang="en-IN" b="0" dirty="0" smtClean="0">
                <a:latin typeface="Bahnschrift SemiLight" pitchFamily="34" charset="0"/>
              </a:rPr>
              <a:t> TAX-E(GST </a:t>
            </a:r>
            <a:r>
              <a:rPr lang="en-IN" b="0" dirty="0">
                <a:latin typeface="Bahnschrift SemiLight" pitchFamily="34" charset="0"/>
              </a:rPr>
              <a:t>Billing) </a:t>
            </a:r>
            <a:endParaRPr lang="en-IN" b="0" dirty="0" smtClean="0">
              <a:latin typeface="Bahnschrift SemiLight" pitchFamily="34" charset="0"/>
            </a:endParaRPr>
          </a:p>
          <a:p>
            <a:pPr marL="342900" indent="-342900" algn="just">
              <a:buSzPct val="130000"/>
              <a:buFont typeface="Arial" pitchFamily="34" charset="0"/>
              <a:buChar char="•"/>
            </a:pPr>
            <a:r>
              <a:rPr lang="en-IN" b="0" dirty="0" smtClean="0">
                <a:latin typeface="Bahnschrift SemiLight" pitchFamily="34" charset="0"/>
              </a:rPr>
              <a:t> CNC </a:t>
            </a:r>
            <a:r>
              <a:rPr lang="en-IN" b="0" dirty="0">
                <a:latin typeface="Bahnschrift SemiLight" pitchFamily="34" charset="0"/>
              </a:rPr>
              <a:t>Monitoring </a:t>
            </a:r>
            <a:endParaRPr lang="en-IN" b="0" dirty="0" smtClean="0">
              <a:latin typeface="Bahnschrift SemiLight" pitchFamily="34" charset="0"/>
            </a:endParaRPr>
          </a:p>
          <a:p>
            <a:pPr marL="342900" indent="-342900" algn="just">
              <a:buSzPct val="130000"/>
              <a:buFont typeface="Arial" pitchFamily="34" charset="0"/>
              <a:buChar char="•"/>
            </a:pPr>
            <a:r>
              <a:rPr lang="en-IN" b="0" dirty="0" smtClean="0">
                <a:latin typeface="Bahnschrift SemiLight" pitchFamily="34" charset="0"/>
              </a:rPr>
              <a:t> IOT </a:t>
            </a:r>
            <a:r>
              <a:rPr lang="en-IN" b="0" dirty="0">
                <a:latin typeface="Bahnschrift SemiLight" pitchFamily="34" charset="0"/>
              </a:rPr>
              <a:t>Based Smart Bell, etc. </a:t>
            </a:r>
            <a:endParaRPr lang="en-US" b="0" dirty="0">
              <a:latin typeface="Bahnschrift SemiLight" pitchFamily="34"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352801"/>
            <a:ext cx="3273552" cy="2827105"/>
          </a:xfrm>
          <a:prstGeom prst="rect">
            <a:avLst/>
          </a:prstGeom>
        </p:spPr>
      </p:pic>
      <p:pic>
        <p:nvPicPr>
          <p:cNvPr id="9"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3352801"/>
            <a:ext cx="3276600" cy="2827106"/>
          </a:xfrm>
          <a:prstGeom prst="rect">
            <a:avLst/>
          </a:prstGeom>
        </p:spPr>
      </p:pic>
      <p:pic>
        <p:nvPicPr>
          <p:cNvPr id="10" name="Picture 9">
            <a:extLst>
              <a:ext uri="{FF2B5EF4-FFF2-40B4-BE49-F238E27FC236}">
                <a16:creationId xmlns="" xmlns:a16="http://schemas.microsoft.com/office/drawing/2014/main" id="{F6107381-AAB8-488D-93AA-9289479A4395}"/>
              </a:ext>
            </a:extLst>
          </p:cNvPr>
          <p:cNvPicPr>
            <a:picLocks noChangeAspect="1"/>
          </p:cNvPicPr>
          <p:nvPr/>
        </p:nvPicPr>
        <p:blipFill>
          <a:blip r:embed="rId4"/>
          <a:stretch>
            <a:fillRect/>
          </a:stretch>
        </p:blipFill>
        <p:spPr>
          <a:xfrm>
            <a:off x="8153400" y="3352803"/>
            <a:ext cx="3273552" cy="282710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4360" y="274638"/>
            <a:ext cx="10698480" cy="715962"/>
          </a:xfrm>
        </p:spPr>
        <p:txBody>
          <a:bodyPr>
            <a:noAutofit/>
          </a:bodyPr>
          <a:lstStyle/>
          <a:p>
            <a:pPr lvl="2"/>
            <a:r>
              <a:rPr lang="en-US" sz="3200" dirty="0" smtClean="0"/>
              <a:t> </a:t>
            </a:r>
            <a:endParaRPr lang="en-IN" sz="3200" dirty="0"/>
          </a:p>
        </p:txBody>
      </p:sp>
      <p:sp>
        <p:nvSpPr>
          <p:cNvPr id="2" name="Content Placeholder 1"/>
          <p:cNvSpPr>
            <a:spLocks noGrp="1"/>
          </p:cNvSpPr>
          <p:nvPr>
            <p:ph idx="1"/>
          </p:nvPr>
        </p:nvSpPr>
        <p:spPr/>
        <p:txBody>
          <a:bodyPr/>
          <a:lstStyle/>
          <a:p>
            <a:pPr marL="109728" indent="0">
              <a:buNone/>
            </a:pPr>
            <a:r>
              <a:rPr lang="en-US" dirty="0"/>
              <a:t> </a:t>
            </a: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979" t="9131" r="7002" b="9131"/>
          <a:stretch/>
        </p:blipFill>
        <p:spPr>
          <a:xfrm>
            <a:off x="891541" y="914402"/>
            <a:ext cx="10005061" cy="5029199"/>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Override1.xml><?xml version="1.0" encoding="utf-8"?>
<a:themeOverride xmlns:a="http://schemas.openxmlformats.org/drawingml/2006/main">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themeOverride>
</file>

<file path=docProps/app.xml><?xml version="1.0" encoding="utf-8"?>
<Properties xmlns="http://schemas.openxmlformats.org/officeDocument/2006/extended-properties" xmlns:vt="http://schemas.openxmlformats.org/officeDocument/2006/docPropsVTypes">
  <Template/>
  <TotalTime>2721</TotalTime>
  <Words>2478</Words>
  <Application>Microsoft Office PowerPoint</Application>
  <PresentationFormat>Custom</PresentationFormat>
  <Paragraphs>237</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Essential</vt:lpstr>
      <vt:lpstr>Semester End Examination (SEE) Presentation </vt:lpstr>
      <vt:lpstr>CONTENTS</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 We have signed MOU With 15 Engineering and 5 Diploma   colleges. • Conducting Internships from last 4 years  • We have placed 40+ students. </vt:lpstr>
      <vt:lpstr>2. On job Training - 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On Job Training - II</vt:lpstr>
      <vt:lpstr>PowerPoint Presentation</vt:lpstr>
      <vt:lpstr>PowerPoint Presentation</vt:lpstr>
      <vt:lpstr>PowerPoint Presentation</vt:lpstr>
      <vt:lpstr>PowerPoint Presentation</vt:lpstr>
      <vt:lpstr>PowerPoint Presentation</vt:lpstr>
      <vt:lpstr>5. Use Case - II</vt:lpstr>
      <vt:lpstr>PowerPoint Presentation</vt:lpstr>
      <vt:lpstr>PowerPoint Presentation</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presentation on “java -fullstack”</dc:title>
  <dc:creator>Purnima</dc:creator>
  <cp:lastModifiedBy>asus</cp:lastModifiedBy>
  <cp:revision>214</cp:revision>
  <dcterms:created xsi:type="dcterms:W3CDTF">2022-06-12T12:20:12Z</dcterms:created>
  <dcterms:modified xsi:type="dcterms:W3CDTF">2023-06-22T09:40:10Z</dcterms:modified>
</cp:coreProperties>
</file>