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{7D738452-AACB-4327-9AAD-39A287A78257}tf56160789_win32</Template>
  <TotalTime>0</TotalTime>
  <Words>31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Title Lorem Ipsum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KRISHNA .</dc:creator>
  <cp:lastModifiedBy>KRISHNA .</cp:lastModifiedBy>
  <cp:revision>1</cp:revision>
  <dcterms:created xsi:type="dcterms:W3CDTF">2023-06-23T10:26:44Z</dcterms:created>
  <dcterms:modified xsi:type="dcterms:W3CDTF">2023-06-23T10:27:17Z</dcterms:modified>
</cp:coreProperties>
</file>