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24"/>
  </p:notesMasterIdLst>
  <p:handoutMasterIdLst>
    <p:handoutMasterId r:id="rId25"/>
  </p:handoutMasterIdLst>
  <p:sldIdLst>
    <p:sldId id="257" r:id="rId2"/>
    <p:sldId id="266" r:id="rId3"/>
    <p:sldId id="304" r:id="rId4"/>
    <p:sldId id="272" r:id="rId5"/>
    <p:sldId id="282" r:id="rId6"/>
    <p:sldId id="273" r:id="rId7"/>
    <p:sldId id="286" r:id="rId8"/>
    <p:sldId id="301" r:id="rId9"/>
    <p:sldId id="289" r:id="rId10"/>
    <p:sldId id="302" r:id="rId11"/>
    <p:sldId id="306" r:id="rId12"/>
    <p:sldId id="307" r:id="rId13"/>
    <p:sldId id="308" r:id="rId14"/>
    <p:sldId id="309" r:id="rId15"/>
    <p:sldId id="310" r:id="rId16"/>
    <p:sldId id="311" r:id="rId17"/>
    <p:sldId id="312" r:id="rId18"/>
    <p:sldId id="313" r:id="rId19"/>
    <p:sldId id="314" r:id="rId20"/>
    <p:sldId id="315" r:id="rId21"/>
    <p:sldId id="305"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810" autoAdjust="0"/>
  </p:normalViewPr>
  <p:slideViewPr>
    <p:cSldViewPr snapToGrid="0" showGuides="1">
      <p:cViewPr varScale="1">
        <p:scale>
          <a:sx n="115" d="100"/>
          <a:sy n="115" d="100"/>
        </p:scale>
        <p:origin x="432" y="10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6/15/2023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6/15/2023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BC54-3465-4EAC-9971-8C86191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745D59-D9AF-4DF9-B68B-5E44053F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F38174-917E-411E-B8A7-B5333FF51540}"/>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5" name="Footer Placeholder 4">
            <a:extLst>
              <a:ext uri="{FF2B5EF4-FFF2-40B4-BE49-F238E27FC236}">
                <a16:creationId xmlns:a16="http://schemas.microsoft.com/office/drawing/2014/main" id="{74107B2B-BA18-4FFF-BF6C-F2B036194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B00CF-41E6-4FA1-88F0-ECB59D1C01C1}"/>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2595803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3B8-BAD0-4BC8-A921-72297AA218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456181-5C1A-4E10-A977-E95D68A2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219F-D136-47D0-A269-3C656E4E5249}"/>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5" name="Footer Placeholder 4">
            <a:extLst>
              <a:ext uri="{FF2B5EF4-FFF2-40B4-BE49-F238E27FC236}">
                <a16:creationId xmlns:a16="http://schemas.microsoft.com/office/drawing/2014/main" id="{D85C0BF5-3CE3-458A-9748-F217A5418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0A51-E451-461F-8E02-0D4D46243546}"/>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887572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D1B1B-CFF3-4E8F-9629-9854EDC6F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CD6A9-F94E-416C-818D-346C80EFF6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FCBB-D7D7-41F6-B4E8-E850380115A4}"/>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5" name="Footer Placeholder 4">
            <a:extLst>
              <a:ext uri="{FF2B5EF4-FFF2-40B4-BE49-F238E27FC236}">
                <a16:creationId xmlns:a16="http://schemas.microsoft.com/office/drawing/2014/main" id="{126E7C3A-5848-4D72-9775-96A4AFBFA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F76FB2-CFD8-4DE1-BAEE-194FEBCA592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681794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38437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76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21907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23174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58901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65377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CEC8-FECA-4DAE-844B-083542AAE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00607-B159-4FEC-B172-4E6E45F78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D0275-DB30-4CDF-BE44-5D39E9C78394}"/>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5" name="Footer Placeholder 4">
            <a:extLst>
              <a:ext uri="{FF2B5EF4-FFF2-40B4-BE49-F238E27FC236}">
                <a16:creationId xmlns:a16="http://schemas.microsoft.com/office/drawing/2014/main" id="{5E5B08FE-23C5-49CA-B175-93EE89CB1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6977E-E93F-4FB1-A158-24DE2A368F92}"/>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01262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230339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98743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7B37-5A41-4222-BC6A-0781769DE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B1A26-08F7-47C6-9BC5-698CEC5E21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1BB0-9116-453F-B06B-B16FD5977F3B}"/>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5" name="Footer Placeholder 4">
            <a:extLst>
              <a:ext uri="{FF2B5EF4-FFF2-40B4-BE49-F238E27FC236}">
                <a16:creationId xmlns:a16="http://schemas.microsoft.com/office/drawing/2014/main" id="{1128AC94-DD44-4287-B55E-1348E208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B02C1-FD01-4CCB-8110-67EDB54711AA}"/>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C165B12-2AD0-4A2E-8701-E6880767D676}"/>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7B8685B-0557-4378-A4BB-A9FCC95C7A94}"/>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77C460-DFDD-49DA-A732-58BE13C03CA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7219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0816-D55A-44FF-B00C-2451CD558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8BA4D-B58E-4CEE-A269-A891CC5AA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CF99FB-6A70-4CA3-98FF-BF2B46F41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65AD81-5984-49AA-A3D2-6CCB103F6372}"/>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6" name="Footer Placeholder 5">
            <a:extLst>
              <a:ext uri="{FF2B5EF4-FFF2-40B4-BE49-F238E27FC236}">
                <a16:creationId xmlns:a16="http://schemas.microsoft.com/office/drawing/2014/main" id="{2D65F147-A3F7-46D8-A304-DAB490274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1EC0E-2D27-462C-92BF-7FBDE75151E8}"/>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00762015"/>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AD1D-8593-4809-97C7-05CBF63FE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EAC5B-25A7-4BD6-B354-7F4204576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669CAD-340B-474A-ADE3-E0B119C27A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AA0D31-3278-4217-B7CA-912090BA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95619-2067-4351-BB48-4F265EF04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2BA85-DB1C-4145-9DFE-89BD800E5EDE}"/>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8" name="Footer Placeholder 7">
            <a:extLst>
              <a:ext uri="{FF2B5EF4-FFF2-40B4-BE49-F238E27FC236}">
                <a16:creationId xmlns:a16="http://schemas.microsoft.com/office/drawing/2014/main" id="{95810C04-C078-482E-96C7-D8A7ADFF8B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BBF914-702E-4252-9CCB-6E19E5564A69}"/>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6659591"/>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BF40-E097-49B6-ABDE-4AB881FF20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45CD4-7341-471A-861F-4DB20A33B072}"/>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4" name="Footer Placeholder 3">
            <a:extLst>
              <a:ext uri="{FF2B5EF4-FFF2-40B4-BE49-F238E27FC236}">
                <a16:creationId xmlns:a16="http://schemas.microsoft.com/office/drawing/2014/main" id="{C1D3F967-43AF-488E-AB83-DC97B620D6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3C6129-D962-4304-AB0A-28C4625F561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5006705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35507-45DB-4E51-AF19-E2D058ACF061}"/>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3" name="Footer Placeholder 2">
            <a:extLst>
              <a:ext uri="{FF2B5EF4-FFF2-40B4-BE49-F238E27FC236}">
                <a16:creationId xmlns:a16="http://schemas.microsoft.com/office/drawing/2014/main" id="{2ED7A3E7-06F8-455A-B8A9-B735B22E1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AEE02B-7E16-443E-98DF-1A5519B10DDE}"/>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1081793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DB2-DB6C-42B7-8325-8F626BA0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3941B-82DE-40E8-BDF9-486573EF3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4254BE-B469-4576-9193-AAE80CDD8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3C660-B000-4BBD-9E8B-9A8E7434D8B7}"/>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6" name="Footer Placeholder 5">
            <a:extLst>
              <a:ext uri="{FF2B5EF4-FFF2-40B4-BE49-F238E27FC236}">
                <a16:creationId xmlns:a16="http://schemas.microsoft.com/office/drawing/2014/main" id="{AF3111AF-5CA0-4A9F-A7B0-572C53959D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1FCDF-EA5C-4295-85A6-85E3FBFE3DB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44812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F13D-8A4A-4087-8B97-C90A2F632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76498-3E50-409B-A489-66D8E866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107C4-31C2-4769-8C75-2EDFAA3F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9191C-03D8-4F2D-BA7D-48224C24395C}"/>
              </a:ext>
            </a:extLst>
          </p:cNvPr>
          <p:cNvSpPr>
            <a:spLocks noGrp="1"/>
          </p:cNvSpPr>
          <p:nvPr>
            <p:ph type="dt" sz="half" idx="10"/>
          </p:nvPr>
        </p:nvSpPr>
        <p:spPr/>
        <p:txBody>
          <a:bodyPr/>
          <a:lstStyle/>
          <a:p>
            <a:fld id="{64BF4833-09CA-4F95-9AA9-D45BF689F777}" type="datetimeFigureOut">
              <a:rPr lang="en-IN" smtClean="0"/>
              <a:pPr/>
              <a:t>15-06-2023</a:t>
            </a:fld>
            <a:endParaRPr lang="en-IN"/>
          </a:p>
        </p:txBody>
      </p:sp>
      <p:sp>
        <p:nvSpPr>
          <p:cNvPr id="6" name="Footer Placeholder 5">
            <a:extLst>
              <a:ext uri="{FF2B5EF4-FFF2-40B4-BE49-F238E27FC236}">
                <a16:creationId xmlns:a16="http://schemas.microsoft.com/office/drawing/2014/main" id="{84986192-272C-4EB3-BB54-392AB2DAE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0F5757-7123-451E-8B35-42421C9D3615}"/>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97525485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D24DF-681A-4240-8917-565E448F2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CA9314-A25C-45BB-871E-795D49A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A73E8-069F-4176-BA45-9CAEF7E32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F4833-09CA-4F95-9AA9-D45BF689F777}" type="datetimeFigureOut">
              <a:rPr lang="en-IN" smtClean="0"/>
              <a:pPr/>
              <a:t>15-06-2023</a:t>
            </a:fld>
            <a:endParaRPr lang="en-IN"/>
          </a:p>
        </p:txBody>
      </p:sp>
      <p:sp>
        <p:nvSpPr>
          <p:cNvPr id="5" name="Footer Placeholder 4">
            <a:extLst>
              <a:ext uri="{FF2B5EF4-FFF2-40B4-BE49-F238E27FC236}">
                <a16:creationId xmlns:a16="http://schemas.microsoft.com/office/drawing/2014/main" id="{782F205C-BA09-43C7-9156-AD7994F3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8B59F9-B7DE-41FD-8EE3-2860989CF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A3BC3459-A353-4F9B-8C87-A98FF9397256}"/>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94193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798" r:id="rId16"/>
    <p:sldLayoutId id="2147483799" r:id="rId17"/>
    <p:sldLayoutId id="2147483800" r:id="rId18"/>
    <p:sldLayoutId id="2147483759" r:id="rId19"/>
    <p:sldLayoutId id="2147483716" r:id="rId20"/>
    <p:sldLayoutId id="2147483717" r:id="rId21"/>
    <p:sldLayoutId id="2147483649" r:id="rId22"/>
    <p:sldLayoutId id="2147483661" r:id="rId23"/>
    <p:sldLayoutId id="2147483662" r:id="rId24"/>
    <p:sldLayoutId id="2147483663" r:id="rId25"/>
    <p:sldLayoutId id="2147483664" r:id="rId26"/>
    <p:sldLayoutId id="2147483665" r:id="rId27"/>
    <p:sldLayoutId id="2147483666" r:id="rId28"/>
    <p:sldLayoutId id="2147483667" r:id="rId29"/>
    <p:sldLayoutId id="2147483668"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78" r:id="rId39"/>
    <p:sldLayoutId id="2147483679" r:id="rId40"/>
    <p:sldLayoutId id="2147483680" r:id="rId41"/>
    <p:sldLayoutId id="2147483653" r:id="rId42"/>
    <p:sldLayoutId id="2147483682" r:id="rId43"/>
    <p:sldLayoutId id="2147483683" r:id="rId44"/>
    <p:sldLayoutId id="2147483685" r:id="rId45"/>
    <p:sldLayoutId id="2147483654" r:id="rId46"/>
    <p:sldLayoutId id="2147483687" r:id="rId47"/>
    <p:sldLayoutId id="2147483689" r:id="rId48"/>
    <p:sldLayoutId id="2147483688" r:id="rId49"/>
    <p:sldLayoutId id="2147483691" r:id="rId50"/>
    <p:sldLayoutId id="2147483692" r:id="rId51"/>
    <p:sldLayoutId id="2147483693" r:id="rId52"/>
    <p:sldLayoutId id="2147483694" r:id="rId53"/>
    <p:sldLayoutId id="2147483696" r:id="rId54"/>
    <p:sldLayoutId id="2147483698" r:id="rId55"/>
    <p:sldLayoutId id="2147483699" r:id="rId56"/>
    <p:sldLayoutId id="2147483700" r:id="rId57"/>
    <p:sldLayoutId id="2147483701" r:id="rId58"/>
    <p:sldLayoutId id="2147483702" r:id="rId5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881142" y="885824"/>
            <a:ext cx="4405234" cy="479118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5476874" y="885825"/>
            <a:ext cx="6486525" cy="4791188"/>
          </a:xfrm>
        </p:spPr>
        <p:txBody>
          <a:bodyPr>
            <a:normAutofit/>
          </a:bodyPr>
          <a:lstStyle/>
          <a:p>
            <a:r>
              <a:rPr lang="en-US" sz="6600" dirty="0"/>
              <a:t>Presentation on TechifyIndia</a:t>
            </a:r>
            <a:br>
              <a:rPr lang="en-US" sz="6600" dirty="0"/>
            </a:br>
            <a:r>
              <a:rPr lang="en-US" sz="6600" dirty="0"/>
              <a:t>Organization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5881689"/>
            <a:ext cx="4986338" cy="976311"/>
          </a:xfrm>
        </p:spPr>
        <p:txBody>
          <a:bodyPr>
            <a:normAutofit/>
          </a:bodyPr>
          <a:lstStyle/>
          <a:p>
            <a:r>
              <a:rPr lang="en-US" dirty="0"/>
              <a:t>			</a:t>
            </a:r>
            <a:r>
              <a:rPr lang="en-US" sz="2000" b="1" dirty="0"/>
              <a:t>Krishna Jadhav				    393CS20009</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C3BFBB-331A-46AE-94C1-43012460D8F7}"/>
              </a:ext>
            </a:extLst>
          </p:cNvPr>
          <p:cNvSpPr>
            <a:spLocks noGrp="1"/>
          </p:cNvSpPr>
          <p:nvPr>
            <p:ph type="sldNum" sz="quarter" idx="12"/>
          </p:nvPr>
        </p:nvSpPr>
        <p:spPr>
          <a:xfrm>
            <a:off x="11571316" y="6492875"/>
            <a:ext cx="620684" cy="365125"/>
          </a:xfrm>
        </p:spPr>
        <p:txBody>
          <a:bodyPr/>
          <a:lstStyle/>
          <a:p>
            <a:fld id="{03DC2DEF-D2FE-4B45-ABA4-9F153FD1C98A}" type="slidenum">
              <a:rPr lang="en-US" smtClean="0"/>
              <a:pPr/>
              <a:t>10</a:t>
            </a:fld>
            <a:endParaRPr lang="en-US" dirty="0"/>
          </a:p>
        </p:txBody>
      </p:sp>
      <p:pic>
        <p:nvPicPr>
          <p:cNvPr id="6" name="Picture 5">
            <a:extLst>
              <a:ext uri="{FF2B5EF4-FFF2-40B4-BE49-F238E27FC236}">
                <a16:creationId xmlns:a16="http://schemas.microsoft.com/office/drawing/2014/main" id="{B128EBCF-0AE7-4A5A-BA21-5FA18EB38F96}"/>
              </a:ext>
            </a:extLst>
          </p:cNvPr>
          <p:cNvPicPr>
            <a:picLocks noChangeAspect="1"/>
          </p:cNvPicPr>
          <p:nvPr/>
        </p:nvPicPr>
        <p:blipFill>
          <a:blip r:embed="rId2"/>
          <a:stretch>
            <a:fillRect/>
          </a:stretch>
        </p:blipFill>
        <p:spPr>
          <a:xfrm>
            <a:off x="1028699" y="946616"/>
            <a:ext cx="9256925" cy="5468471"/>
          </a:xfrm>
          <a:prstGeom prst="rect">
            <a:avLst/>
          </a:prstGeom>
        </p:spPr>
      </p:pic>
      <p:pic>
        <p:nvPicPr>
          <p:cNvPr id="7" name="Picture 6">
            <a:extLst>
              <a:ext uri="{FF2B5EF4-FFF2-40B4-BE49-F238E27FC236}">
                <a16:creationId xmlns:a16="http://schemas.microsoft.com/office/drawing/2014/main" id="{48E9AB5A-FE0C-4C40-B7F4-755AFD42A007}"/>
              </a:ext>
            </a:extLst>
          </p:cNvPr>
          <p:cNvPicPr>
            <a:picLocks noChangeAspect="1"/>
          </p:cNvPicPr>
          <p:nvPr/>
        </p:nvPicPr>
        <p:blipFill>
          <a:blip r:embed="rId3"/>
          <a:stretch>
            <a:fillRect/>
          </a:stretch>
        </p:blipFill>
        <p:spPr>
          <a:xfrm>
            <a:off x="10942212" y="0"/>
            <a:ext cx="1249788" cy="1152244"/>
          </a:xfrm>
          <a:prstGeom prst="rect">
            <a:avLst/>
          </a:prstGeom>
        </p:spPr>
      </p:pic>
    </p:spTree>
    <p:extLst>
      <p:ext uri="{BB962C8B-B14F-4D97-AF65-F5344CB8AC3E}">
        <p14:creationId xmlns:p14="http://schemas.microsoft.com/office/powerpoint/2010/main" val="28293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00BEDC-6678-4EB6-AA2E-99A119953842}"/>
              </a:ext>
            </a:extLst>
          </p:cNvPr>
          <p:cNvSpPr>
            <a:spLocks noGrp="1"/>
          </p:cNvSpPr>
          <p:nvPr>
            <p:ph type="sldNum" sz="quarter" idx="12"/>
          </p:nvPr>
        </p:nvSpPr>
        <p:spPr/>
        <p:txBody>
          <a:bodyPr/>
          <a:lstStyle/>
          <a:p>
            <a:fld id="{03DC2DEF-D2FE-4B45-ABA4-9F153FD1C98A}" type="slidenum">
              <a:rPr lang="en-US" smtClean="0"/>
              <a:pPr/>
              <a:t>11</a:t>
            </a:fld>
            <a:endParaRPr lang="en-US" dirty="0"/>
          </a:p>
        </p:txBody>
      </p:sp>
    </p:spTree>
    <p:extLst>
      <p:ext uri="{BB962C8B-B14F-4D97-AF65-F5344CB8AC3E}">
        <p14:creationId xmlns:p14="http://schemas.microsoft.com/office/powerpoint/2010/main" val="225050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0CB39A-5C86-47AA-A1F8-7C8C98DD7333}"/>
              </a:ext>
            </a:extLst>
          </p:cNvPr>
          <p:cNvSpPr>
            <a:spLocks noGrp="1"/>
          </p:cNvSpPr>
          <p:nvPr>
            <p:ph type="sldNum" sz="quarter" idx="12"/>
          </p:nvPr>
        </p:nvSpPr>
        <p:spPr/>
        <p:txBody>
          <a:bodyPr/>
          <a:lstStyle/>
          <a:p>
            <a:fld id="{03DC2DEF-D2FE-4B45-ABA4-9F153FD1C98A}" type="slidenum">
              <a:rPr lang="en-US" smtClean="0"/>
              <a:pPr/>
              <a:t>12</a:t>
            </a:fld>
            <a:endParaRPr lang="en-US" dirty="0"/>
          </a:p>
        </p:txBody>
      </p:sp>
    </p:spTree>
    <p:extLst>
      <p:ext uri="{BB962C8B-B14F-4D97-AF65-F5344CB8AC3E}">
        <p14:creationId xmlns:p14="http://schemas.microsoft.com/office/powerpoint/2010/main" val="288400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CAEAFE-BDCD-4E39-BEBF-9D6161741424}"/>
              </a:ext>
            </a:extLst>
          </p:cNvPr>
          <p:cNvSpPr>
            <a:spLocks noGrp="1"/>
          </p:cNvSpPr>
          <p:nvPr>
            <p:ph type="sldNum" sz="quarter" idx="12"/>
          </p:nvPr>
        </p:nvSpPr>
        <p:spPr/>
        <p:txBody>
          <a:bodyPr/>
          <a:lstStyle/>
          <a:p>
            <a:fld id="{03DC2DEF-D2FE-4B45-ABA4-9F153FD1C98A}" type="slidenum">
              <a:rPr lang="en-US" smtClean="0"/>
              <a:pPr/>
              <a:t>13</a:t>
            </a:fld>
            <a:endParaRPr lang="en-US" dirty="0"/>
          </a:p>
        </p:txBody>
      </p:sp>
    </p:spTree>
    <p:extLst>
      <p:ext uri="{BB962C8B-B14F-4D97-AF65-F5344CB8AC3E}">
        <p14:creationId xmlns:p14="http://schemas.microsoft.com/office/powerpoint/2010/main" val="304074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58B999-E6BC-43EE-A22F-C3DF59D1AE87}"/>
              </a:ext>
            </a:extLst>
          </p:cNvPr>
          <p:cNvSpPr>
            <a:spLocks noGrp="1"/>
          </p:cNvSpPr>
          <p:nvPr>
            <p:ph type="sldNum" sz="quarter" idx="12"/>
          </p:nvPr>
        </p:nvSpPr>
        <p:spPr/>
        <p:txBody>
          <a:bodyPr/>
          <a:lstStyle/>
          <a:p>
            <a:fld id="{03DC2DEF-D2FE-4B45-ABA4-9F153FD1C98A}" type="slidenum">
              <a:rPr lang="en-US" smtClean="0"/>
              <a:pPr/>
              <a:t>14</a:t>
            </a:fld>
            <a:endParaRPr lang="en-US" dirty="0"/>
          </a:p>
        </p:txBody>
      </p:sp>
    </p:spTree>
    <p:extLst>
      <p:ext uri="{BB962C8B-B14F-4D97-AF65-F5344CB8AC3E}">
        <p14:creationId xmlns:p14="http://schemas.microsoft.com/office/powerpoint/2010/main" val="308152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ADADC5-96A4-4277-8AED-7D6306500F09}"/>
              </a:ext>
            </a:extLst>
          </p:cNvPr>
          <p:cNvSpPr>
            <a:spLocks noGrp="1"/>
          </p:cNvSpPr>
          <p:nvPr>
            <p:ph type="sldNum" sz="quarter" idx="12"/>
          </p:nvPr>
        </p:nvSpPr>
        <p:spPr/>
        <p:txBody>
          <a:bodyPr/>
          <a:lstStyle/>
          <a:p>
            <a:fld id="{03DC2DEF-D2FE-4B45-ABA4-9F153FD1C98A}" type="slidenum">
              <a:rPr lang="en-US" smtClean="0"/>
              <a:pPr/>
              <a:t>15</a:t>
            </a:fld>
            <a:endParaRPr lang="en-US" dirty="0"/>
          </a:p>
        </p:txBody>
      </p:sp>
    </p:spTree>
    <p:extLst>
      <p:ext uri="{BB962C8B-B14F-4D97-AF65-F5344CB8AC3E}">
        <p14:creationId xmlns:p14="http://schemas.microsoft.com/office/powerpoint/2010/main" val="16835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6914D8-8708-48AE-B2D1-081061CD3C0C}"/>
              </a:ext>
            </a:extLst>
          </p:cNvPr>
          <p:cNvSpPr>
            <a:spLocks noGrp="1"/>
          </p:cNvSpPr>
          <p:nvPr>
            <p:ph type="sldNum" sz="quarter" idx="12"/>
          </p:nvPr>
        </p:nvSpPr>
        <p:spPr/>
        <p:txBody>
          <a:bodyPr/>
          <a:lstStyle/>
          <a:p>
            <a:fld id="{03DC2DEF-D2FE-4B45-ABA4-9F153FD1C98A}" type="slidenum">
              <a:rPr lang="en-US" smtClean="0"/>
              <a:pPr/>
              <a:t>16</a:t>
            </a:fld>
            <a:endParaRPr lang="en-US" dirty="0"/>
          </a:p>
        </p:txBody>
      </p:sp>
    </p:spTree>
    <p:extLst>
      <p:ext uri="{BB962C8B-B14F-4D97-AF65-F5344CB8AC3E}">
        <p14:creationId xmlns:p14="http://schemas.microsoft.com/office/powerpoint/2010/main" val="63330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E993F9-19C3-4E57-A0AC-0B349D7CA84E}"/>
              </a:ext>
            </a:extLst>
          </p:cNvPr>
          <p:cNvSpPr>
            <a:spLocks noGrp="1"/>
          </p:cNvSpPr>
          <p:nvPr>
            <p:ph type="sldNum" sz="quarter" idx="12"/>
          </p:nvPr>
        </p:nvSpPr>
        <p:spPr/>
        <p:txBody>
          <a:bodyPr/>
          <a:lstStyle/>
          <a:p>
            <a:fld id="{03DC2DEF-D2FE-4B45-ABA4-9F153FD1C98A}" type="slidenum">
              <a:rPr lang="en-US" smtClean="0"/>
              <a:pPr/>
              <a:t>17</a:t>
            </a:fld>
            <a:endParaRPr lang="en-US" dirty="0"/>
          </a:p>
        </p:txBody>
      </p:sp>
    </p:spTree>
    <p:extLst>
      <p:ext uri="{BB962C8B-B14F-4D97-AF65-F5344CB8AC3E}">
        <p14:creationId xmlns:p14="http://schemas.microsoft.com/office/powerpoint/2010/main" val="86358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739C56-8037-4F99-9167-98CF3F170351}"/>
              </a:ext>
            </a:extLst>
          </p:cNvPr>
          <p:cNvSpPr>
            <a:spLocks noGrp="1"/>
          </p:cNvSpPr>
          <p:nvPr>
            <p:ph type="sldNum" sz="quarter" idx="12"/>
          </p:nvPr>
        </p:nvSpPr>
        <p:spPr/>
        <p:txBody>
          <a:bodyPr/>
          <a:lstStyle/>
          <a:p>
            <a:fld id="{03DC2DEF-D2FE-4B45-ABA4-9F153FD1C98A}" type="slidenum">
              <a:rPr lang="en-US" smtClean="0"/>
              <a:pPr/>
              <a:t>18</a:t>
            </a:fld>
            <a:endParaRPr lang="en-US" dirty="0"/>
          </a:p>
        </p:txBody>
      </p:sp>
    </p:spTree>
    <p:extLst>
      <p:ext uri="{BB962C8B-B14F-4D97-AF65-F5344CB8AC3E}">
        <p14:creationId xmlns:p14="http://schemas.microsoft.com/office/powerpoint/2010/main" val="2954069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1DAA37-A8AA-4C8C-A579-8D3D1628E0C2}"/>
              </a:ext>
            </a:extLst>
          </p:cNvPr>
          <p:cNvSpPr>
            <a:spLocks noGrp="1"/>
          </p:cNvSpPr>
          <p:nvPr>
            <p:ph type="sldNum" sz="quarter" idx="12"/>
          </p:nvPr>
        </p:nvSpPr>
        <p:spPr/>
        <p:txBody>
          <a:bodyPr/>
          <a:lstStyle/>
          <a:p>
            <a:fld id="{03DC2DEF-D2FE-4B45-ABA4-9F153FD1C98A}" type="slidenum">
              <a:rPr lang="en-US" smtClean="0"/>
              <a:pPr/>
              <a:t>19</a:t>
            </a:fld>
            <a:endParaRPr lang="en-US" dirty="0"/>
          </a:p>
        </p:txBody>
      </p:sp>
    </p:spTree>
    <p:extLst>
      <p:ext uri="{BB962C8B-B14F-4D97-AF65-F5344CB8AC3E}">
        <p14:creationId xmlns:p14="http://schemas.microsoft.com/office/powerpoint/2010/main" val="397915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GB" b="1" dirty="0"/>
              <a:t> C</a:t>
            </a:r>
            <a:r>
              <a:rPr lang="en-IN" b="1" dirty="0"/>
              <a:t>ONTENTS</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3816429"/>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nSpc>
                <a:spcPct val="170000"/>
              </a:lnSpc>
              <a:buFont typeface="Wingdings" pitchFamily="2" charset="2"/>
              <a:buChar char="q"/>
            </a:pPr>
            <a:r>
              <a:rPr lang="en-US" sz="2000" dirty="0">
                <a:latin typeface="Bookman Old Style" pitchFamily="18" charset="0"/>
              </a:rPr>
              <a:t>Overview of organization</a:t>
            </a:r>
            <a:endParaRPr lang="en-US" sz="1600" dirty="0">
              <a:latin typeface="Bookman Old Style" pitchFamily="18" charset="0"/>
            </a:endParaRPr>
          </a:p>
          <a:p>
            <a:pPr marL="285750" indent="-285750">
              <a:lnSpc>
                <a:spcPct val="170000"/>
              </a:lnSpc>
              <a:buFont typeface="Wingdings" pitchFamily="2" charset="2"/>
              <a:buChar char="q"/>
            </a:pPr>
            <a:r>
              <a:rPr lang="en-US" sz="2000" dirty="0">
                <a:latin typeface="Bookman Old Style" pitchFamily="18" charset="0"/>
              </a:rPr>
              <a:t>Vision and mission of the organization</a:t>
            </a:r>
          </a:p>
          <a:p>
            <a:pPr marL="285750" indent="-285750">
              <a:lnSpc>
                <a:spcPct val="170000"/>
              </a:lnSpc>
              <a:buFont typeface="Wingdings" pitchFamily="2" charset="2"/>
              <a:buChar char="q"/>
            </a:pPr>
            <a:r>
              <a:rPr lang="en-IN" sz="2000" dirty="0">
                <a:latin typeface="Bookman Old Style" pitchFamily="18" charset="0"/>
              </a:rPr>
              <a:t>Organization structure</a:t>
            </a:r>
          </a:p>
          <a:p>
            <a:pPr marL="285750" indent="-285750">
              <a:lnSpc>
                <a:spcPct val="170000"/>
              </a:lnSpc>
              <a:buFont typeface="Wingdings" pitchFamily="2" charset="2"/>
              <a:buChar char="q"/>
            </a:pPr>
            <a:r>
              <a:rPr lang="en-US" sz="2000" dirty="0">
                <a:latin typeface="Bookman Old Style" pitchFamily="18" charset="0"/>
              </a:rPr>
              <a:t>Roles and Responsibilities of personnel in the organization</a:t>
            </a:r>
          </a:p>
          <a:p>
            <a:pPr marL="285750" indent="-285750">
              <a:lnSpc>
                <a:spcPct val="170000"/>
              </a:lnSpc>
              <a:buFont typeface="Wingdings" pitchFamily="2" charset="2"/>
              <a:buChar char="q"/>
            </a:pPr>
            <a:r>
              <a:rPr lang="en-IN" sz="2000" dirty="0">
                <a:latin typeface="Bookman Old Style" pitchFamily="18" charset="0"/>
              </a:rPr>
              <a:t>Products and market performance</a:t>
            </a:r>
          </a:p>
          <a:p>
            <a:pPr marL="285750" indent="-285750">
              <a:lnSpc>
                <a:spcPct val="170000"/>
              </a:lnSpc>
              <a:buFont typeface="Wingdings" pitchFamily="2" charset="2"/>
              <a:buChar char="q"/>
            </a:pPr>
            <a:r>
              <a:rPr lang="en-US" sz="2000" dirty="0">
                <a:latin typeface="Bookman Old Style" pitchFamily="18" charset="0"/>
              </a:rPr>
              <a:t>CONCLUSION</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175C52-734B-42E4-BF97-23B7DDA0D5E6}"/>
              </a:ext>
            </a:extLst>
          </p:cNvPr>
          <p:cNvSpPr>
            <a:spLocks noGrp="1"/>
          </p:cNvSpPr>
          <p:nvPr>
            <p:ph type="sldNum" sz="quarter" idx="12"/>
          </p:nvPr>
        </p:nvSpPr>
        <p:spPr/>
        <p:txBody>
          <a:bodyPr/>
          <a:lstStyle/>
          <a:p>
            <a:fld id="{03DC2DEF-D2FE-4B45-ABA4-9F153FD1C98A}" type="slidenum">
              <a:rPr lang="en-US" smtClean="0"/>
              <a:pPr/>
              <a:t>20</a:t>
            </a:fld>
            <a:endParaRPr lang="en-US" dirty="0"/>
          </a:p>
        </p:txBody>
      </p:sp>
    </p:spTree>
    <p:extLst>
      <p:ext uri="{BB962C8B-B14F-4D97-AF65-F5344CB8AC3E}">
        <p14:creationId xmlns:p14="http://schemas.microsoft.com/office/powerpoint/2010/main" val="42537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a:xfrm>
            <a:off x="838200" y="365126"/>
            <a:ext cx="10515600" cy="940026"/>
          </a:xfrm>
        </p:spPr>
        <p:txBody>
          <a:bodyPr/>
          <a:lstStyle/>
          <a:p>
            <a:r>
              <a:rPr lang="en-GB" b="1" dirty="0"/>
              <a:t> </a:t>
            </a:r>
            <a:r>
              <a:rPr lang="en-GB" sz="4000" b="1" dirty="0"/>
              <a:t>CONCLUSION</a:t>
            </a:r>
            <a:r>
              <a:rPr lang="en-GB" b="1" dirty="0"/>
              <a:t>	</a:t>
            </a:r>
            <a:endParaRPr lang="en-IN"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21</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72587" y="1828800"/>
            <a:ext cx="10071355" cy="4862870"/>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lnSpc>
                <a:spcPct val="170000"/>
              </a:lnSpc>
              <a:buFont typeface="Wingdings" pitchFamily="2" charset="2"/>
              <a:buChar char="q"/>
            </a:pPr>
            <a:r>
              <a:rPr lang="en-GB" sz="2000" dirty="0">
                <a:latin typeface="Bookman Old Style" pitchFamily="18" charset="0"/>
              </a:rPr>
              <a:t>In conclusion, I hope that this presentation has given you a clear understanding of our company and the value that we can bring to your business. </a:t>
            </a:r>
          </a:p>
          <a:p>
            <a:pPr marL="285750" indent="-285750" algn="just">
              <a:lnSpc>
                <a:spcPct val="170000"/>
              </a:lnSpc>
              <a:buFont typeface="Wingdings" pitchFamily="2" charset="2"/>
              <a:buChar char="q"/>
            </a:pPr>
            <a:r>
              <a:rPr lang="en-GB" sz="2000" dirty="0">
                <a:latin typeface="Bookman Old Style" pitchFamily="18" charset="0"/>
              </a:rPr>
              <a:t>We believe that by working together, we can achieve great success and create a long-lasting partnership. We are committed to earning your trust and delivering results that exceed your expectations.</a:t>
            </a:r>
          </a:p>
          <a:p>
            <a:pPr marL="285750" indent="-285750" algn="just">
              <a:lnSpc>
                <a:spcPct val="170000"/>
              </a:lnSpc>
              <a:buFont typeface="Wingdings" pitchFamily="2" charset="2"/>
              <a:buChar char="q"/>
            </a:pPr>
            <a:r>
              <a:rPr lang="en-GB" sz="2000" dirty="0">
                <a:latin typeface="Bookman Old Style" pitchFamily="18" charset="0"/>
              </a:rPr>
              <a:t> Thank you for your time and consideration, and we look forward to             the opportunity to work with you.</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515752"/>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6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0A73606-768F-4798-85F4-9F4B6C0F711A}"/>
              </a:ext>
            </a:extLst>
          </p:cNvPr>
          <p:cNvSpPr>
            <a:spLocks noGrp="1"/>
          </p:cNvSpPr>
          <p:nvPr>
            <p:ph type="pic" sz="quarter" idx="10"/>
          </p:nvPr>
        </p:nvSpPr>
        <p:spPr/>
      </p:sp>
      <p:sp>
        <p:nvSpPr>
          <p:cNvPr id="3" name="Title 2">
            <a:extLst>
              <a:ext uri="{FF2B5EF4-FFF2-40B4-BE49-F238E27FC236}">
                <a16:creationId xmlns:a16="http://schemas.microsoft.com/office/drawing/2014/main" id="{2C065025-6FEC-42DA-ABC0-9EF025AE13A0}"/>
              </a:ext>
            </a:extLst>
          </p:cNvPr>
          <p:cNvSpPr>
            <a:spLocks noGrp="1"/>
          </p:cNvSpPr>
          <p:nvPr>
            <p:ph type="ctrTitle"/>
          </p:nvPr>
        </p:nvSpPr>
        <p:spPr/>
        <p:txBody>
          <a:bodyPr/>
          <a:lstStyle/>
          <a:p>
            <a:r>
              <a:rPr lang="en-GB" dirty="0"/>
              <a:t>Thank You</a:t>
            </a:r>
            <a:endParaRPr lang="en-IN" dirty="0"/>
          </a:p>
        </p:txBody>
      </p:sp>
      <p:sp>
        <p:nvSpPr>
          <p:cNvPr id="2" name="Slide Number Placeholder 1">
            <a:extLst>
              <a:ext uri="{FF2B5EF4-FFF2-40B4-BE49-F238E27FC236}">
                <a16:creationId xmlns:a16="http://schemas.microsoft.com/office/drawing/2014/main" id="{EE867346-FFF8-4674-BD90-C72F031D56FA}"/>
              </a:ext>
            </a:extLst>
          </p:cNvPr>
          <p:cNvSpPr>
            <a:spLocks noGrp="1"/>
          </p:cNvSpPr>
          <p:nvPr>
            <p:ph type="sldNum" sz="quarter" idx="4294967295"/>
          </p:nvPr>
        </p:nvSpPr>
        <p:spPr>
          <a:xfrm>
            <a:off x="9448800" y="6356350"/>
            <a:ext cx="2743200" cy="365125"/>
          </a:xfrm>
        </p:spPr>
        <p:txBody>
          <a:bodyPr/>
          <a:lstStyle/>
          <a:p>
            <a:fld id="{03DC2DEF-D2FE-4B45-ABA4-9F153FD1C98A}" type="slidenum">
              <a:rPr lang="en-US" smtClean="0"/>
              <a:pPr/>
              <a:t>22</a:t>
            </a:fld>
            <a:endParaRPr lang="en-US" dirty="0"/>
          </a:p>
        </p:txBody>
      </p:sp>
    </p:spTree>
    <p:extLst>
      <p:ext uri="{BB962C8B-B14F-4D97-AF65-F5344CB8AC3E}">
        <p14:creationId xmlns:p14="http://schemas.microsoft.com/office/powerpoint/2010/main" val="24616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A9F878B-3F4A-4620-9915-6DD94C576218}"/>
              </a:ext>
            </a:extLst>
          </p:cNvPr>
          <p:cNvSpPr>
            <a:spLocks noGrp="1"/>
          </p:cNvSpPr>
          <p:nvPr>
            <p:ph type="title"/>
          </p:nvPr>
        </p:nvSpPr>
        <p:spPr/>
        <p:txBody>
          <a:bodyPr/>
          <a:lstStyle/>
          <a:p>
            <a:r>
              <a:rPr lang="en-IN"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Overview of the Organization:</a:t>
            </a:r>
            <a:endParaRPr lang="en-IN" sz="4000" b="1"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353800" y="6492875"/>
            <a:ext cx="838200" cy="425450"/>
          </a:xfrm>
        </p:spPr>
        <p:txBody>
          <a:bodyPr/>
          <a:lstStyle/>
          <a:p>
            <a:fld id="{03DC2DEF-D2FE-4B45-ABA4-9F153FD1C98A}" type="slidenum">
              <a:rPr lang="en-US" b="1" smtClean="0">
                <a:solidFill>
                  <a:schemeClr val="bg1">
                    <a:lumMod val="50000"/>
                  </a:schemeClr>
                </a:solidFill>
              </a:rPr>
              <a:pPr/>
              <a:t>3</a:t>
            </a:fld>
            <a:endParaRPr lang="en-US" b="1" dirty="0">
              <a:solidFill>
                <a:schemeClr val="bg1">
                  <a:lumMod val="50000"/>
                </a:schemeClr>
              </a:solidFill>
            </a:endParaRPr>
          </a:p>
        </p:txBody>
      </p:sp>
      <p:pic>
        <p:nvPicPr>
          <p:cNvPr id="3" name="Picture 2">
            <a:extLst>
              <a:ext uri="{FF2B5EF4-FFF2-40B4-BE49-F238E27FC236}">
                <a16:creationId xmlns:a16="http://schemas.microsoft.com/office/drawing/2014/main" id="{D4E7B027-1593-4FDC-9DD3-FE6787F04365}"/>
              </a:ext>
            </a:extLst>
          </p:cNvPr>
          <p:cNvPicPr>
            <a:picLocks noChangeAspect="1"/>
          </p:cNvPicPr>
          <p:nvPr/>
        </p:nvPicPr>
        <p:blipFill>
          <a:blip r:embed="rId2"/>
          <a:stretch>
            <a:fillRect/>
          </a:stretch>
        </p:blipFill>
        <p:spPr>
          <a:xfrm>
            <a:off x="10943942" y="0"/>
            <a:ext cx="1248058" cy="1152525"/>
          </a:xfrm>
          <a:prstGeom prst="rect">
            <a:avLst/>
          </a:prstGeom>
        </p:spPr>
      </p:pic>
      <p:sp>
        <p:nvSpPr>
          <p:cNvPr id="24" name="TextBox 23">
            <a:extLst>
              <a:ext uri="{FF2B5EF4-FFF2-40B4-BE49-F238E27FC236}">
                <a16:creationId xmlns:a16="http://schemas.microsoft.com/office/drawing/2014/main" id="{6E3EC895-BB12-458C-87E8-770BF6F09B8D}"/>
              </a:ext>
            </a:extLst>
          </p:cNvPr>
          <p:cNvSpPr txBox="1"/>
          <p:nvPr/>
        </p:nvSpPr>
        <p:spPr>
          <a:xfrm>
            <a:off x="838199" y="1619250"/>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p>
          <a:p>
            <a:pPr marL="285750" indent="-285750" algn="just">
              <a:buFont typeface="Arial" panose="020B0604020202020204" pitchFamily="34" charset="0"/>
              <a:buChar char="•"/>
            </a:pPr>
            <a:r>
              <a:rPr lang="en-GB" sz="2000" dirty="0"/>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a16="http://schemas.microsoft.com/office/drawing/2014/main" id="{D216F24A-4AA7-4D3C-9531-FA09AC2E8FC4}"/>
              </a:ext>
            </a:extLst>
          </p:cNvPr>
          <p:cNvCxnSpPr>
            <a:cxnSpLocks/>
          </p:cNvCxnSpPr>
          <p:nvPr/>
        </p:nvCxnSpPr>
        <p:spPr>
          <a:xfrm>
            <a:off x="872587"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7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371474" y="623249"/>
            <a:ext cx="11520488" cy="758824"/>
          </a:xfrm>
        </p:spPr>
        <p:txBody>
          <a:bodyPr>
            <a:normAutofit/>
          </a:bodyPr>
          <a:lstStyle/>
          <a:p>
            <a:r>
              <a:rPr lang="en-US" b="1" dirty="0"/>
              <a:t>	</a:t>
            </a:r>
            <a:r>
              <a:rPr kumimoji="0" lang="en-IN" sz="4000" b="1" i="0" u="none" strike="noStrike" kern="1200" cap="none" spc="-50" normalizeH="0" baseline="0" noProof="0" dirty="0">
                <a:ln>
                  <a:noFill/>
                </a:ln>
                <a:solidFill>
                  <a:srgbClr val="000000">
                    <a:lumMod val="75000"/>
                    <a:lumOff val="25000"/>
                  </a:srgbClr>
                </a:solidFill>
                <a:effectLst/>
                <a:uLnTx/>
                <a:uFillTx/>
                <a:ea typeface="+mj-ea"/>
                <a:cs typeface="+mj-cs"/>
              </a:rPr>
              <a:t>What Techify India do?</a:t>
            </a:r>
            <a:endParaRPr lang="en-US" sz="4000" b="1"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a:xfrm>
            <a:off x="11796014" y="6581978"/>
            <a:ext cx="395985" cy="206104"/>
          </a:xfrm>
        </p:spPr>
        <p:txBody>
          <a:bodyPr/>
          <a:lstStyle/>
          <a:p>
            <a:fld id="{03DC2DEF-D2FE-4B45-ABA4-9F153FD1C98A}" type="slidenum">
              <a:rPr lang="en-US" smtClean="0"/>
              <a:pPr/>
              <a:t>4</a:t>
            </a:fld>
            <a:endParaRPr lang="en-US" dirty="0"/>
          </a:p>
        </p:txBody>
      </p:sp>
      <p:pic>
        <p:nvPicPr>
          <p:cNvPr id="23" name="Picture Placeholder 22">
            <a:extLst>
              <a:ext uri="{FF2B5EF4-FFF2-40B4-BE49-F238E27FC236}">
                <a16:creationId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a16="http://schemas.microsoft.com/office/drawing/2014/main" id="{AC8AD2CA-D508-4F09-80F4-12FF4658917F}"/>
              </a:ext>
            </a:extLst>
          </p:cNvPr>
          <p:cNvSpPr>
            <a:spLocks noGrp="1"/>
          </p:cNvSpPr>
          <p:nvPr>
            <p:ph type="body" sz="quarter" idx="20"/>
          </p:nvPr>
        </p:nvSpPr>
        <p:spPr>
          <a:xfrm>
            <a:off x="371473" y="4517346"/>
            <a:ext cx="2686613" cy="666781"/>
          </a:xfrm>
        </p:spPr>
        <p:txBody>
          <a:bodyPr/>
          <a:lstStyle/>
          <a:p>
            <a:r>
              <a:rPr lang="en-IN" dirty="0"/>
              <a:t>Customized-Software’s</a:t>
            </a:r>
          </a:p>
        </p:txBody>
      </p:sp>
      <p:sp>
        <p:nvSpPr>
          <p:cNvPr id="10" name="Text Placeholder 9">
            <a:extLst>
              <a:ext uri="{FF2B5EF4-FFF2-40B4-BE49-F238E27FC236}">
                <a16:creationId xmlns:a16="http://schemas.microsoft.com/office/drawing/2014/main" id="{0846F302-5C33-4F94-83C0-B454A7ED57D6}"/>
              </a:ext>
            </a:extLst>
          </p:cNvPr>
          <p:cNvSpPr>
            <a:spLocks noGrp="1"/>
          </p:cNvSpPr>
          <p:nvPr>
            <p:ph type="body" sz="quarter" idx="24"/>
          </p:nvPr>
        </p:nvSpPr>
        <p:spPr>
          <a:xfrm>
            <a:off x="3316098" y="4517345"/>
            <a:ext cx="2686613" cy="666781"/>
          </a:xfrm>
        </p:spPr>
        <p:txBody>
          <a:bodyPr/>
          <a:lstStyle/>
          <a:p>
            <a:r>
              <a:rPr lang="en-IN" dirty="0"/>
              <a:t>Mobile-Applications</a:t>
            </a:r>
          </a:p>
        </p:txBody>
      </p:sp>
      <p:sp>
        <p:nvSpPr>
          <p:cNvPr id="12" name="Text Placeholder 11">
            <a:extLst>
              <a:ext uri="{FF2B5EF4-FFF2-40B4-BE49-F238E27FC236}">
                <a16:creationId xmlns:a16="http://schemas.microsoft.com/office/drawing/2014/main" id="{78162207-766B-4DFC-B8B5-60B81643713B}"/>
              </a:ext>
            </a:extLst>
          </p:cNvPr>
          <p:cNvSpPr>
            <a:spLocks noGrp="1"/>
          </p:cNvSpPr>
          <p:nvPr>
            <p:ph type="body" sz="quarter" idx="25"/>
          </p:nvPr>
        </p:nvSpPr>
        <p:spPr>
          <a:xfrm>
            <a:off x="6260723" y="4517344"/>
            <a:ext cx="2686613" cy="666781"/>
          </a:xfrm>
        </p:spPr>
        <p:txBody>
          <a:bodyPr/>
          <a:lstStyle/>
          <a:p>
            <a:r>
              <a:rPr lang="en-IN" dirty="0"/>
              <a:t>Web-Design</a:t>
            </a:r>
          </a:p>
        </p:txBody>
      </p:sp>
      <p:sp>
        <p:nvSpPr>
          <p:cNvPr id="14" name="Text Placeholder 13">
            <a:extLst>
              <a:ext uri="{FF2B5EF4-FFF2-40B4-BE49-F238E27FC236}">
                <a16:creationId xmlns:a16="http://schemas.microsoft.com/office/drawing/2014/main" id="{3558D145-2D12-487E-A0D6-9A70A2D60828}"/>
              </a:ext>
            </a:extLst>
          </p:cNvPr>
          <p:cNvSpPr>
            <a:spLocks noGrp="1"/>
          </p:cNvSpPr>
          <p:nvPr>
            <p:ph type="body" sz="quarter" idx="26"/>
          </p:nvPr>
        </p:nvSpPr>
        <p:spPr>
          <a:xfrm>
            <a:off x="9205349" y="4517344"/>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a16="http://schemas.microsoft.com/office/drawing/2014/main" id="{4542D3E7-313E-4344-98EA-D67314BA8371}"/>
              </a:ext>
            </a:extLst>
          </p:cNvPr>
          <p:cNvPicPr>
            <a:picLocks noChangeAspect="1"/>
          </p:cNvPicPr>
          <p:nvPr/>
        </p:nvPicPr>
        <p:blipFill>
          <a:blip r:embed="rId6"/>
          <a:stretch>
            <a:fillRect/>
          </a:stretch>
        </p:blipFill>
        <p:spPr>
          <a:xfrm>
            <a:off x="10942212" y="0"/>
            <a:ext cx="1249788" cy="1152244"/>
          </a:xfrm>
          <a:prstGeom prst="rect">
            <a:avLst/>
          </a:prstGeom>
        </p:spPr>
      </p:pic>
      <p:cxnSp>
        <p:nvCxnSpPr>
          <p:cNvPr id="13" name="Straight Connector 12">
            <a:extLst>
              <a:ext uri="{FF2B5EF4-FFF2-40B4-BE49-F238E27FC236}">
                <a16:creationId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D4047B-CB70-4525-84CD-D291A6642F3F}"/>
              </a:ext>
            </a:extLst>
          </p:cNvPr>
          <p:cNvSpPr>
            <a:spLocks noGrp="1"/>
          </p:cNvSpPr>
          <p:nvPr>
            <p:ph type="ctrTitle"/>
          </p:nvPr>
        </p:nvSpPr>
        <p:spPr>
          <a:xfrm>
            <a:off x="391886" y="490451"/>
            <a:ext cx="9291864" cy="989213"/>
          </a:xfrm>
        </p:spPr>
        <p:txBody>
          <a:bodyPr>
            <a:normAutofit fontScale="90000"/>
          </a:bodyPr>
          <a:lstStyle/>
          <a:p>
            <a:br>
              <a:rPr lang="en-GB" sz="4400" b="1" dirty="0"/>
            </a:br>
            <a:r>
              <a:rPr kumimoji="0" lang="en-GB" sz="4400" b="1" i="0" u="none" strike="noStrike" kern="1200" cap="none" spc="-50" normalizeH="0" baseline="0" noProof="0" dirty="0">
                <a:ln>
                  <a:noFill/>
                </a:ln>
                <a:effectLst/>
                <a:uLnTx/>
                <a:uFillTx/>
                <a:ea typeface="+mj-ea"/>
                <a:cs typeface="+mj-cs"/>
              </a:rPr>
              <a:t>Vision and mission of the organization:</a:t>
            </a:r>
            <a:endParaRPr lang="en-IN" sz="4400" b="1" dirty="0"/>
          </a:p>
        </p:txBody>
      </p:sp>
      <p:sp>
        <p:nvSpPr>
          <p:cNvPr id="6" name="Subtitle 5">
            <a:extLst>
              <a:ext uri="{FF2B5EF4-FFF2-40B4-BE49-F238E27FC236}">
                <a16:creationId xmlns:a16="http://schemas.microsoft.com/office/drawing/2014/main" id="{C01C482D-8CAA-4BB0-B5AD-52A859E6E08A}"/>
              </a:ext>
            </a:extLst>
          </p:cNvPr>
          <p:cNvSpPr>
            <a:spLocks noGrp="1"/>
          </p:cNvSpPr>
          <p:nvPr>
            <p:ph type="subTitle" idx="1"/>
          </p:nvPr>
        </p:nvSpPr>
        <p:spPr>
          <a:xfrm>
            <a:off x="981075" y="2227186"/>
            <a:ext cx="9686925" cy="3549500"/>
          </a:xfrm>
        </p:spPr>
        <p:txBody>
          <a:bodyPr>
            <a:normAutofit/>
          </a:bodyPr>
          <a:lstStyle/>
          <a:p>
            <a:pPr algn="just"/>
            <a:endParaRPr lang="en-GB" sz="2200" dirty="0"/>
          </a:p>
          <a:p>
            <a:pPr marL="342900" indent="-342900" algn="just">
              <a:buFont typeface="Arial" panose="020B0604020202020204" pitchFamily="34" charset="0"/>
              <a:buChar char="•"/>
            </a:pPr>
            <a:r>
              <a:rPr lang="en-GB" sz="2200" dirty="0"/>
              <a:t>To produce excellent services in the field of IT Services </a:t>
            </a:r>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company's vision and mission is creating a positive impact on the industry and society</a:t>
            </a:r>
          </a:p>
          <a:p>
            <a:endParaRPr lang="en-IN" dirty="0"/>
          </a:p>
        </p:txBody>
      </p:sp>
      <p:pic>
        <p:nvPicPr>
          <p:cNvPr id="2" name="Picture 1">
            <a:extLst>
              <a:ext uri="{FF2B5EF4-FFF2-40B4-BE49-F238E27FC236}">
                <a16:creationId xmlns:a16="http://schemas.microsoft.com/office/drawing/2014/main" id="{5FD40BF2-0EB5-469C-B255-CBDF8519D80A}"/>
              </a:ext>
            </a:extLst>
          </p:cNvPr>
          <p:cNvPicPr>
            <a:picLocks noChangeAspect="1"/>
          </p:cNvPicPr>
          <p:nvPr/>
        </p:nvPicPr>
        <p:blipFill>
          <a:blip r:embed="rId2"/>
          <a:stretch>
            <a:fillRect/>
          </a:stretch>
        </p:blipFill>
        <p:spPr>
          <a:xfrm>
            <a:off x="10942212" y="0"/>
            <a:ext cx="1249788" cy="1152244"/>
          </a:xfrm>
          <a:prstGeom prst="rect">
            <a:avLst/>
          </a:prstGeom>
        </p:spPr>
      </p:pic>
      <p:sp>
        <p:nvSpPr>
          <p:cNvPr id="7" name="Slide Number Placeholder 2">
            <a:extLst>
              <a:ext uri="{FF2B5EF4-FFF2-40B4-BE49-F238E27FC236}">
                <a16:creationId xmlns:a16="http://schemas.microsoft.com/office/drawing/2014/main" id="{534263F4-8325-4C55-A088-98F4AAEC6DD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5</a:t>
            </a:fld>
            <a:endParaRPr lang="en-US" dirty="0"/>
          </a:p>
        </p:txBody>
      </p:sp>
      <p:cxnSp>
        <p:nvCxnSpPr>
          <p:cNvPr id="8" name="Straight Connector 7">
            <a:extLst>
              <a:ext uri="{FF2B5EF4-FFF2-40B4-BE49-F238E27FC236}">
                <a16:creationId xmlns:a16="http://schemas.microsoft.com/office/drawing/2014/main" id="{9544DE49-07B0-46D0-A59E-71D2B072F9C7}"/>
              </a:ext>
            </a:extLst>
          </p:cNvPr>
          <p:cNvCxnSpPr>
            <a:cxnSpLocks/>
          </p:cNvCxnSpPr>
          <p:nvPr/>
        </p:nvCxnSpPr>
        <p:spPr>
          <a:xfrm>
            <a:off x="981075" y="1937525"/>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ctrTitle"/>
          </p:nvPr>
        </p:nvSpPr>
        <p:spPr>
          <a:xfrm>
            <a:off x="407324" y="545920"/>
            <a:ext cx="6192981" cy="816335"/>
          </a:xfrm>
        </p:spPr>
        <p:txBody>
          <a:bodyPr>
            <a:normAutofit/>
          </a:bodyPr>
          <a:lstStyle/>
          <a:p>
            <a:r>
              <a:rPr lang="en-US" sz="4000" b="1" dirty="0"/>
              <a:t>Organization structure:</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subTitle" idx="1"/>
          </p:nvPr>
        </p:nvSpPr>
        <p:spPr>
          <a:xfrm>
            <a:off x="1200150" y="1790699"/>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t>The organization's structure ensures that each department operates efficiently and effectively while working towards the company's goals.</a:t>
            </a:r>
          </a:p>
          <a:p>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63004" y="6492875"/>
            <a:ext cx="628996" cy="365125"/>
          </a:xfrm>
        </p:spPr>
        <p:txBody>
          <a:bodyPr/>
          <a:lstStyle/>
          <a:p>
            <a:fld id="{03DC2DEF-D2FE-4B45-ABA4-9F153FD1C98A}" type="slidenum">
              <a:rPr lang="en-US" smtClean="0"/>
              <a:pPr/>
              <a:t>6</a:t>
            </a:fld>
            <a:endParaRPr lang="en-US" dirty="0"/>
          </a:p>
        </p:txBody>
      </p:sp>
      <p:pic>
        <p:nvPicPr>
          <p:cNvPr id="2" name="Picture 1">
            <a:extLst>
              <a:ext uri="{FF2B5EF4-FFF2-40B4-BE49-F238E27FC236}">
                <a16:creationId xmlns:a16="http://schemas.microsoft.com/office/drawing/2014/main" id="{BA51EBA2-2AAF-4986-BCCF-29A968FF511F}"/>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8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857250" y="395287"/>
            <a:ext cx="8991600" cy="1528763"/>
          </a:xfrm>
        </p:spPr>
        <p:txBody>
          <a:bodyPr>
            <a:normAutofit fontScale="90000"/>
          </a:bodyPr>
          <a:lstStyle/>
          <a:p>
            <a:br>
              <a:rPr lang="en-GB" b="1" dirty="0"/>
            </a:br>
            <a:r>
              <a:rPr lang="en-GB" b="1" dirty="0"/>
              <a:t>Roles and Responsibilities of personnel </a:t>
            </a:r>
            <a:br>
              <a:rPr lang="en-GB" b="1" dirty="0"/>
            </a:br>
            <a:r>
              <a:rPr lang="en-GB" b="1" dirty="0"/>
              <a:t>in the organization:</a:t>
            </a:r>
            <a:endParaRPr lang="en-US"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73360" y="1762125"/>
            <a:ext cx="10610850" cy="4267993"/>
          </a:xfrm>
        </p:spPr>
        <p:txBody>
          <a:bodyPr/>
          <a:lstStyle/>
          <a:p>
            <a:pPr marL="0" indent="0">
              <a:buNone/>
            </a:pPr>
            <a:endParaRPr lang="en-GB" sz="2400" dirty="0"/>
          </a:p>
          <a:p>
            <a:pPr algn="just"/>
            <a:r>
              <a:rPr lang="en-GB" sz="2400" dirty="0"/>
              <a:t>The roles and responsibilities of personnel within the organization vary depending on their job functions and departmental affiliations.</a:t>
            </a:r>
          </a:p>
          <a:p>
            <a:pPr algn="just"/>
            <a:endParaRPr lang="en-GB" sz="2400" dirty="0"/>
          </a:p>
          <a:p>
            <a:pPr algn="just"/>
            <a:r>
              <a:rPr lang="en-GB" sz="2400" dirty="0"/>
              <a:t>The common roles within the organization include</a:t>
            </a:r>
          </a:p>
          <a:p>
            <a:pPr marL="0" indent="0" algn="just">
              <a:buNone/>
            </a:pPr>
            <a:r>
              <a:rPr lang="en-GB" sz="2400"/>
              <a:t>   	CEO</a:t>
            </a:r>
            <a:r>
              <a:rPr lang="en-GB" sz="2400" dirty="0"/>
              <a:t>, Marketing management, Developers, H-R management, etc,</a:t>
            </a:r>
          </a:p>
          <a:p>
            <a:pPr marL="0" indent="0">
              <a:buNone/>
            </a:pPr>
            <a:endParaRPr lang="en-US"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84210" y="6492875"/>
            <a:ext cx="807790" cy="365125"/>
          </a:xfrm>
        </p:spPr>
        <p:txBody>
          <a:bodyPr/>
          <a:lstStyle/>
          <a:p>
            <a:fld id="{03DC2DEF-D2FE-4B45-ABA4-9F153FD1C98A}" type="slidenum">
              <a:rPr lang="en-US" smtClean="0"/>
              <a:pPr/>
              <a:t>7</a:t>
            </a:fld>
            <a:endParaRPr lang="en-US" dirty="0"/>
          </a:p>
        </p:txBody>
      </p:sp>
      <p:pic>
        <p:nvPicPr>
          <p:cNvPr id="4" name="Picture 3">
            <a:extLst>
              <a:ext uri="{FF2B5EF4-FFF2-40B4-BE49-F238E27FC236}">
                <a16:creationId xmlns:a16="http://schemas.microsoft.com/office/drawing/2014/main" id="{5AABD8CC-7046-44B0-BD51-C78FDB6CC609}"/>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ADC9A189-DF95-41E3-8587-72F02897FBE1}"/>
              </a:ext>
            </a:extLst>
          </p:cNvPr>
          <p:cNvCxnSpPr>
            <a:cxnSpLocks/>
          </p:cNvCxnSpPr>
          <p:nvPr/>
        </p:nvCxnSpPr>
        <p:spPr>
          <a:xfrm>
            <a:off x="773360" y="21190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42949" y="252412"/>
            <a:ext cx="9692821" cy="1528763"/>
          </a:xfrm>
        </p:spPr>
        <p:txBody>
          <a:bodyPr>
            <a:normAutofit fontScale="90000"/>
          </a:bodyPr>
          <a:lstStyle/>
          <a:p>
            <a:br>
              <a:rPr lang="en-GB" dirty="0"/>
            </a:br>
            <a:r>
              <a:rPr lang="en-GB" sz="6000" b="1" dirty="0"/>
              <a:t>Products and market performance:</a:t>
            </a:r>
            <a:endParaRPr lang="en-US" sz="6000" b="1"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idx="1"/>
          </p:nvPr>
        </p:nvSpPr>
        <p:spPr>
          <a:xfrm>
            <a:off x="742950" y="1781175"/>
            <a:ext cx="10610850" cy="4395787"/>
          </a:xfrm>
        </p:spPr>
        <p:txBody>
          <a:bodyPr>
            <a:normAutofit/>
          </a:bodyPr>
          <a:lstStyle/>
          <a:p>
            <a:pPr marL="0" indent="0">
              <a:buNone/>
            </a:pPr>
            <a:endParaRPr lang="en-GB" sz="2400" dirty="0"/>
          </a:p>
          <a:p>
            <a:pPr algn="just"/>
            <a:r>
              <a:rPr lang="en-GB" sz="2200" dirty="0"/>
              <a:t>TECHIFYINDIA 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t>Cashew Soft ERP</a:t>
            </a:r>
          </a:p>
          <a:p>
            <a:pPr algn="just"/>
            <a:r>
              <a:rPr lang="en-GB" sz="2200" dirty="0"/>
              <a:t>TAX-E(GST Billing)</a:t>
            </a:r>
          </a:p>
          <a:p>
            <a:pPr algn="just"/>
            <a:r>
              <a:rPr lang="en-GB" sz="2200" dirty="0"/>
              <a:t>CNC Monitoring</a:t>
            </a:r>
          </a:p>
          <a:p>
            <a:pPr algn="just"/>
            <a:r>
              <a:rPr lang="en-GB" sz="2200" dirty="0"/>
              <a:t>IOT Based Smart Bell, etc</a:t>
            </a:r>
            <a:endParaRPr lang="en-US" sz="220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a:xfrm>
            <a:off x="11353800" y="6492875"/>
            <a:ext cx="838200" cy="365125"/>
          </a:xfrm>
        </p:spPr>
        <p:txBody>
          <a:bodyPr/>
          <a:lstStyle/>
          <a:p>
            <a:fld id="{03DC2DEF-D2FE-4B45-ABA4-9F153FD1C98A}" type="slidenum">
              <a:rPr lang="en-US" smtClean="0"/>
              <a:pPr/>
              <a:t>8</a:t>
            </a:fld>
            <a:endParaRPr lang="en-US" dirty="0"/>
          </a:p>
        </p:txBody>
      </p:sp>
      <p:pic>
        <p:nvPicPr>
          <p:cNvPr id="4" name="Picture 3">
            <a:extLst>
              <a:ext uri="{FF2B5EF4-FFF2-40B4-BE49-F238E27FC236}">
                <a16:creationId xmlns:a16="http://schemas.microsoft.com/office/drawing/2014/main" id="{9240A8C1-18D7-4432-834C-78A061495EA6}"/>
              </a:ext>
            </a:extLst>
          </p:cNvPr>
          <p:cNvPicPr>
            <a:picLocks noChangeAspect="1"/>
          </p:cNvPicPr>
          <p:nvPr/>
        </p:nvPicPr>
        <p:blipFill>
          <a:blip r:embed="rId2"/>
          <a:stretch>
            <a:fillRect/>
          </a:stretch>
        </p:blipFill>
        <p:spPr>
          <a:xfrm>
            <a:off x="10942212" y="0"/>
            <a:ext cx="1249788" cy="1152244"/>
          </a:xfrm>
          <a:prstGeom prst="rect">
            <a:avLst/>
          </a:prstGeom>
        </p:spPr>
      </p:pic>
      <p:cxnSp>
        <p:nvCxnSpPr>
          <p:cNvPr id="6" name="Straight Connector 5">
            <a:extLst>
              <a:ext uri="{FF2B5EF4-FFF2-40B4-BE49-F238E27FC236}">
                <a16:creationId xmlns:a16="http://schemas.microsoft.com/office/drawing/2014/main" id="{D54596E0-B99E-4C71-9BFC-90187D2507E3}"/>
              </a:ext>
            </a:extLst>
          </p:cNvPr>
          <p:cNvCxnSpPr>
            <a:cxnSpLocks/>
          </p:cNvCxnSpPr>
          <p:nvPr/>
        </p:nvCxnSpPr>
        <p:spPr>
          <a:xfrm>
            <a:off x="870857" y="208368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1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12"/>
          </p:nvPr>
        </p:nvSpPr>
        <p:spPr>
          <a:xfrm>
            <a:off x="11567106" y="6492875"/>
            <a:ext cx="624894" cy="365125"/>
          </a:xfrm>
        </p:spPr>
        <p:txBody>
          <a:bodyPr/>
          <a:lstStyle/>
          <a:p>
            <a:fld id="{03DC2DEF-D2FE-4B45-ABA4-9F153FD1C98A}" type="slidenum">
              <a:rPr lang="en-US" smtClean="0"/>
              <a:pPr/>
              <a:t>9</a:t>
            </a:fld>
            <a:endParaRPr lang="en-US" dirty="0"/>
          </a:p>
        </p:txBody>
      </p:sp>
      <p:pic>
        <p:nvPicPr>
          <p:cNvPr id="32" name="Picture 31">
            <a:extLst>
              <a:ext uri="{FF2B5EF4-FFF2-40B4-BE49-F238E27FC236}">
                <a16:creationId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a16="http://schemas.microsoft.com/office/drawing/2014/main" id="{0380DFB9-6E88-4451-A85D-1C355CD7ADB6}"/>
              </a:ext>
            </a:extLst>
          </p:cNvPr>
          <p:cNvPicPr>
            <a:picLocks noChangeAspect="1"/>
          </p:cNvPicPr>
          <p:nvPr/>
        </p:nvPicPr>
        <p:blipFill>
          <a:blip r:embed="rId3"/>
          <a:stretch>
            <a:fillRect/>
          </a:stretch>
        </p:blipFill>
        <p:spPr>
          <a:xfrm>
            <a:off x="5676634" y="1559179"/>
            <a:ext cx="5890472" cy="3739642"/>
          </a:xfrm>
          <a:prstGeom prst="rect">
            <a:avLst/>
          </a:prstGeom>
        </p:spPr>
      </p:pic>
      <p:pic>
        <p:nvPicPr>
          <p:cNvPr id="2" name="Picture 1">
            <a:extLst>
              <a:ext uri="{FF2B5EF4-FFF2-40B4-BE49-F238E27FC236}">
                <a16:creationId xmlns:a16="http://schemas.microsoft.com/office/drawing/2014/main" id="{45287BBD-9193-4208-83E8-FC4AAC2D88A2}"/>
              </a:ext>
            </a:extLst>
          </p:cNvPr>
          <p:cNvPicPr>
            <a:picLocks noChangeAspect="1"/>
          </p:cNvPicPr>
          <p:nvPr/>
        </p:nvPicPr>
        <p:blipFill>
          <a:blip r:embed="rId4"/>
          <a:stretch>
            <a:fillRect/>
          </a:stretch>
        </p:blipFill>
        <p:spPr>
          <a:xfrm>
            <a:off x="10942212" y="0"/>
            <a:ext cx="1249788" cy="1152244"/>
          </a:xfrm>
          <a:prstGeom prst="rect">
            <a:avLst/>
          </a:prstGeom>
        </p:spPr>
      </p:pic>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TotalTime>
  <Words>435</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Calibri Light</vt:lpstr>
      <vt:lpstr>TimesNewRomanPSMT</vt:lpstr>
      <vt:lpstr>Wingdings</vt:lpstr>
      <vt:lpstr>Office Theme</vt:lpstr>
      <vt:lpstr>Presentation on TechifyIndia Organization </vt:lpstr>
      <vt:lpstr> CONTENTS</vt:lpstr>
      <vt:lpstr> Overview of the Organization:</vt:lpstr>
      <vt:lpstr> What Techify India do?</vt:lpstr>
      <vt:lpstr> Vision and mission of the organization:</vt:lpstr>
      <vt:lpstr>Organization structure:</vt:lpstr>
      <vt:lpstr> Roles and Responsibilities of personnel  in the organization:</vt:lpstr>
      <vt:lpstr> Products and market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KRISHNA .</cp:lastModifiedBy>
  <cp:revision>31</cp:revision>
  <dcterms:created xsi:type="dcterms:W3CDTF">2023-05-07T16:14:07Z</dcterms:created>
  <dcterms:modified xsi:type="dcterms:W3CDTF">2023-06-15T13:34:37Z</dcterms:modified>
</cp:coreProperties>
</file>