
<file path=[Content_Types].xml><?xml version="1.0" encoding="utf-8"?>
<Types xmlns="http://schemas.openxmlformats.org/package/2006/content-types">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charts/colors2.xml" ContentType="application/vnd.ms-office.chartcolorstyl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commentAuthors.xml" ContentType="application/vnd.openxmlformats-officedocument.presentationml.commentAuthors+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style3.xml" ContentType="application/vnd.ms-office.chartstyle+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Default Extension="png" ContentType="image/png"/>
  <Override PartName="/ppt/charts/style1.xml" ContentType="application/vnd.ms-office.chart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charts/colors3.xml" ContentType="application/vnd.ms-office.chartcolorstyle+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charts/colors1.xml" ContentType="application/vnd.ms-office.chartcolorstyle+xml"/>
  <Override PartName="/ppt/slideLayouts/slideLayout10.xml" ContentType="application/vnd.openxmlformats-officedocument.presentationml.slideLayout+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Default Extension="svg" ContentType="image/svg+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3" r:id="rId1"/>
  </p:sldMasterIdLst>
  <p:notesMasterIdLst>
    <p:notesMasterId r:id="rId15"/>
  </p:notesMasterIdLst>
  <p:handoutMasterIdLst>
    <p:handoutMasterId r:id="rId16"/>
  </p:handoutMasterIdLst>
  <p:sldIdLst>
    <p:sldId id="257" r:id="rId2"/>
    <p:sldId id="266" r:id="rId3"/>
    <p:sldId id="272" r:id="rId4"/>
    <p:sldId id="282" r:id="rId5"/>
    <p:sldId id="273" r:id="rId6"/>
    <p:sldId id="286" r:id="rId7"/>
    <p:sldId id="301" r:id="rId8"/>
    <p:sldId id="289" r:id="rId9"/>
    <p:sldId id="293" r:id="rId10"/>
    <p:sldId id="298" r:id="rId11"/>
    <p:sldId id="300" r:id="rId12"/>
    <p:sldId id="302" r:id="rId13"/>
    <p:sldId id="30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 initials="K." lastIdx="1" clrIdx="0">
    <p:extLst>
      <p:ext uri="{19B8F6BF-5375-455C-9EA6-DF929625EA0E}">
        <p15:presenceInfo xmlns="" xmlns:p15="http://schemas.microsoft.com/office/powerpoint/2012/main" userId="a6445e251d59b3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6E6E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810" autoAdjust="0"/>
  </p:normalViewPr>
  <p:slideViewPr>
    <p:cSldViewPr snapToGrid="0" showGuides="1">
      <p:cViewPr>
        <p:scale>
          <a:sx n="66" d="100"/>
          <a:sy n="66" d="100"/>
        </p:scale>
        <p:origin x="-900" y="-234"/>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Worksheet2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Office_Excel_Worksheet33.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solidFill>
                  <a:schemeClr val="tx1"/>
                </a:solidFill>
              </a:rPr>
              <a:t>Product</a:t>
            </a:r>
            <a:r>
              <a:rPr lang="en-GB" b="1" baseline="0" dirty="0">
                <a:solidFill>
                  <a:schemeClr val="tx1"/>
                </a:solidFill>
              </a:rPr>
              <a:t> Sales Record</a:t>
            </a:r>
          </a:p>
        </c:rich>
      </c:tx>
      <c:layout/>
      <c:spPr>
        <a:noFill/>
        <a:ln>
          <a:noFill/>
        </a:ln>
        <a:effectLst/>
      </c:spPr>
    </c:title>
    <c:plotArea>
      <c:layout/>
      <c:barChart>
        <c:barDir val="col"/>
        <c:grouping val="clustered"/>
        <c:ser>
          <c:idx val="0"/>
          <c:order val="0"/>
          <c:tx>
            <c:strRef>
              <c:f>Sheet1!$B$1</c:f>
              <c:strCache>
                <c:ptCount val="1"/>
                <c:pt idx="0">
                  <c:v>2018</c:v>
                </c:pt>
              </c:strCache>
            </c:strRef>
          </c:tx>
          <c:spPr>
            <a:solidFill>
              <a:schemeClr val="accent1"/>
            </a:solidFill>
            <a:ln>
              <a:noFill/>
            </a:ln>
            <a:effectLst/>
          </c:spPr>
          <c:cat>
            <c:strRef>
              <c:f>Sheet1!$A$2:$A$5</c:f>
              <c:strCache>
                <c:ptCount val="4"/>
                <c:pt idx="0">
                  <c:v>CashewSoft ERP</c:v>
                </c:pt>
                <c:pt idx="1">
                  <c:v>Tax-E</c:v>
                </c:pt>
                <c:pt idx="2">
                  <c:v>CNC Monitoring Device</c:v>
                </c:pt>
                <c:pt idx="3">
                  <c:v>Custom Software</c:v>
                </c:pt>
              </c:strCache>
            </c:strRef>
          </c:cat>
          <c:val>
            <c:numRef>
              <c:f>Sheet1!$B$2:$B$5</c:f>
              <c:numCache>
                <c:formatCode>General</c:formatCode>
                <c:ptCount val="4"/>
                <c:pt idx="0">
                  <c:v>25</c:v>
                </c:pt>
                <c:pt idx="1">
                  <c:v>12</c:v>
                </c:pt>
                <c:pt idx="2">
                  <c:v>5</c:v>
                </c:pt>
                <c:pt idx="3">
                  <c:v>5</c:v>
                </c:pt>
              </c:numCache>
            </c:numRef>
          </c:val>
          <c:extLst xmlns:c16r2="http://schemas.microsoft.com/office/drawing/2015/06/chart">
            <c:ext xmlns:c16="http://schemas.microsoft.com/office/drawing/2014/chart" uri="{C3380CC4-5D6E-409C-BE32-E72D297353CC}">
              <c16:uniqueId val="{00000000-94E4-46C2-84C2-EDD3180D4623}"/>
            </c:ext>
          </c:extLst>
        </c:ser>
        <c:ser>
          <c:idx val="1"/>
          <c:order val="1"/>
          <c:tx>
            <c:strRef>
              <c:f>Sheet1!$C$1</c:f>
              <c:strCache>
                <c:ptCount val="1"/>
                <c:pt idx="0">
                  <c:v>2019</c:v>
                </c:pt>
              </c:strCache>
            </c:strRef>
          </c:tx>
          <c:spPr>
            <a:solidFill>
              <a:schemeClr val="accent2"/>
            </a:solidFill>
            <a:ln>
              <a:noFill/>
            </a:ln>
            <a:effectLst/>
          </c:spPr>
          <c:cat>
            <c:strRef>
              <c:f>Sheet1!$A$2:$A$5</c:f>
              <c:strCache>
                <c:ptCount val="4"/>
                <c:pt idx="0">
                  <c:v>CashewSoft ERP</c:v>
                </c:pt>
                <c:pt idx="1">
                  <c:v>Tax-E</c:v>
                </c:pt>
                <c:pt idx="2">
                  <c:v>CNC Monitoring Device</c:v>
                </c:pt>
                <c:pt idx="3">
                  <c:v>Custom Software</c:v>
                </c:pt>
              </c:strCache>
            </c:strRef>
          </c:cat>
          <c:val>
            <c:numRef>
              <c:f>Sheet1!$C$2:$C$5</c:f>
              <c:numCache>
                <c:formatCode>General</c:formatCode>
                <c:ptCount val="4"/>
                <c:pt idx="0">
                  <c:v>15</c:v>
                </c:pt>
                <c:pt idx="1">
                  <c:v>8</c:v>
                </c:pt>
                <c:pt idx="2">
                  <c:v>7</c:v>
                </c:pt>
                <c:pt idx="3">
                  <c:v>10</c:v>
                </c:pt>
              </c:numCache>
            </c:numRef>
          </c:val>
          <c:extLst xmlns:c16r2="http://schemas.microsoft.com/office/drawing/2015/06/chart">
            <c:ext xmlns:c16="http://schemas.microsoft.com/office/drawing/2014/chart" uri="{C3380CC4-5D6E-409C-BE32-E72D297353CC}">
              <c16:uniqueId val="{00000001-94E4-46C2-84C2-EDD3180D4623}"/>
            </c:ext>
          </c:extLst>
        </c:ser>
        <c:ser>
          <c:idx val="2"/>
          <c:order val="2"/>
          <c:tx>
            <c:strRef>
              <c:f>Sheet1!$D$1</c:f>
              <c:strCache>
                <c:ptCount val="1"/>
                <c:pt idx="0">
                  <c:v>2020</c:v>
                </c:pt>
              </c:strCache>
            </c:strRef>
          </c:tx>
          <c:spPr>
            <a:solidFill>
              <a:schemeClr val="accent3"/>
            </a:solidFill>
            <a:ln>
              <a:noFill/>
            </a:ln>
            <a:effectLst/>
          </c:spPr>
          <c:cat>
            <c:strRef>
              <c:f>Sheet1!$A$2:$A$5</c:f>
              <c:strCache>
                <c:ptCount val="4"/>
                <c:pt idx="0">
                  <c:v>CashewSoft ERP</c:v>
                </c:pt>
                <c:pt idx="1">
                  <c:v>Tax-E</c:v>
                </c:pt>
                <c:pt idx="2">
                  <c:v>CNC Monitoring Device</c:v>
                </c:pt>
                <c:pt idx="3">
                  <c:v>Custom Software</c:v>
                </c:pt>
              </c:strCache>
            </c:strRef>
          </c:cat>
          <c:val>
            <c:numRef>
              <c:f>Sheet1!$D$2:$D$5</c:f>
              <c:numCache>
                <c:formatCode>General</c:formatCode>
                <c:ptCount val="4"/>
                <c:pt idx="0">
                  <c:v>10</c:v>
                </c:pt>
                <c:pt idx="1">
                  <c:v>9</c:v>
                </c:pt>
                <c:pt idx="2">
                  <c:v>2</c:v>
                </c:pt>
                <c:pt idx="3">
                  <c:v>8</c:v>
                </c:pt>
              </c:numCache>
            </c:numRef>
          </c:val>
          <c:extLst xmlns:c16r2="http://schemas.microsoft.com/office/drawing/2015/06/chart">
            <c:ext xmlns:c16="http://schemas.microsoft.com/office/drawing/2014/chart" uri="{C3380CC4-5D6E-409C-BE32-E72D297353CC}">
              <c16:uniqueId val="{00000001-7F8E-4DA9-889D-A8ADD25D326B}"/>
            </c:ext>
          </c:extLst>
        </c:ser>
        <c:ser>
          <c:idx val="3"/>
          <c:order val="3"/>
          <c:tx>
            <c:strRef>
              <c:f>Sheet1!$E$1</c:f>
              <c:strCache>
                <c:ptCount val="1"/>
                <c:pt idx="0">
                  <c:v>2021</c:v>
                </c:pt>
              </c:strCache>
            </c:strRef>
          </c:tx>
          <c:spPr>
            <a:solidFill>
              <a:schemeClr val="accent4"/>
            </a:solidFill>
            <a:ln>
              <a:noFill/>
            </a:ln>
            <a:effectLst/>
          </c:spPr>
          <c:cat>
            <c:strRef>
              <c:f>Sheet1!$A$2:$A$5</c:f>
              <c:strCache>
                <c:ptCount val="4"/>
                <c:pt idx="0">
                  <c:v>CashewSoft ERP</c:v>
                </c:pt>
                <c:pt idx="1">
                  <c:v>Tax-E</c:v>
                </c:pt>
                <c:pt idx="2">
                  <c:v>CNC Monitoring Device</c:v>
                </c:pt>
                <c:pt idx="3">
                  <c:v>Custom Software</c:v>
                </c:pt>
              </c:strCache>
            </c:strRef>
          </c:cat>
          <c:val>
            <c:numRef>
              <c:f>Sheet1!$E$2:$E$5</c:f>
              <c:numCache>
                <c:formatCode>General</c:formatCode>
                <c:ptCount val="4"/>
                <c:pt idx="0">
                  <c:v>20</c:v>
                </c:pt>
                <c:pt idx="1">
                  <c:v>15</c:v>
                </c:pt>
                <c:pt idx="2">
                  <c:v>0</c:v>
                </c:pt>
                <c:pt idx="3">
                  <c:v>6</c:v>
                </c:pt>
              </c:numCache>
            </c:numRef>
          </c:val>
          <c:extLst xmlns:c16r2="http://schemas.microsoft.com/office/drawing/2015/06/chart">
            <c:ext xmlns:c16="http://schemas.microsoft.com/office/drawing/2014/chart" uri="{C3380CC4-5D6E-409C-BE32-E72D297353CC}">
              <c16:uniqueId val="{00000002-7F8E-4DA9-889D-A8ADD25D326B}"/>
            </c:ext>
          </c:extLst>
        </c:ser>
        <c:ser>
          <c:idx val="4"/>
          <c:order val="4"/>
          <c:tx>
            <c:strRef>
              <c:f>Sheet1!$F$1</c:f>
              <c:strCache>
                <c:ptCount val="1"/>
                <c:pt idx="0">
                  <c:v>2022</c:v>
                </c:pt>
              </c:strCache>
            </c:strRef>
          </c:tx>
          <c:spPr>
            <a:solidFill>
              <a:schemeClr val="accent5"/>
            </a:solidFill>
            <a:ln>
              <a:noFill/>
            </a:ln>
            <a:effectLst/>
          </c:spPr>
          <c:cat>
            <c:strRef>
              <c:f>Sheet1!$A$2:$A$5</c:f>
              <c:strCache>
                <c:ptCount val="4"/>
                <c:pt idx="0">
                  <c:v>CashewSoft ERP</c:v>
                </c:pt>
                <c:pt idx="1">
                  <c:v>Tax-E</c:v>
                </c:pt>
                <c:pt idx="2">
                  <c:v>CNC Monitoring Device</c:v>
                </c:pt>
                <c:pt idx="3">
                  <c:v>Custom Software</c:v>
                </c:pt>
              </c:strCache>
            </c:strRef>
          </c:cat>
          <c:val>
            <c:numRef>
              <c:f>Sheet1!$F$2:$F$5</c:f>
              <c:numCache>
                <c:formatCode>General</c:formatCode>
                <c:ptCount val="4"/>
                <c:pt idx="0">
                  <c:v>28</c:v>
                </c:pt>
                <c:pt idx="1">
                  <c:v>18</c:v>
                </c:pt>
                <c:pt idx="2">
                  <c:v>6</c:v>
                </c:pt>
                <c:pt idx="3">
                  <c:v>3</c:v>
                </c:pt>
              </c:numCache>
            </c:numRef>
          </c:val>
          <c:extLst xmlns:c16r2="http://schemas.microsoft.com/office/drawing/2015/06/chart">
            <c:ext xmlns:c16="http://schemas.microsoft.com/office/drawing/2014/chart" uri="{C3380CC4-5D6E-409C-BE32-E72D297353CC}">
              <c16:uniqueId val="{00000003-7F8E-4DA9-889D-A8ADD25D326B}"/>
            </c:ext>
          </c:extLst>
        </c:ser>
        <c:gapWidth val="219"/>
        <c:overlap val="-27"/>
        <c:axId val="143709312"/>
        <c:axId val="143710848"/>
      </c:barChart>
      <c:catAx>
        <c:axId val="143709312"/>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710848"/>
        <c:crosses val="autoZero"/>
        <c:auto val="1"/>
        <c:lblAlgn val="ctr"/>
        <c:lblOffset val="100"/>
      </c:catAx>
      <c:valAx>
        <c:axId val="14371084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709312"/>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1" dirty="0">
                <a:solidFill>
                  <a:schemeClr val="tx1"/>
                </a:solidFill>
              </a:rPr>
              <a:t>INTERNSHIP PERFORMANCE</a:t>
            </a:r>
          </a:p>
        </c:rich>
      </c:tx>
      <c:layout/>
      <c:spPr>
        <a:noFill/>
        <a:ln>
          <a:noFill/>
        </a:ln>
        <a:effectLst/>
      </c:spPr>
    </c:title>
    <c:plotArea>
      <c:layout/>
      <c:barChart>
        <c:barDir val="col"/>
        <c:grouping val="clustered"/>
        <c:ser>
          <c:idx val="0"/>
          <c:order val="0"/>
          <c:tx>
            <c:strRef>
              <c:f>Sheet1!$B$1</c:f>
              <c:strCache>
                <c:ptCount val="1"/>
                <c:pt idx="0">
                  <c:v>INTERNSHIP Diploma</c:v>
                </c:pt>
              </c:strCache>
            </c:strRef>
          </c:tx>
          <c:spPr>
            <a:solidFill>
              <a:schemeClr val="accent1"/>
            </a:solidFill>
            <a:ln>
              <a:noFill/>
            </a:ln>
            <a:effectLst/>
          </c:spPr>
          <c:cat>
            <c:numRef>
              <c:f>Sheet1!$A$2:$A$5</c:f>
              <c:numCache>
                <c:formatCode>General</c:formatCode>
                <c:ptCount val="4"/>
                <c:pt idx="0">
                  <c:v>2019</c:v>
                </c:pt>
                <c:pt idx="1">
                  <c:v>2020</c:v>
                </c:pt>
                <c:pt idx="2">
                  <c:v>2021</c:v>
                </c:pt>
                <c:pt idx="3">
                  <c:v>2022</c:v>
                </c:pt>
              </c:numCache>
            </c:numRef>
          </c:cat>
          <c:val>
            <c:numRef>
              <c:f>Sheet1!$B$2:$B$5</c:f>
              <c:numCache>
                <c:formatCode>0%</c:formatCode>
                <c:ptCount val="4"/>
                <c:pt idx="0">
                  <c:v>0.25</c:v>
                </c:pt>
                <c:pt idx="1">
                  <c:v>0.2</c:v>
                </c:pt>
                <c:pt idx="2">
                  <c:v>0.3000000000000001</c:v>
                </c:pt>
                <c:pt idx="3">
                  <c:v>0.35000000000000009</c:v>
                </c:pt>
              </c:numCache>
            </c:numRef>
          </c:val>
          <c:extLst xmlns:c16r2="http://schemas.microsoft.com/office/drawing/2015/06/chart">
            <c:ext xmlns:c16="http://schemas.microsoft.com/office/drawing/2014/chart" uri="{C3380CC4-5D6E-409C-BE32-E72D297353CC}">
              <c16:uniqueId val="{00000000-2CC6-40BC-819D-250DEF4D96B6}"/>
            </c:ext>
          </c:extLst>
        </c:ser>
        <c:ser>
          <c:idx val="1"/>
          <c:order val="1"/>
          <c:tx>
            <c:strRef>
              <c:f>Sheet1!$C$1</c:f>
              <c:strCache>
                <c:ptCount val="1"/>
                <c:pt idx="0">
                  <c:v>INTERNSHIP B.E</c:v>
                </c:pt>
              </c:strCache>
            </c:strRef>
          </c:tx>
          <c:spPr>
            <a:solidFill>
              <a:schemeClr val="accent2"/>
            </a:solidFill>
            <a:ln>
              <a:noFill/>
            </a:ln>
            <a:effectLst/>
          </c:spPr>
          <c:cat>
            <c:numRef>
              <c:f>Sheet1!$A$2:$A$5</c:f>
              <c:numCache>
                <c:formatCode>General</c:formatCode>
                <c:ptCount val="4"/>
                <c:pt idx="0">
                  <c:v>2019</c:v>
                </c:pt>
                <c:pt idx="1">
                  <c:v>2020</c:v>
                </c:pt>
                <c:pt idx="2">
                  <c:v>2021</c:v>
                </c:pt>
                <c:pt idx="3">
                  <c:v>2022</c:v>
                </c:pt>
              </c:numCache>
            </c:numRef>
          </c:cat>
          <c:val>
            <c:numRef>
              <c:f>Sheet1!$C$2:$C$5</c:f>
              <c:numCache>
                <c:formatCode>0%</c:formatCode>
                <c:ptCount val="4"/>
                <c:pt idx="0">
                  <c:v>0.70000000000000018</c:v>
                </c:pt>
                <c:pt idx="1">
                  <c:v>0.75000000000000022</c:v>
                </c:pt>
                <c:pt idx="2">
                  <c:v>0.5</c:v>
                </c:pt>
                <c:pt idx="3">
                  <c:v>0.55000000000000004</c:v>
                </c:pt>
              </c:numCache>
            </c:numRef>
          </c:val>
          <c:extLst xmlns:c16r2="http://schemas.microsoft.com/office/drawing/2015/06/chart">
            <c:ext xmlns:c16="http://schemas.microsoft.com/office/drawing/2014/chart" uri="{C3380CC4-5D6E-409C-BE32-E72D297353CC}">
              <c16:uniqueId val="{00000001-2CC6-40BC-819D-250DEF4D96B6}"/>
            </c:ext>
          </c:extLst>
        </c:ser>
        <c:ser>
          <c:idx val="2"/>
          <c:order val="2"/>
          <c:tx>
            <c:strRef>
              <c:f>Sheet1!$D$1</c:f>
              <c:strCache>
                <c:ptCount val="1"/>
                <c:pt idx="0">
                  <c:v>INTERNSHIP MCA/M.tech</c:v>
                </c:pt>
              </c:strCache>
            </c:strRef>
          </c:tx>
          <c:spPr>
            <a:solidFill>
              <a:schemeClr val="accent3"/>
            </a:solidFill>
            <a:ln>
              <a:noFill/>
            </a:ln>
            <a:effectLst/>
          </c:spPr>
          <c:cat>
            <c:numRef>
              <c:f>Sheet1!$A$2:$A$5</c:f>
              <c:numCache>
                <c:formatCode>General</c:formatCode>
                <c:ptCount val="4"/>
                <c:pt idx="0">
                  <c:v>2019</c:v>
                </c:pt>
                <c:pt idx="1">
                  <c:v>2020</c:v>
                </c:pt>
                <c:pt idx="2">
                  <c:v>2021</c:v>
                </c:pt>
                <c:pt idx="3">
                  <c:v>2022</c:v>
                </c:pt>
              </c:numCache>
            </c:numRef>
          </c:cat>
          <c:val>
            <c:numRef>
              <c:f>Sheet1!$D$2:$D$5</c:f>
              <c:numCache>
                <c:formatCode>0%</c:formatCode>
                <c:ptCount val="4"/>
                <c:pt idx="0">
                  <c:v>0.05</c:v>
                </c:pt>
                <c:pt idx="1">
                  <c:v>0.05</c:v>
                </c:pt>
                <c:pt idx="2">
                  <c:v>0.2</c:v>
                </c:pt>
                <c:pt idx="3">
                  <c:v>0</c:v>
                </c:pt>
              </c:numCache>
            </c:numRef>
          </c:val>
          <c:extLst xmlns:c16r2="http://schemas.microsoft.com/office/drawing/2015/06/chart">
            <c:ext xmlns:c16="http://schemas.microsoft.com/office/drawing/2014/chart" uri="{C3380CC4-5D6E-409C-BE32-E72D297353CC}">
              <c16:uniqueId val="{00000002-2CC6-40BC-819D-250DEF4D96B6}"/>
            </c:ext>
          </c:extLst>
        </c:ser>
        <c:gapWidth val="219"/>
        <c:overlap val="-27"/>
        <c:axId val="149386368"/>
        <c:axId val="149387904"/>
      </c:barChart>
      <c:catAx>
        <c:axId val="14938636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9387904"/>
        <c:crosses val="autoZero"/>
        <c:auto val="1"/>
        <c:lblAlgn val="ctr"/>
        <c:lblOffset val="100"/>
      </c:catAx>
      <c:valAx>
        <c:axId val="149387904"/>
        <c:scaling>
          <c:orientation val="minMax"/>
        </c:scaling>
        <c:axPos val="l"/>
        <c:majorGridlines>
          <c:spPr>
            <a:ln w="9525" cap="flat" cmpd="sng" algn="ctr">
              <a:solidFill>
                <a:schemeClr val="tx1">
                  <a:lumMod val="15000"/>
                  <a:lumOff val="85000"/>
                </a:schemeClr>
              </a:solidFill>
              <a:round/>
            </a:ln>
            <a:effectLst/>
          </c:spPr>
        </c:majorGridlines>
        <c:numFmt formatCode="0%"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9386368"/>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1" dirty="0">
                <a:solidFill>
                  <a:schemeClr val="tx1"/>
                </a:solidFill>
              </a:rPr>
              <a:t>Placement Record</a:t>
            </a:r>
          </a:p>
        </c:rich>
      </c:tx>
      <c:spPr>
        <a:noFill/>
        <a:ln>
          <a:noFill/>
        </a:ln>
        <a:effectLst/>
      </c:spPr>
    </c:title>
    <c:plotArea>
      <c:layout/>
      <c:barChart>
        <c:barDir val="col"/>
        <c:grouping val="clustered"/>
        <c:ser>
          <c:idx val="0"/>
          <c:order val="0"/>
          <c:tx>
            <c:strRef>
              <c:f>Sheet1!$B$1</c:f>
              <c:strCache>
                <c:ptCount val="1"/>
                <c:pt idx="0">
                  <c:v>2021</c:v>
                </c:pt>
              </c:strCache>
            </c:strRef>
          </c:tx>
          <c:spPr>
            <a:solidFill>
              <a:schemeClr val="accent1"/>
            </a:solidFill>
            <a:ln>
              <a:noFill/>
            </a:ln>
            <a:effectLst/>
          </c:spPr>
          <c:cat>
            <c:strRef>
              <c:f>Sheet1!$A$2:$A$4</c:f>
              <c:strCache>
                <c:ptCount val="3"/>
                <c:pt idx="0">
                  <c:v>Diploma</c:v>
                </c:pt>
                <c:pt idx="1">
                  <c:v>B.E</c:v>
                </c:pt>
                <c:pt idx="2">
                  <c:v>MCA</c:v>
                </c:pt>
              </c:strCache>
            </c:strRef>
          </c:cat>
          <c:val>
            <c:numRef>
              <c:f>Sheet1!$B$2:$B$4</c:f>
              <c:numCache>
                <c:formatCode>General</c:formatCode>
                <c:ptCount val="3"/>
                <c:pt idx="0">
                  <c:v>5</c:v>
                </c:pt>
                <c:pt idx="1">
                  <c:v>12</c:v>
                </c:pt>
                <c:pt idx="2">
                  <c:v>10</c:v>
                </c:pt>
              </c:numCache>
            </c:numRef>
          </c:val>
          <c:extLst xmlns:c16r2="http://schemas.microsoft.com/office/drawing/2015/06/chart">
            <c:ext xmlns:c16="http://schemas.microsoft.com/office/drawing/2014/chart" uri="{C3380CC4-5D6E-409C-BE32-E72D297353CC}">
              <c16:uniqueId val="{00000000-2A2A-4981-AA07-1639AC635C24}"/>
            </c:ext>
          </c:extLst>
        </c:ser>
        <c:ser>
          <c:idx val="1"/>
          <c:order val="1"/>
          <c:tx>
            <c:strRef>
              <c:f>Sheet1!$C$1</c:f>
              <c:strCache>
                <c:ptCount val="1"/>
                <c:pt idx="0">
                  <c:v>2022</c:v>
                </c:pt>
              </c:strCache>
            </c:strRef>
          </c:tx>
          <c:spPr>
            <a:solidFill>
              <a:schemeClr val="accent2"/>
            </a:solidFill>
            <a:ln>
              <a:noFill/>
            </a:ln>
            <a:effectLst/>
          </c:spPr>
          <c:cat>
            <c:strRef>
              <c:f>Sheet1!$A$2:$A$4</c:f>
              <c:strCache>
                <c:ptCount val="3"/>
                <c:pt idx="0">
                  <c:v>Diploma</c:v>
                </c:pt>
                <c:pt idx="1">
                  <c:v>B.E</c:v>
                </c:pt>
                <c:pt idx="2">
                  <c:v>MCA</c:v>
                </c:pt>
              </c:strCache>
            </c:strRef>
          </c:cat>
          <c:val>
            <c:numRef>
              <c:f>Sheet1!$C$2:$C$4</c:f>
              <c:numCache>
                <c:formatCode>General</c:formatCode>
                <c:ptCount val="3"/>
                <c:pt idx="0">
                  <c:v>6</c:v>
                </c:pt>
                <c:pt idx="1">
                  <c:v>18</c:v>
                </c:pt>
                <c:pt idx="2">
                  <c:v>11</c:v>
                </c:pt>
              </c:numCache>
            </c:numRef>
          </c:val>
          <c:extLst xmlns:c16r2="http://schemas.microsoft.com/office/drawing/2015/06/chart">
            <c:ext xmlns:c16="http://schemas.microsoft.com/office/drawing/2014/chart" uri="{C3380CC4-5D6E-409C-BE32-E72D297353CC}">
              <c16:uniqueId val="{00000001-2A2A-4981-AA07-1639AC635C24}"/>
            </c:ext>
          </c:extLst>
        </c:ser>
        <c:gapWidth val="219"/>
        <c:overlap val="-27"/>
        <c:axId val="149198336"/>
        <c:axId val="149199872"/>
      </c:barChart>
      <c:catAx>
        <c:axId val="14919833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9199872"/>
        <c:crosses val="autoZero"/>
        <c:auto val="1"/>
        <c:lblAlgn val="ctr"/>
        <c:lblOffset val="100"/>
      </c:catAx>
      <c:valAx>
        <c:axId val="14919987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9198336"/>
        <c:crosses val="autoZero"/>
        <c:crossBetween val="between"/>
      </c:valAx>
      <c:spPr>
        <a:noFill/>
        <a:ln>
          <a:noFill/>
        </a:ln>
        <a:effectLst/>
      </c:spPr>
    </c:plotArea>
    <c:legend>
      <c:legendPos val="b"/>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pPr/>
              <a:t>11-May-23</a:t>
            </a:fld>
            <a:endParaRPr lang="en-US" dirty="0"/>
          </a:p>
        </p:txBody>
      </p:sp>
      <p:sp>
        <p:nvSpPr>
          <p:cNvPr id="4" name="Footer Placeholder 3">
            <a:extLst>
              <a:ext uri="{FF2B5EF4-FFF2-40B4-BE49-F238E27FC236}">
                <a16:creationId xmlns=""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pPr/>
              <a:t>‹#›</a:t>
            </a:fld>
            <a:endParaRPr lang="en-US" dirty="0"/>
          </a:p>
        </p:txBody>
      </p:sp>
    </p:spTree>
    <p:extLst>
      <p:ext uri="{BB962C8B-B14F-4D97-AF65-F5344CB8AC3E}">
        <p14:creationId xmlns=""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pPr/>
              <a:t>11-May-23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pPr/>
              <a:t>‹#›</a:t>
            </a:fld>
            <a:endParaRPr lang="en-US" dirty="0"/>
          </a:p>
        </p:txBody>
      </p:sp>
    </p:spTree>
    <p:extLst>
      <p:ext uri="{BB962C8B-B14F-4D97-AF65-F5344CB8AC3E}">
        <p14:creationId xmlns=""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4BF4833-09CA-4F95-9AA9-D45BF689F777}" type="datetimeFigureOut">
              <a:rPr lang="en-IN" smtClean="0"/>
              <a:pPr/>
              <a:t>11-05-2023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3DC2DEF-D2FE-4B45-ABA4-9F153FD1C98A}" type="slidenum">
              <a:rPr lang="en-US" smtClean="0"/>
              <a:pPr/>
              <a:t>‹#›</a:t>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4BF4833-09CA-4F95-9AA9-D45BF689F777}" type="datetimeFigureOut">
              <a:rPr lang="en-IN" smtClean="0"/>
              <a:pPr/>
              <a:t>11-05-2023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3DC2DEF-D2FE-4B45-ABA4-9F153FD1C98A}" type="slidenum">
              <a:rPr lang="en-US" smtClean="0"/>
              <a:pPr/>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4BF4833-09CA-4F95-9AA9-D45BF689F777}" type="datetimeFigureOut">
              <a:rPr lang="en-IN" smtClean="0"/>
              <a:pPr/>
              <a:t>11-05-2023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3DC2DEF-D2FE-4B45-ABA4-9F153FD1C98A}" type="slidenum">
              <a:rPr lang="en-US" smtClean="0"/>
              <a:pPr/>
              <a:t>‹#›</a:t>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21508BC1-7ABB-42C8-B268-3C6F4FD455DE}"/>
              </a:ext>
            </a:extLst>
          </p:cNvPr>
          <p:cNvSpPr/>
          <p:nvPr userDrawn="1"/>
        </p:nvSpPr>
        <p:spPr>
          <a:xfrm>
            <a:off x="200027"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 xmlns:a16="http://schemas.microsoft.com/office/drawing/2014/main" id="{2D02598E-521E-41CD-B068-134834CFF4FF}"/>
              </a:ext>
            </a:extLst>
          </p:cNvPr>
          <p:cNvSpPr>
            <a:spLocks noGrp="1"/>
          </p:cNvSpPr>
          <p:nvPr>
            <p:ph type="pic" sz="quarter" idx="10"/>
          </p:nvPr>
        </p:nvSpPr>
        <p:spPr>
          <a:xfrm>
            <a:off x="571500" y="1"/>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4E8B51C6-9166-4F67-995A-396809E6533C}"/>
              </a:ext>
            </a:extLst>
          </p:cNvPr>
          <p:cNvSpPr>
            <a:spLocks noGrp="1"/>
          </p:cNvSpPr>
          <p:nvPr>
            <p:ph type="ctrTitle"/>
          </p:nvPr>
        </p:nvSpPr>
        <p:spPr>
          <a:xfrm>
            <a:off x="6905625" y="1512891"/>
            <a:ext cx="4986339"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A951C9A4-8764-4CB3-AC26-C957C0E84BCD}"/>
              </a:ext>
            </a:extLst>
          </p:cNvPr>
          <p:cNvSpPr>
            <a:spLocks noGrp="1"/>
          </p:cNvSpPr>
          <p:nvPr>
            <p:ph type="subTitle" idx="1"/>
          </p:nvPr>
        </p:nvSpPr>
        <p:spPr>
          <a:xfrm>
            <a:off x="6905625" y="4927604"/>
            <a:ext cx="4986339"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 xmlns:p14="http://schemas.microsoft.com/office/powerpoint/2010/main" val="3043890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1DD2DC66-11E4-4714-A8DE-E8AC34D49655}"/>
              </a:ext>
            </a:extLst>
          </p:cNvPr>
          <p:cNvSpPr/>
          <p:nvPr userDrawn="1"/>
        </p:nvSpPr>
        <p:spPr>
          <a:xfrm>
            <a:off x="371475" y="1660872"/>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 xmlns:a16="http://schemas.microsoft.com/office/drawing/2014/main" id="{8CD9ECBB-3A0A-409C-B1C0-C8F4C3087894}"/>
              </a:ext>
            </a:extLst>
          </p:cNvPr>
          <p:cNvSpPr/>
          <p:nvPr userDrawn="1"/>
        </p:nvSpPr>
        <p:spPr>
          <a:xfrm>
            <a:off x="3316100" y="1660872"/>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 xmlns:a16="http://schemas.microsoft.com/office/drawing/2014/main" id="{6FB4FA2C-0414-484D-95CD-C5E17E33E238}"/>
              </a:ext>
            </a:extLst>
          </p:cNvPr>
          <p:cNvSpPr/>
          <p:nvPr userDrawn="1"/>
        </p:nvSpPr>
        <p:spPr>
          <a:xfrm>
            <a:off x="6260724" y="1660872"/>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 xmlns:a16="http://schemas.microsoft.com/office/drawing/2014/main" id="{8D0DE753-6478-4950-8F99-15952FCB6521}"/>
              </a:ext>
            </a:extLst>
          </p:cNvPr>
          <p:cNvSpPr/>
          <p:nvPr userDrawn="1"/>
        </p:nvSpPr>
        <p:spPr>
          <a:xfrm>
            <a:off x="9205348" y="1660872"/>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 xmlns:a16="http://schemas.microsoft.com/office/drawing/2014/main" id="{1644FD94-AD03-4C4F-A1A5-085DD8F56646}"/>
              </a:ext>
            </a:extLst>
          </p:cNvPr>
          <p:cNvSpPr>
            <a:spLocks noGrp="1"/>
          </p:cNvSpPr>
          <p:nvPr>
            <p:ph type="pic" sz="quarter" idx="13"/>
          </p:nvPr>
        </p:nvSpPr>
        <p:spPr>
          <a:xfrm>
            <a:off x="467422"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 xmlns:a16="http://schemas.microsoft.com/office/drawing/2014/main" id="{85BB27A3-DB87-46F4-8CA4-3C04A088E787}"/>
              </a:ext>
            </a:extLst>
          </p:cNvPr>
          <p:cNvSpPr>
            <a:spLocks noGrp="1"/>
          </p:cNvSpPr>
          <p:nvPr>
            <p:ph type="pic" sz="quarter" idx="21"/>
          </p:nvPr>
        </p:nvSpPr>
        <p:spPr>
          <a:xfrm>
            <a:off x="3412048"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 xmlns:a16="http://schemas.microsoft.com/office/drawing/2014/main" id="{F356E399-83ED-4937-A1CC-F591866C0E8C}"/>
              </a:ext>
            </a:extLst>
          </p:cNvPr>
          <p:cNvSpPr>
            <a:spLocks noGrp="1"/>
          </p:cNvSpPr>
          <p:nvPr>
            <p:ph type="pic" sz="quarter" idx="22"/>
          </p:nvPr>
        </p:nvSpPr>
        <p:spPr>
          <a:xfrm>
            <a:off x="6356672"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 xmlns:a16="http://schemas.microsoft.com/office/drawing/2014/main" id="{0967254B-CF1D-4F0D-A7F6-EC4E117B7509}"/>
              </a:ext>
            </a:extLst>
          </p:cNvPr>
          <p:cNvSpPr>
            <a:spLocks noGrp="1"/>
          </p:cNvSpPr>
          <p:nvPr>
            <p:ph type="pic" sz="quarter" idx="23"/>
          </p:nvPr>
        </p:nvSpPr>
        <p:spPr>
          <a:xfrm>
            <a:off x="9301297"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 xmlns:a16="http://schemas.microsoft.com/office/drawing/2014/main" id="{0CEF6C35-6F7B-43AD-9E4D-44C2F8A7DFAC}"/>
              </a:ext>
            </a:extLst>
          </p:cNvPr>
          <p:cNvSpPr>
            <a:spLocks noGrp="1"/>
          </p:cNvSpPr>
          <p:nvPr>
            <p:ph type="body" sz="quarter" idx="20" hasCustomPrompt="1"/>
          </p:nvPr>
        </p:nvSpPr>
        <p:spPr>
          <a:xfrm>
            <a:off x="371475" y="4302786"/>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 xmlns:a16="http://schemas.microsoft.com/office/drawing/2014/main" id="{44EF032C-161A-4C58-B624-66488C255E1F}"/>
              </a:ext>
            </a:extLst>
          </p:cNvPr>
          <p:cNvSpPr>
            <a:spLocks noGrp="1"/>
          </p:cNvSpPr>
          <p:nvPr>
            <p:ph type="body" sz="quarter" idx="24" hasCustomPrompt="1"/>
          </p:nvPr>
        </p:nvSpPr>
        <p:spPr>
          <a:xfrm>
            <a:off x="371475" y="5058160"/>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 xmlns:a16="http://schemas.microsoft.com/office/drawing/2014/main" id="{ACF86334-F4A8-4CCD-944F-524700CD8386}"/>
              </a:ext>
            </a:extLst>
          </p:cNvPr>
          <p:cNvSpPr>
            <a:spLocks noGrp="1"/>
          </p:cNvSpPr>
          <p:nvPr>
            <p:ph type="body" sz="quarter" idx="25" hasCustomPrompt="1"/>
          </p:nvPr>
        </p:nvSpPr>
        <p:spPr>
          <a:xfrm>
            <a:off x="3316100" y="4302786"/>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 xmlns:a16="http://schemas.microsoft.com/office/drawing/2014/main" id="{135B4AC9-821C-4D70-8A4A-1992394DE432}"/>
              </a:ext>
            </a:extLst>
          </p:cNvPr>
          <p:cNvSpPr>
            <a:spLocks noGrp="1"/>
          </p:cNvSpPr>
          <p:nvPr>
            <p:ph type="body" sz="quarter" idx="26" hasCustomPrompt="1"/>
          </p:nvPr>
        </p:nvSpPr>
        <p:spPr>
          <a:xfrm>
            <a:off x="3316100" y="5058160"/>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 xmlns:a16="http://schemas.microsoft.com/office/drawing/2014/main" id="{D2CF516C-7598-43D3-95E9-5633F8F4469B}"/>
              </a:ext>
            </a:extLst>
          </p:cNvPr>
          <p:cNvSpPr>
            <a:spLocks noGrp="1"/>
          </p:cNvSpPr>
          <p:nvPr>
            <p:ph type="body" sz="quarter" idx="27" hasCustomPrompt="1"/>
          </p:nvPr>
        </p:nvSpPr>
        <p:spPr>
          <a:xfrm>
            <a:off x="6260724" y="4302786"/>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 xmlns:a16="http://schemas.microsoft.com/office/drawing/2014/main" id="{12A6084C-5383-4EFC-8D49-33C5B61E6492}"/>
              </a:ext>
            </a:extLst>
          </p:cNvPr>
          <p:cNvSpPr>
            <a:spLocks noGrp="1"/>
          </p:cNvSpPr>
          <p:nvPr>
            <p:ph type="body" sz="quarter" idx="28" hasCustomPrompt="1"/>
          </p:nvPr>
        </p:nvSpPr>
        <p:spPr>
          <a:xfrm>
            <a:off x="6260724" y="5058160"/>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 xmlns:a16="http://schemas.microsoft.com/office/drawing/2014/main" id="{EFC5493B-D3CF-41B9-A996-7FBE932504B8}"/>
              </a:ext>
            </a:extLst>
          </p:cNvPr>
          <p:cNvSpPr>
            <a:spLocks noGrp="1"/>
          </p:cNvSpPr>
          <p:nvPr>
            <p:ph type="body" sz="quarter" idx="29" hasCustomPrompt="1"/>
          </p:nvPr>
        </p:nvSpPr>
        <p:spPr>
          <a:xfrm>
            <a:off x="9205352" y="4302786"/>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 xmlns:a16="http://schemas.microsoft.com/office/drawing/2014/main" id="{33A98F60-C169-44C1-9654-2239C9C1F29A}"/>
              </a:ext>
            </a:extLst>
          </p:cNvPr>
          <p:cNvSpPr>
            <a:spLocks noGrp="1"/>
          </p:cNvSpPr>
          <p:nvPr>
            <p:ph type="body" sz="quarter" idx="30" hasCustomPrompt="1"/>
          </p:nvPr>
        </p:nvSpPr>
        <p:spPr>
          <a:xfrm>
            <a:off x="9205352" y="5058160"/>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 xmlns:p14="http://schemas.microsoft.com/office/powerpoint/2010/main" val="3273004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 xmlns:a16="http://schemas.microsoft.com/office/drawing/2014/main" id="{2D02598E-521E-41CD-B068-134834CFF4FF}"/>
              </a:ext>
            </a:extLst>
          </p:cNvPr>
          <p:cNvSpPr>
            <a:spLocks noGrp="1"/>
          </p:cNvSpPr>
          <p:nvPr>
            <p:ph type="pic" sz="quarter" idx="10"/>
          </p:nvPr>
        </p:nvSpPr>
        <p:spPr>
          <a:xfrm>
            <a:off x="0" y="1"/>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 xmlns:a16="http://schemas.microsoft.com/office/drawing/2014/main" id="{4E8B51C6-9166-4F67-995A-396809E6533C}"/>
              </a:ext>
            </a:extLst>
          </p:cNvPr>
          <p:cNvSpPr>
            <a:spLocks noGrp="1"/>
          </p:cNvSpPr>
          <p:nvPr>
            <p:ph type="ctrTitle" hasCustomPrompt="1"/>
          </p:nvPr>
        </p:nvSpPr>
        <p:spPr>
          <a:xfrm>
            <a:off x="1727201" y="2337598"/>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 xmlns:p14="http://schemas.microsoft.com/office/powerpoint/2010/main" val="2757538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24" name="Rectangle 23">
            <a:extLst>
              <a:ext uri="{FF2B5EF4-FFF2-40B4-BE49-F238E27FC236}">
                <a16:creationId xmlns="" xmlns:a16="http://schemas.microsoft.com/office/drawing/2014/main" id="{E2950CCA-59F9-4C47-A5BA-294E9EDCBABE}"/>
              </a:ext>
            </a:extLst>
          </p:cNvPr>
          <p:cNvSpPr/>
          <p:nvPr userDrawn="1"/>
        </p:nvSpPr>
        <p:spPr>
          <a:xfrm>
            <a:off x="371476" y="1233488"/>
            <a:ext cx="2776355"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 xmlns:a16="http://schemas.microsoft.com/office/drawing/2014/main" id="{EB5BF167-B9E6-4F02-9FA8-3CA79D552F0E}"/>
              </a:ext>
            </a:extLst>
          </p:cNvPr>
          <p:cNvSpPr/>
          <p:nvPr userDrawn="1"/>
        </p:nvSpPr>
        <p:spPr>
          <a:xfrm>
            <a:off x="3286185" y="1233488"/>
            <a:ext cx="2776355"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 xmlns:a16="http://schemas.microsoft.com/office/drawing/2014/main" id="{B48694DE-D82B-49DB-8A45-D1DD4C9BCEF1}"/>
              </a:ext>
            </a:extLst>
          </p:cNvPr>
          <p:cNvSpPr/>
          <p:nvPr userDrawn="1"/>
        </p:nvSpPr>
        <p:spPr>
          <a:xfrm>
            <a:off x="6200897" y="1233488"/>
            <a:ext cx="2776355"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 xmlns:a16="http://schemas.microsoft.com/office/drawing/2014/main" id="{407C1370-8D38-4641-8D37-30A1218A4372}"/>
              </a:ext>
            </a:extLst>
          </p:cNvPr>
          <p:cNvSpPr/>
          <p:nvPr userDrawn="1"/>
        </p:nvSpPr>
        <p:spPr>
          <a:xfrm>
            <a:off x="9115609" y="1246189"/>
            <a:ext cx="2776355"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0710C392-9E34-4640-AC70-210A1B8C47B5}"/>
              </a:ext>
            </a:extLst>
          </p:cNvPr>
          <p:cNvCxnSpPr/>
          <p:nvPr userDrawn="1"/>
        </p:nvCxnSpPr>
        <p:spPr>
          <a:xfrm>
            <a:off x="642067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 xmlns:a16="http://schemas.microsoft.com/office/drawing/2014/main" id="{D9056F2B-EAFD-4A57-BB92-D14816C84DDE}"/>
              </a:ext>
            </a:extLst>
          </p:cNvPr>
          <p:cNvSpPr>
            <a:spLocks noGrp="1"/>
          </p:cNvSpPr>
          <p:nvPr>
            <p:ph type="pic" sz="quarter" idx="13"/>
          </p:nvPr>
        </p:nvSpPr>
        <p:spPr>
          <a:xfrm>
            <a:off x="876302"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 xmlns:a16="http://schemas.microsoft.com/office/drawing/2014/main" id="{E65006DE-F797-4019-BB72-F484F9FE7E58}"/>
              </a:ext>
            </a:extLst>
          </p:cNvPr>
          <p:cNvSpPr>
            <a:spLocks noGrp="1"/>
          </p:cNvSpPr>
          <p:nvPr>
            <p:ph type="pic" sz="quarter" idx="14"/>
          </p:nvPr>
        </p:nvSpPr>
        <p:spPr>
          <a:xfrm>
            <a:off x="382981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 xmlns:a16="http://schemas.microsoft.com/office/drawing/2014/main" id="{0947D252-5545-4406-8764-B7712464DA56}"/>
              </a:ext>
            </a:extLst>
          </p:cNvPr>
          <p:cNvSpPr>
            <a:spLocks noGrp="1"/>
          </p:cNvSpPr>
          <p:nvPr>
            <p:ph type="pic" sz="quarter" idx="15"/>
          </p:nvPr>
        </p:nvSpPr>
        <p:spPr>
          <a:xfrm>
            <a:off x="6744526"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 xmlns:a16="http://schemas.microsoft.com/office/drawing/2014/main" id="{08BBFEC8-B6BE-4768-9284-26D98C06FFC4}"/>
              </a:ext>
            </a:extLst>
          </p:cNvPr>
          <p:cNvSpPr>
            <a:spLocks noGrp="1"/>
          </p:cNvSpPr>
          <p:nvPr>
            <p:ph type="body" sz="quarter" idx="18" hasCustomPrompt="1"/>
          </p:nvPr>
        </p:nvSpPr>
        <p:spPr>
          <a:xfrm>
            <a:off x="590549"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 xmlns:a16="http://schemas.microsoft.com/office/drawing/2014/main" id="{0FD568C4-A06D-4A56-B7D6-AF338F5C329A}"/>
              </a:ext>
            </a:extLst>
          </p:cNvPr>
          <p:cNvSpPr>
            <a:spLocks noGrp="1"/>
          </p:cNvSpPr>
          <p:nvPr>
            <p:ph type="body" sz="quarter" idx="20" hasCustomPrompt="1"/>
          </p:nvPr>
        </p:nvSpPr>
        <p:spPr>
          <a:xfrm>
            <a:off x="6420675"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 xmlns:p14="http://schemas.microsoft.com/office/powerpoint/2010/main" val="3843774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 xmlns:a16="http://schemas.microsoft.com/office/drawing/2014/main" id="{56084AEC-DB39-4367-A213-BB2FE4AD38BE}"/>
              </a:ext>
            </a:extLst>
          </p:cNvPr>
          <p:cNvSpPr>
            <a:spLocks noGrp="1"/>
          </p:cNvSpPr>
          <p:nvPr>
            <p:ph type="chart" sz="quarter" idx="13"/>
          </p:nvPr>
        </p:nvSpPr>
        <p:spPr>
          <a:xfrm>
            <a:off x="4900615" y="1233488"/>
            <a:ext cx="6991351"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 xmlns:a16="http://schemas.microsoft.com/office/drawing/2014/main" id="{D928258E-48B5-471F-BC61-B45FB2CA51BA}"/>
              </a:ext>
            </a:extLst>
          </p:cNvPr>
          <p:cNvSpPr/>
          <p:nvPr userDrawn="1"/>
        </p:nvSpPr>
        <p:spPr>
          <a:xfrm>
            <a:off x="371476"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 xmlns:a16="http://schemas.microsoft.com/office/drawing/2014/main" id="{9867FAC3-5109-4D5D-8105-FC48313396C4}"/>
              </a:ext>
            </a:extLst>
          </p:cNvPr>
          <p:cNvSpPr>
            <a:spLocks noGrp="1"/>
          </p:cNvSpPr>
          <p:nvPr>
            <p:ph type="body" sz="quarter" idx="14"/>
          </p:nvPr>
        </p:nvSpPr>
        <p:spPr>
          <a:xfrm>
            <a:off x="546102"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3120761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0A6C789F-805A-4494-8430-C63414191AC2}"/>
              </a:ext>
            </a:extLst>
          </p:cNvPr>
          <p:cNvSpPr/>
          <p:nvPr userDrawn="1"/>
        </p:nvSpPr>
        <p:spPr>
          <a:xfrm>
            <a:off x="371475" y="1526385"/>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A5A73287-EED0-4EEC-8007-E2C13366027B}"/>
              </a:ext>
            </a:extLst>
          </p:cNvPr>
          <p:cNvSpPr/>
          <p:nvPr userDrawn="1"/>
        </p:nvSpPr>
        <p:spPr>
          <a:xfrm>
            <a:off x="8224839" y="1526385"/>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E60534E-DE82-45F4-8E2E-DA97F169177F}"/>
              </a:ext>
            </a:extLst>
          </p:cNvPr>
          <p:cNvSpPr>
            <a:spLocks noGrp="1"/>
          </p:cNvSpPr>
          <p:nvPr>
            <p:ph sz="half" idx="1"/>
          </p:nvPr>
        </p:nvSpPr>
        <p:spPr>
          <a:xfrm>
            <a:off x="581025" y="1724025"/>
            <a:ext cx="3143251"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23F1116B-C8B0-450D-83F6-49C4ABB22CCD}"/>
              </a:ext>
            </a:extLst>
          </p:cNvPr>
          <p:cNvSpPr>
            <a:spLocks noGrp="1"/>
          </p:cNvSpPr>
          <p:nvPr>
            <p:ph sz="half" idx="2"/>
          </p:nvPr>
        </p:nvSpPr>
        <p:spPr>
          <a:xfrm>
            <a:off x="8451283"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 xmlns:a16="http://schemas.microsoft.com/office/drawing/2014/main" id="{4DC80855-A1B8-4B65-B6F6-2AA6239EC246}"/>
              </a:ext>
            </a:extLst>
          </p:cNvPr>
          <p:cNvSpPr>
            <a:spLocks noGrp="1"/>
          </p:cNvSpPr>
          <p:nvPr>
            <p:ph type="pic" sz="quarter" idx="13"/>
          </p:nvPr>
        </p:nvSpPr>
        <p:spPr>
          <a:xfrm>
            <a:off x="3967165"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 xmlns:p14="http://schemas.microsoft.com/office/powerpoint/2010/main" val="1219079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9B2BA5B3-8B1C-4C1C-B4EB-C9A8AC24AEDE}"/>
              </a:ext>
            </a:extLst>
          </p:cNvPr>
          <p:cNvSpPr>
            <a:spLocks noGrp="1"/>
          </p:cNvSpPr>
          <p:nvPr>
            <p:ph type="title"/>
          </p:nvPr>
        </p:nvSpPr>
        <p:spPr>
          <a:xfrm>
            <a:off x="371476" y="260352"/>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 xmlns:a16="http://schemas.microsoft.com/office/drawing/2014/main" id="{BA2A6524-3EAC-4E27-BF8E-8F87E480F902}"/>
              </a:ext>
            </a:extLst>
          </p:cNvPr>
          <p:cNvSpPr>
            <a:spLocks noGrp="1"/>
          </p:cNvSpPr>
          <p:nvPr>
            <p:ph type="body" sz="quarter" idx="3"/>
          </p:nvPr>
        </p:nvSpPr>
        <p:spPr>
          <a:xfrm>
            <a:off x="6261799" y="3634447"/>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1FB94EC-1786-4ACB-B9A8-28216C7AB699}"/>
              </a:ext>
            </a:extLst>
          </p:cNvPr>
          <p:cNvSpPr>
            <a:spLocks noGrp="1"/>
          </p:cNvSpPr>
          <p:nvPr>
            <p:ph sz="quarter" idx="4"/>
          </p:nvPr>
        </p:nvSpPr>
        <p:spPr>
          <a:xfrm>
            <a:off x="6261799" y="4247324"/>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 xmlns:a16="http://schemas.microsoft.com/office/drawing/2014/main" id="{9DA658D4-2F70-44A3-A7C3-BF6A1D7BE2A9}"/>
              </a:ext>
            </a:extLst>
          </p:cNvPr>
          <p:cNvSpPr>
            <a:spLocks noGrp="1"/>
          </p:cNvSpPr>
          <p:nvPr>
            <p:ph type="body" idx="1"/>
          </p:nvPr>
        </p:nvSpPr>
        <p:spPr>
          <a:xfrm>
            <a:off x="371476" y="3634447"/>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DF57B0C-62A3-4053-936D-9841C7D76D8B}"/>
              </a:ext>
            </a:extLst>
          </p:cNvPr>
          <p:cNvSpPr>
            <a:spLocks noGrp="1"/>
          </p:cNvSpPr>
          <p:nvPr>
            <p:ph sz="half" idx="2"/>
          </p:nvPr>
        </p:nvSpPr>
        <p:spPr>
          <a:xfrm>
            <a:off x="371476" y="4247324"/>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 xmlns:a16="http://schemas.microsoft.com/office/drawing/2014/main" id="{2B9551A7-E41A-4D0E-925B-71270CA0F339}"/>
              </a:ext>
            </a:extLst>
          </p:cNvPr>
          <p:cNvSpPr>
            <a:spLocks noGrp="1"/>
          </p:cNvSpPr>
          <p:nvPr>
            <p:ph type="pic" sz="quarter" idx="14"/>
          </p:nvPr>
        </p:nvSpPr>
        <p:spPr>
          <a:xfrm>
            <a:off x="6281739"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 xmlns:p14="http://schemas.microsoft.com/office/powerpoint/2010/main" val="5231742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 xmlns:a16="http://schemas.microsoft.com/office/drawing/2014/main" id="{AF9F3577-4130-4F32-9302-DA8838D30560}"/>
              </a:ext>
            </a:extLst>
          </p:cNvPr>
          <p:cNvSpPr/>
          <p:nvPr userDrawn="1"/>
        </p:nvSpPr>
        <p:spPr>
          <a:xfrm>
            <a:off x="10337803"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 xmlns:a16="http://schemas.microsoft.com/office/drawing/2014/main" id="{7E138685-E3C5-48A4-8460-3BEDDDEDA6AD}"/>
              </a:ext>
            </a:extLst>
          </p:cNvPr>
          <p:cNvSpPr>
            <a:spLocks noGrp="1"/>
          </p:cNvSpPr>
          <p:nvPr>
            <p:ph type="pic" sz="quarter" idx="13"/>
          </p:nvPr>
        </p:nvSpPr>
        <p:spPr>
          <a:xfrm>
            <a:off x="647699" y="571503"/>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 xmlns:a16="http://schemas.microsoft.com/office/drawing/2014/main" id="{B6811C8C-D1DA-4EE5-888B-A30D6285BA5D}"/>
              </a:ext>
            </a:extLst>
          </p:cNvPr>
          <p:cNvSpPr>
            <a:spLocks noGrp="1"/>
          </p:cNvSpPr>
          <p:nvPr>
            <p:ph type="pic" sz="quarter" idx="14"/>
          </p:nvPr>
        </p:nvSpPr>
        <p:spPr>
          <a:xfrm>
            <a:off x="6254750"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 xmlns:p14="http://schemas.microsoft.com/office/powerpoint/2010/main" val="58901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4BF4833-09CA-4F95-9AA9-D45BF689F777}" type="datetimeFigureOut">
              <a:rPr lang="en-IN" smtClean="0"/>
              <a:pPr/>
              <a:t>11-05-2023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3DC2DEF-D2FE-4B45-ABA4-9F153FD1C98A}"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 xmlns:a16="http://schemas.microsoft.com/office/drawing/2014/main" id="{9171FC10-F7C3-4841-A705-B83FDE093009}"/>
              </a:ext>
            </a:extLst>
          </p:cNvPr>
          <p:cNvSpPr/>
          <p:nvPr userDrawn="1"/>
        </p:nvSpPr>
        <p:spPr>
          <a:xfrm>
            <a:off x="9398003"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 xmlns:p14="http://schemas.microsoft.com/office/powerpoint/2010/main" val="36537778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 xmlns:a16="http://schemas.microsoft.com/office/drawing/2014/main" id="{113E1565-5B33-4914-9800-50B8400266FF}"/>
              </a:ext>
            </a:extLst>
          </p:cNvPr>
          <p:cNvSpPr/>
          <p:nvPr userDrawn="1"/>
        </p:nvSpPr>
        <p:spPr>
          <a:xfrm>
            <a:off x="3"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 xmlns:p14="http://schemas.microsoft.com/office/powerpoint/2010/main" val="3230339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 xmlns:a16="http://schemas.microsoft.com/office/drawing/2014/main" id="{A73E3CFC-9652-4E07-82D7-0EC3304CAA1F}"/>
              </a:ext>
            </a:extLst>
          </p:cNvPr>
          <p:cNvSpPr/>
          <p:nvPr userDrawn="1"/>
        </p:nvSpPr>
        <p:spPr>
          <a:xfrm>
            <a:off x="3" y="1"/>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 xmlns:a16="http://schemas.microsoft.com/office/drawing/2014/main" id="{230D70C6-13FD-45D4-8FB6-26C56B8FF2D4}"/>
              </a:ext>
            </a:extLst>
          </p:cNvPr>
          <p:cNvSpPr>
            <a:spLocks noGrp="1"/>
          </p:cNvSpPr>
          <p:nvPr>
            <p:ph type="pic" sz="quarter" idx="13"/>
          </p:nvPr>
        </p:nvSpPr>
        <p:spPr>
          <a:xfrm>
            <a:off x="371476" y="260352"/>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 xmlns:p14="http://schemas.microsoft.com/office/powerpoint/2010/main" val="15987439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 xmlns:a16="http://schemas.microsoft.com/office/drawing/2014/main" id="{2D02598E-521E-41CD-B068-134834CFF4FF}"/>
              </a:ext>
            </a:extLst>
          </p:cNvPr>
          <p:cNvSpPr>
            <a:spLocks noGrp="1"/>
          </p:cNvSpPr>
          <p:nvPr>
            <p:ph type="pic" sz="quarter" idx="10"/>
          </p:nvPr>
        </p:nvSpPr>
        <p:spPr>
          <a:xfrm>
            <a:off x="0" y="1"/>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 xmlns:a16="http://schemas.microsoft.com/office/drawing/2014/main" id="{F04A5F51-C7E6-44CC-ADF3-1C83AA35D0DC}"/>
              </a:ext>
            </a:extLst>
          </p:cNvPr>
          <p:cNvSpPr/>
          <p:nvPr userDrawn="1"/>
        </p:nvSpPr>
        <p:spPr>
          <a:xfrm>
            <a:off x="0" y="4448179"/>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4E8B51C6-9166-4F67-995A-396809E6533C}"/>
              </a:ext>
            </a:extLst>
          </p:cNvPr>
          <p:cNvSpPr>
            <a:spLocks noGrp="1"/>
          </p:cNvSpPr>
          <p:nvPr>
            <p:ph type="ctrTitle"/>
          </p:nvPr>
        </p:nvSpPr>
        <p:spPr>
          <a:xfrm>
            <a:off x="371475" y="4551367"/>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 xmlns:p14="http://schemas.microsoft.com/office/powerpoint/2010/main" val="26948106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 xmlns:a16="http://schemas.microsoft.com/office/drawing/2014/main" id="{2D02598E-521E-41CD-B068-134834CFF4FF}"/>
              </a:ext>
            </a:extLst>
          </p:cNvPr>
          <p:cNvSpPr>
            <a:spLocks noGrp="1"/>
          </p:cNvSpPr>
          <p:nvPr>
            <p:ph type="pic" sz="quarter" idx="10"/>
          </p:nvPr>
        </p:nvSpPr>
        <p:spPr>
          <a:xfrm>
            <a:off x="0" y="1"/>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 xmlns:a16="http://schemas.microsoft.com/office/drawing/2014/main" id="{4E8B51C6-9166-4F67-995A-396809E6533C}"/>
              </a:ext>
            </a:extLst>
          </p:cNvPr>
          <p:cNvSpPr>
            <a:spLocks noGrp="1"/>
          </p:cNvSpPr>
          <p:nvPr>
            <p:ph type="ctrTitle"/>
          </p:nvPr>
        </p:nvSpPr>
        <p:spPr>
          <a:xfrm>
            <a:off x="3436612" y="1779592"/>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A951C9A4-8764-4CB3-AC26-C957C0E84BCD}"/>
              </a:ext>
            </a:extLst>
          </p:cNvPr>
          <p:cNvSpPr>
            <a:spLocks noGrp="1"/>
          </p:cNvSpPr>
          <p:nvPr>
            <p:ph type="subTitle" idx="1"/>
          </p:nvPr>
        </p:nvSpPr>
        <p:spPr>
          <a:xfrm>
            <a:off x="3436612"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 xmlns:p14="http://schemas.microsoft.com/office/powerpoint/2010/main" val="8550443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 xmlns:a16="http://schemas.microsoft.com/office/drawing/2014/main" id="{D1A59197-7C21-44E6-8A97-DE0ABD1E6909}"/>
              </a:ext>
            </a:extLst>
          </p:cNvPr>
          <p:cNvSpPr/>
          <p:nvPr userDrawn="1"/>
        </p:nvSpPr>
        <p:spPr>
          <a:xfrm>
            <a:off x="2"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 xmlns:a16="http://schemas.microsoft.com/office/drawing/2014/main" id="{2D02598E-521E-41CD-B068-134834CFF4FF}"/>
              </a:ext>
            </a:extLst>
          </p:cNvPr>
          <p:cNvSpPr>
            <a:spLocks noGrp="1"/>
          </p:cNvSpPr>
          <p:nvPr>
            <p:ph type="pic" sz="quarter" idx="10"/>
          </p:nvPr>
        </p:nvSpPr>
        <p:spPr>
          <a:xfrm>
            <a:off x="5016502"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 xmlns:a16="http://schemas.microsoft.com/office/drawing/2014/main" id="{4E8B51C6-9166-4F67-995A-396809E6533C}"/>
              </a:ext>
            </a:extLst>
          </p:cNvPr>
          <p:cNvSpPr>
            <a:spLocks noGrp="1"/>
          </p:cNvSpPr>
          <p:nvPr>
            <p:ph type="ctrTitle"/>
          </p:nvPr>
        </p:nvSpPr>
        <p:spPr>
          <a:xfrm>
            <a:off x="371476" y="1779592"/>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272483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 xmlns:a16="http://schemas.microsoft.com/office/drawing/2014/main" id="{40B27536-7968-45BB-9FA8-DF1A47A47827}"/>
              </a:ext>
            </a:extLst>
          </p:cNvPr>
          <p:cNvSpPr/>
          <p:nvPr userDrawn="1"/>
        </p:nvSpPr>
        <p:spPr>
          <a:xfrm>
            <a:off x="371476" y="3429004"/>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 xmlns:p14="http://schemas.microsoft.com/office/powerpoint/2010/main" val="29283791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35768407-2D97-4F4F-8CB8-4D3668680B64}"/>
              </a:ext>
            </a:extLst>
          </p:cNvPr>
          <p:cNvSpPr/>
          <p:nvPr userDrawn="1"/>
        </p:nvSpPr>
        <p:spPr>
          <a:xfrm>
            <a:off x="371476"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 xmlns:a16="http://schemas.microsoft.com/office/drawing/2014/main" id="{E94FD2F3-3119-48E2-B464-A93E23C5A607}"/>
              </a:ext>
            </a:extLst>
          </p:cNvPr>
          <p:cNvSpPr>
            <a:spLocks noGrp="1"/>
          </p:cNvSpPr>
          <p:nvPr>
            <p:ph type="title"/>
          </p:nvPr>
        </p:nvSpPr>
        <p:spPr>
          <a:xfrm>
            <a:off x="1244600" y="260352"/>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FCE87C6E-3441-429B-A81D-87F8344C068B}"/>
              </a:ext>
            </a:extLst>
          </p:cNvPr>
          <p:cNvSpPr>
            <a:spLocks noGrp="1"/>
          </p:cNvSpPr>
          <p:nvPr>
            <p:ph idx="1"/>
          </p:nvPr>
        </p:nvSpPr>
        <p:spPr>
          <a:xfrm>
            <a:off x="546102" y="1638302"/>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Picture Placeholder 6">
            <a:extLst>
              <a:ext uri="{FF2B5EF4-FFF2-40B4-BE49-F238E27FC236}">
                <a16:creationId xmlns="" xmlns:a16="http://schemas.microsoft.com/office/drawing/2014/main" id="{6D4AFEBD-46AA-4A09-AD19-CDD123811A47}"/>
              </a:ext>
            </a:extLst>
          </p:cNvPr>
          <p:cNvSpPr>
            <a:spLocks noGrp="1"/>
          </p:cNvSpPr>
          <p:nvPr>
            <p:ph type="pic" sz="quarter" idx="13"/>
          </p:nvPr>
        </p:nvSpPr>
        <p:spPr>
          <a:xfrm>
            <a:off x="6096001"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 xmlns:p14="http://schemas.microsoft.com/office/powerpoint/2010/main" val="33771710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E94FD2F3-3119-48E2-B464-A93E23C5A607}"/>
              </a:ext>
            </a:extLst>
          </p:cNvPr>
          <p:cNvSpPr>
            <a:spLocks noGrp="1"/>
          </p:cNvSpPr>
          <p:nvPr>
            <p:ph type="title"/>
          </p:nvPr>
        </p:nvSpPr>
        <p:spPr>
          <a:xfrm>
            <a:off x="371476" y="260351"/>
            <a:ext cx="5495927"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 xmlns:a16="http://schemas.microsoft.com/office/drawing/2014/main" id="{FCE87C6E-3441-429B-A81D-87F8344C068B}"/>
              </a:ext>
            </a:extLst>
          </p:cNvPr>
          <p:cNvSpPr>
            <a:spLocks noGrp="1"/>
          </p:cNvSpPr>
          <p:nvPr>
            <p:ph idx="1"/>
          </p:nvPr>
        </p:nvSpPr>
        <p:spPr>
          <a:xfrm>
            <a:off x="371476" y="2603504"/>
            <a:ext cx="5495927"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5" name="Picture Placeholder 1">
            <a:extLst>
              <a:ext uri="{FF2B5EF4-FFF2-40B4-BE49-F238E27FC236}">
                <a16:creationId xmlns=""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 xmlns:a16="http://schemas.microsoft.com/office/drawing/2014/main" id="{E429E334-587D-4420-9285-C2A5F494582B}"/>
              </a:ext>
            </a:extLst>
          </p:cNvPr>
          <p:cNvSpPr/>
          <p:nvPr userDrawn="1"/>
        </p:nvSpPr>
        <p:spPr>
          <a:xfrm>
            <a:off x="9289523" y="3527226"/>
            <a:ext cx="1248103"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 xmlns:a16="http://schemas.microsoft.com/office/drawing/2014/main" id="{F7BD4601-EF26-4D7C-8CB6-95488F17575B}"/>
              </a:ext>
            </a:extLst>
          </p:cNvPr>
          <p:cNvSpPr/>
          <p:nvPr userDrawn="1"/>
        </p:nvSpPr>
        <p:spPr>
          <a:xfrm>
            <a:off x="8621787"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 xmlns:a16="http://schemas.microsoft.com/office/drawing/2014/main" id="{91949C41-2679-4E9D-A28C-F0C979F5702B}"/>
              </a:ext>
            </a:extLst>
          </p:cNvPr>
          <p:cNvSpPr/>
          <p:nvPr userDrawn="1"/>
        </p:nvSpPr>
        <p:spPr>
          <a:xfrm>
            <a:off x="8870899"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 xmlns:a16="http://schemas.microsoft.com/office/drawing/2014/main" id="{3454B05D-55FD-4118-B899-4095FF50870D}"/>
              </a:ext>
            </a:extLst>
          </p:cNvPr>
          <p:cNvSpPr/>
          <p:nvPr userDrawn="1"/>
        </p:nvSpPr>
        <p:spPr>
          <a:xfrm>
            <a:off x="0" y="933454"/>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 xmlns:p14="http://schemas.microsoft.com/office/powerpoint/2010/main" val="4405330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E94FD2F3-3119-48E2-B464-A93E23C5A607}"/>
              </a:ext>
            </a:extLst>
          </p:cNvPr>
          <p:cNvSpPr>
            <a:spLocks noGrp="1"/>
          </p:cNvSpPr>
          <p:nvPr>
            <p:ph type="title"/>
          </p:nvPr>
        </p:nvSpPr>
        <p:spPr>
          <a:xfrm>
            <a:off x="371478"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FCE87C6E-3441-429B-A81D-87F8344C068B}"/>
              </a:ext>
            </a:extLst>
          </p:cNvPr>
          <p:cNvSpPr>
            <a:spLocks noGrp="1"/>
          </p:cNvSpPr>
          <p:nvPr>
            <p:ph idx="1"/>
          </p:nvPr>
        </p:nvSpPr>
        <p:spPr>
          <a:xfrm>
            <a:off x="371476" y="3619504"/>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 xmlns:a16="http://schemas.microsoft.com/office/drawing/2014/main" id="{F6824EBC-CC6E-4D5A-B85A-DAC55ACE8533}"/>
              </a:ext>
            </a:extLst>
          </p:cNvPr>
          <p:cNvSpPr>
            <a:spLocks noGrp="1"/>
          </p:cNvSpPr>
          <p:nvPr>
            <p:ph type="pic" sz="quarter" idx="14"/>
          </p:nvPr>
        </p:nvSpPr>
        <p:spPr>
          <a:xfrm>
            <a:off x="8432801" y="260352"/>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 xmlns:a16="http://schemas.microsoft.com/office/drawing/2014/main" id="{43661888-890D-4E0C-8076-65EDFDB7DE27}"/>
              </a:ext>
            </a:extLst>
          </p:cNvPr>
          <p:cNvSpPr/>
          <p:nvPr userDrawn="1"/>
        </p:nvSpPr>
        <p:spPr>
          <a:xfrm>
            <a:off x="8432801" y="5842004"/>
            <a:ext cx="3459163"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 xmlns:a16="http://schemas.microsoft.com/office/drawing/2014/main" id="{5AE48EF9-5BAF-4BD7-A6BE-866C0307B69F}"/>
              </a:ext>
            </a:extLst>
          </p:cNvPr>
          <p:cNvSpPr/>
          <p:nvPr userDrawn="1"/>
        </p:nvSpPr>
        <p:spPr>
          <a:xfrm>
            <a:off x="4902201" y="239511"/>
            <a:ext cx="3459163"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7401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4BF4833-09CA-4F95-9AA9-D45BF689F777}" type="datetimeFigureOut">
              <a:rPr lang="en-IN" smtClean="0"/>
              <a:pPr/>
              <a:t>11-05-2023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3DC2DEF-D2FE-4B45-ABA4-9F153FD1C98A}"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9" name="Rectangle 8">
            <a:extLst>
              <a:ext uri="{FF2B5EF4-FFF2-40B4-BE49-F238E27FC236}">
                <a16:creationId xmlns="" xmlns:a16="http://schemas.microsoft.com/office/drawing/2014/main" id="{65AC5C5D-988B-4CAD-952E-486CC127141E}"/>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FC165B12-2AD0-4A2E-8701-E6880767D676}"/>
              </a:ext>
            </a:extLst>
          </p:cNvPr>
          <p:cNvSpPr/>
          <p:nvPr userDrawn="1"/>
        </p:nvSpPr>
        <p:spPr>
          <a:xfrm>
            <a:off x="0" y="1389744"/>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B7B8685B-0557-4378-A4BB-A9FCC95C7A94}"/>
              </a:ext>
            </a:extLst>
          </p:cNvPr>
          <p:cNvSpPr/>
          <p:nvPr userDrawn="1"/>
        </p:nvSpPr>
        <p:spPr>
          <a:xfrm>
            <a:off x="371478"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F477C460-DFDD-49DA-A732-58BE13C03CAC}"/>
              </a:ext>
            </a:extLst>
          </p:cNvPr>
          <p:cNvSpPr/>
          <p:nvPr userDrawn="1"/>
        </p:nvSpPr>
        <p:spPr>
          <a:xfrm>
            <a:off x="7097488"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E94FD2F3-3119-48E2-B464-A93E23C5A607}"/>
              </a:ext>
            </a:extLst>
          </p:cNvPr>
          <p:cNvSpPr>
            <a:spLocks noGrp="1"/>
          </p:cNvSpPr>
          <p:nvPr>
            <p:ph type="title"/>
          </p:nvPr>
        </p:nvSpPr>
        <p:spPr>
          <a:xfrm>
            <a:off x="371478" y="476253"/>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FCE87C6E-3441-429B-A81D-87F8344C068B}"/>
              </a:ext>
            </a:extLst>
          </p:cNvPr>
          <p:cNvSpPr>
            <a:spLocks noGrp="1"/>
          </p:cNvSpPr>
          <p:nvPr>
            <p:ph idx="1"/>
          </p:nvPr>
        </p:nvSpPr>
        <p:spPr>
          <a:xfrm>
            <a:off x="6096001" y="476253"/>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 xmlns:a16="http://schemas.microsoft.com/office/drawing/2014/main" id="{9303FD92-1AC4-4708-B13E-C97E00210D2E}"/>
              </a:ext>
            </a:extLst>
          </p:cNvPr>
          <p:cNvSpPr>
            <a:spLocks noGrp="1"/>
          </p:cNvSpPr>
          <p:nvPr>
            <p:ph type="pic" sz="quarter" idx="13"/>
          </p:nvPr>
        </p:nvSpPr>
        <p:spPr>
          <a:xfrm>
            <a:off x="371476" y="3233941"/>
            <a:ext cx="11520487"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 xmlns:a16="http://schemas.microsoft.com/office/drawing/2014/main" id="{0E4979D5-6F1E-40A2-9A8E-8C5AE1AA3B62}"/>
              </a:ext>
            </a:extLst>
          </p:cNvPr>
          <p:cNvSpPr/>
          <p:nvPr userDrawn="1"/>
        </p:nvSpPr>
        <p:spPr>
          <a:xfrm>
            <a:off x="2" y="476253"/>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2438796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0E4979D5-6F1E-40A2-9A8E-8C5AE1AA3B62}"/>
              </a:ext>
            </a:extLst>
          </p:cNvPr>
          <p:cNvSpPr/>
          <p:nvPr userDrawn="1"/>
        </p:nvSpPr>
        <p:spPr>
          <a:xfrm>
            <a:off x="0" y="0"/>
            <a:ext cx="513805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E94FD2F3-3119-48E2-B464-A93E23C5A607}"/>
              </a:ext>
            </a:extLst>
          </p:cNvPr>
          <p:cNvSpPr>
            <a:spLocks noGrp="1"/>
          </p:cNvSpPr>
          <p:nvPr>
            <p:ph type="title"/>
          </p:nvPr>
        </p:nvSpPr>
        <p:spPr>
          <a:xfrm>
            <a:off x="6619199"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FCE87C6E-3441-429B-A81D-87F8344C068B}"/>
              </a:ext>
            </a:extLst>
          </p:cNvPr>
          <p:cNvSpPr>
            <a:spLocks noGrp="1"/>
          </p:cNvSpPr>
          <p:nvPr>
            <p:ph idx="1"/>
          </p:nvPr>
        </p:nvSpPr>
        <p:spPr>
          <a:xfrm>
            <a:off x="6619199"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 xmlns:a16="http://schemas.microsoft.com/office/drawing/2014/main" id="{9303FD92-1AC4-4708-B13E-C97E00210D2E}"/>
              </a:ext>
            </a:extLst>
          </p:cNvPr>
          <p:cNvSpPr>
            <a:spLocks noGrp="1"/>
          </p:cNvSpPr>
          <p:nvPr>
            <p:ph type="pic" sz="quarter" idx="13"/>
          </p:nvPr>
        </p:nvSpPr>
        <p:spPr>
          <a:xfrm>
            <a:off x="1117601" y="1016000"/>
            <a:ext cx="5138059"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 xmlns:a16="http://schemas.microsoft.com/office/drawing/2014/main" id="{7E110354-15BA-4B22-B7CF-3D5BFA5C722D}"/>
              </a:ext>
            </a:extLst>
          </p:cNvPr>
          <p:cNvSpPr/>
          <p:nvPr userDrawn="1"/>
        </p:nvSpPr>
        <p:spPr>
          <a:xfrm>
            <a:off x="2162631"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41513572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E94FD2F3-3119-48E2-B464-A93E23C5A607}"/>
              </a:ext>
            </a:extLst>
          </p:cNvPr>
          <p:cNvSpPr>
            <a:spLocks noGrp="1"/>
          </p:cNvSpPr>
          <p:nvPr>
            <p:ph type="title"/>
          </p:nvPr>
        </p:nvSpPr>
        <p:spPr>
          <a:xfrm>
            <a:off x="371474" y="1783831"/>
            <a:ext cx="3111955"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FCE87C6E-3441-429B-A81D-87F8344C068B}"/>
              </a:ext>
            </a:extLst>
          </p:cNvPr>
          <p:cNvSpPr>
            <a:spLocks noGrp="1"/>
          </p:cNvSpPr>
          <p:nvPr>
            <p:ph idx="1"/>
          </p:nvPr>
        </p:nvSpPr>
        <p:spPr>
          <a:xfrm>
            <a:off x="7489371"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 xmlns:a16="http://schemas.microsoft.com/office/drawing/2014/main" id="{9303FD92-1AC4-4708-B13E-C97E00210D2E}"/>
              </a:ext>
            </a:extLst>
          </p:cNvPr>
          <p:cNvSpPr>
            <a:spLocks noGrp="1"/>
          </p:cNvSpPr>
          <p:nvPr>
            <p:ph type="pic" sz="quarter" idx="13"/>
          </p:nvPr>
        </p:nvSpPr>
        <p:spPr>
          <a:xfrm>
            <a:off x="3672116"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 xmlns:a16="http://schemas.microsoft.com/office/drawing/2014/main" id="{8E16C293-C1E0-4EA5-BDE5-D226D72FC08B}"/>
              </a:ext>
            </a:extLst>
          </p:cNvPr>
          <p:cNvSpPr/>
          <p:nvPr userDrawn="1"/>
        </p:nvSpPr>
        <p:spPr>
          <a:xfrm>
            <a:off x="371474" y="5297714"/>
            <a:ext cx="3111955"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DC770C08-8FFF-4293-8E7D-DBFEE4E3E443}"/>
              </a:ext>
            </a:extLst>
          </p:cNvPr>
          <p:cNvSpPr/>
          <p:nvPr userDrawn="1"/>
        </p:nvSpPr>
        <p:spPr>
          <a:xfrm>
            <a:off x="7489373"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24146206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 xmlns:a16="http://schemas.microsoft.com/office/drawing/2014/main" id="{4F93C6CC-9D8D-4981-8106-72C617756BD8}"/>
              </a:ext>
            </a:extLst>
          </p:cNvPr>
          <p:cNvSpPr/>
          <p:nvPr userDrawn="1"/>
        </p:nvSpPr>
        <p:spPr>
          <a:xfrm>
            <a:off x="0" y="1"/>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 xmlns:a16="http://schemas.microsoft.com/office/drawing/2014/main" id="{391EAACA-1322-4E60-917E-C7408F539D5D}"/>
              </a:ext>
            </a:extLst>
          </p:cNvPr>
          <p:cNvSpPr>
            <a:spLocks noGrp="1"/>
          </p:cNvSpPr>
          <p:nvPr>
            <p:ph type="pic" sz="quarter" idx="13"/>
          </p:nvPr>
        </p:nvSpPr>
        <p:spPr>
          <a:xfrm>
            <a:off x="371476" y="260352"/>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 xmlns:a16="http://schemas.microsoft.com/office/drawing/2014/main" id="{4C2FFEDF-1F62-45E5-8000-9689D9DFC4D1}"/>
              </a:ext>
            </a:extLst>
          </p:cNvPr>
          <p:cNvSpPr>
            <a:spLocks noGrp="1"/>
          </p:cNvSpPr>
          <p:nvPr>
            <p:ph type="title"/>
          </p:nvPr>
        </p:nvSpPr>
        <p:spPr>
          <a:xfrm>
            <a:off x="1174749" y="3957835"/>
            <a:ext cx="9620251"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2" name="Freeform: Shape 11">
            <a:extLst>
              <a:ext uri="{FF2B5EF4-FFF2-40B4-BE49-F238E27FC236}">
                <a16:creationId xmlns=""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 xmlns:a16="http://schemas.microsoft.com/office/drawing/2014/main" id="{2DB7CFEB-6952-4BC3-B9E0-0C382490F9E6}"/>
              </a:ext>
            </a:extLst>
          </p:cNvPr>
          <p:cNvSpPr>
            <a:spLocks noGrp="1"/>
          </p:cNvSpPr>
          <p:nvPr>
            <p:ph type="pic" sz="quarter" idx="13"/>
          </p:nvPr>
        </p:nvSpPr>
        <p:spPr>
          <a:xfrm>
            <a:off x="5400677" y="260351"/>
            <a:ext cx="6499503"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 xmlns:a16="http://schemas.microsoft.com/office/drawing/2014/main" id="{A73E3CFC-9652-4E07-82D7-0EC3304CAA1F}"/>
              </a:ext>
            </a:extLst>
          </p:cNvPr>
          <p:cNvSpPr/>
          <p:nvPr userDrawn="1"/>
        </p:nvSpPr>
        <p:spPr>
          <a:xfrm>
            <a:off x="3933499" y="4952673"/>
            <a:ext cx="1248103"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 xmlns:p14="http://schemas.microsoft.com/office/powerpoint/2010/main" val="11622333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C2FFEDF-1F62-45E5-8000-9689D9DFC4D1}"/>
              </a:ext>
            </a:extLst>
          </p:cNvPr>
          <p:cNvSpPr>
            <a:spLocks noGrp="1"/>
          </p:cNvSpPr>
          <p:nvPr>
            <p:ph type="title"/>
          </p:nvPr>
        </p:nvSpPr>
        <p:spPr>
          <a:xfrm>
            <a:off x="371476" y="3917953"/>
            <a:ext cx="6915151"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 xmlns:a16="http://schemas.microsoft.com/office/drawing/2014/main" id="{A73E3CFC-9652-4E07-82D7-0EC3304CAA1F}"/>
              </a:ext>
            </a:extLst>
          </p:cNvPr>
          <p:cNvSpPr/>
          <p:nvPr userDrawn="1"/>
        </p:nvSpPr>
        <p:spPr>
          <a:xfrm>
            <a:off x="5222181" y="2327278"/>
            <a:ext cx="2176463"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 xmlns:a16="http://schemas.microsoft.com/office/drawing/2014/main" id="{DFA0623C-0B34-4074-8AA0-6428A5AF07A3}"/>
              </a:ext>
            </a:extLst>
          </p:cNvPr>
          <p:cNvSpPr/>
          <p:nvPr userDrawn="1"/>
        </p:nvSpPr>
        <p:spPr>
          <a:xfrm>
            <a:off x="7468841" y="3917949"/>
            <a:ext cx="2176463"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 xmlns:a16="http://schemas.microsoft.com/office/drawing/2014/main" id="{B5D335A5-A601-4D8A-AEF5-F34792FF565A}"/>
              </a:ext>
            </a:extLst>
          </p:cNvPr>
          <p:cNvSpPr>
            <a:spLocks noGrp="1"/>
          </p:cNvSpPr>
          <p:nvPr>
            <p:ph type="pic" sz="quarter" idx="21"/>
          </p:nvPr>
        </p:nvSpPr>
        <p:spPr>
          <a:xfrm>
            <a:off x="371475"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 xmlns:p14="http://schemas.microsoft.com/office/powerpoint/2010/main" val="2883340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5A73287-EED0-4EEC-8007-E2C13366027B}"/>
              </a:ext>
            </a:extLst>
          </p:cNvPr>
          <p:cNvSpPr/>
          <p:nvPr userDrawn="1"/>
        </p:nvSpPr>
        <p:spPr>
          <a:xfrm>
            <a:off x="6200778" y="1233488"/>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 xmlns:a16="http://schemas.microsoft.com/office/drawing/2014/main" id="{23F1116B-C8B0-450D-83F6-49C4ABB22CCD}"/>
              </a:ext>
            </a:extLst>
          </p:cNvPr>
          <p:cNvSpPr>
            <a:spLocks noGrp="1"/>
          </p:cNvSpPr>
          <p:nvPr>
            <p:ph sz="half" idx="2"/>
          </p:nvPr>
        </p:nvSpPr>
        <p:spPr>
          <a:xfrm>
            <a:off x="6383057"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 xmlns:a16="http://schemas.microsoft.com/office/drawing/2014/main" id="{4DC80855-A1B8-4B65-B6F6-2AA6239EC246}"/>
              </a:ext>
            </a:extLst>
          </p:cNvPr>
          <p:cNvSpPr>
            <a:spLocks noGrp="1"/>
          </p:cNvSpPr>
          <p:nvPr>
            <p:ph type="pic" sz="quarter" idx="13"/>
          </p:nvPr>
        </p:nvSpPr>
        <p:spPr>
          <a:xfrm>
            <a:off x="371478"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 xmlns:a16="http://schemas.microsoft.com/office/drawing/2014/main" id="{B9795E85-7B91-41BB-9DF4-A4893AA48FFA}"/>
              </a:ext>
            </a:extLst>
          </p:cNvPr>
          <p:cNvSpPr>
            <a:spLocks noGrp="1"/>
          </p:cNvSpPr>
          <p:nvPr>
            <p:ph type="pic" sz="quarter" idx="14"/>
          </p:nvPr>
        </p:nvSpPr>
        <p:spPr>
          <a:xfrm>
            <a:off x="6200777" y="3967164"/>
            <a:ext cx="5619751"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 xmlns:a16="http://schemas.microsoft.com/office/drawing/2014/main" id="{BB372D75-4BAD-4C47-AE7D-0F2711031EEC}"/>
              </a:ext>
            </a:extLst>
          </p:cNvPr>
          <p:cNvSpPr/>
          <p:nvPr userDrawn="1"/>
        </p:nvSpPr>
        <p:spPr>
          <a:xfrm>
            <a:off x="371478" y="3643803"/>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 xmlns:a16="http://schemas.microsoft.com/office/drawing/2014/main" id="{3E60534E-DE82-45F4-8E2E-DA97F169177F}"/>
              </a:ext>
            </a:extLst>
          </p:cNvPr>
          <p:cNvSpPr>
            <a:spLocks noGrp="1"/>
          </p:cNvSpPr>
          <p:nvPr>
            <p:ph sz="half" idx="1"/>
          </p:nvPr>
        </p:nvSpPr>
        <p:spPr>
          <a:xfrm>
            <a:off x="622407"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42810182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 xmlns:a16="http://schemas.microsoft.com/office/drawing/2014/main" id="{4DC80855-A1B8-4B65-B6F6-2AA6239EC246}"/>
              </a:ext>
            </a:extLst>
          </p:cNvPr>
          <p:cNvSpPr>
            <a:spLocks noGrp="1"/>
          </p:cNvSpPr>
          <p:nvPr>
            <p:ph type="pic" sz="quarter" idx="13"/>
          </p:nvPr>
        </p:nvSpPr>
        <p:spPr>
          <a:xfrm>
            <a:off x="371475" y="1233489"/>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 xmlns:a16="http://schemas.microsoft.com/office/drawing/2014/main" id="{BB372D75-4BAD-4C47-AE7D-0F2711031EEC}"/>
              </a:ext>
            </a:extLst>
          </p:cNvPr>
          <p:cNvSpPr/>
          <p:nvPr userDrawn="1"/>
        </p:nvSpPr>
        <p:spPr>
          <a:xfrm>
            <a:off x="371475" y="3643803"/>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 xmlns:a16="http://schemas.microsoft.com/office/drawing/2014/main" id="{23F1116B-C8B0-450D-83F6-49C4ABB22CCD}"/>
              </a:ext>
            </a:extLst>
          </p:cNvPr>
          <p:cNvSpPr>
            <a:spLocks noGrp="1"/>
          </p:cNvSpPr>
          <p:nvPr>
            <p:ph sz="half" idx="2"/>
          </p:nvPr>
        </p:nvSpPr>
        <p:spPr>
          <a:xfrm>
            <a:off x="6383057"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 xmlns:a16="http://schemas.microsoft.com/office/drawing/2014/main" id="{3E60534E-DE82-45F4-8E2E-DA97F169177F}"/>
              </a:ext>
            </a:extLst>
          </p:cNvPr>
          <p:cNvSpPr>
            <a:spLocks noGrp="1"/>
          </p:cNvSpPr>
          <p:nvPr>
            <p:ph sz="half" idx="1"/>
          </p:nvPr>
        </p:nvSpPr>
        <p:spPr>
          <a:xfrm>
            <a:off x="622407"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 xmlns:a16="http://schemas.microsoft.com/office/drawing/2014/main" id="{C15E3050-1157-4448-A84E-5AC72FC84A7F}"/>
              </a:ext>
            </a:extLst>
          </p:cNvPr>
          <p:cNvCxnSpPr/>
          <p:nvPr userDrawn="1"/>
        </p:nvCxnSpPr>
        <p:spPr>
          <a:xfrm>
            <a:off x="6131719" y="3774716"/>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053863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 xmlns:a16="http://schemas.microsoft.com/office/drawing/2014/main" id="{115DEB4D-1697-4E72-B2BF-F5EA1EF3B009}"/>
              </a:ext>
            </a:extLst>
          </p:cNvPr>
          <p:cNvSpPr/>
          <p:nvPr userDrawn="1"/>
        </p:nvSpPr>
        <p:spPr>
          <a:xfrm>
            <a:off x="7162800"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DE3A6AA5-A315-455E-B5C7-E53E3746ED81}"/>
              </a:ext>
            </a:extLst>
          </p:cNvPr>
          <p:cNvSpPr>
            <a:spLocks noGrp="1"/>
          </p:cNvSpPr>
          <p:nvPr>
            <p:ph type="title"/>
          </p:nvPr>
        </p:nvSpPr>
        <p:spPr>
          <a:xfrm>
            <a:off x="371478"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4" name="Content Placeholder 3">
            <a:extLst>
              <a:ext uri="{FF2B5EF4-FFF2-40B4-BE49-F238E27FC236}">
                <a16:creationId xmlns="" xmlns:a16="http://schemas.microsoft.com/office/drawing/2014/main" id="{23F1116B-C8B0-450D-83F6-49C4ABB22CCD}"/>
              </a:ext>
            </a:extLst>
          </p:cNvPr>
          <p:cNvSpPr>
            <a:spLocks noGrp="1"/>
          </p:cNvSpPr>
          <p:nvPr>
            <p:ph sz="half" idx="2"/>
          </p:nvPr>
        </p:nvSpPr>
        <p:spPr>
          <a:xfrm>
            <a:off x="3609564" y="3118778"/>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 xmlns:a16="http://schemas.microsoft.com/office/drawing/2014/main" id="{84421AF3-217F-49BD-BF47-1140F3F445D8}"/>
              </a:ext>
            </a:extLst>
          </p:cNvPr>
          <p:cNvSpPr>
            <a:spLocks noGrp="1"/>
          </p:cNvSpPr>
          <p:nvPr>
            <p:ph type="pic" sz="quarter" idx="15"/>
          </p:nvPr>
        </p:nvSpPr>
        <p:spPr>
          <a:xfrm>
            <a:off x="4908418"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 xmlns:a16="http://schemas.microsoft.com/office/drawing/2014/main" id="{475378D9-445B-4812-AE73-9B2CF92DCDF1}"/>
              </a:ext>
            </a:extLst>
          </p:cNvPr>
          <p:cNvSpPr/>
          <p:nvPr userDrawn="1"/>
        </p:nvSpPr>
        <p:spPr>
          <a:xfrm>
            <a:off x="6210302"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 xmlns:a16="http://schemas.microsoft.com/office/drawing/2014/main" id="{B569B8CC-B741-4501-A871-F6CC58941F5C}"/>
              </a:ext>
            </a:extLst>
          </p:cNvPr>
          <p:cNvSpPr/>
          <p:nvPr userDrawn="1"/>
        </p:nvSpPr>
        <p:spPr>
          <a:xfrm>
            <a:off x="8661266"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 xmlns:a16="http://schemas.microsoft.com/office/drawing/2014/main" id="{2F0E9B02-FBE7-4B3F-833A-FCDE146B2DAD}"/>
              </a:ext>
            </a:extLst>
          </p:cNvPr>
          <p:cNvSpPr/>
          <p:nvPr userDrawn="1"/>
        </p:nvSpPr>
        <p:spPr>
          <a:xfrm>
            <a:off x="0" y="1405866"/>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 xmlns:p14="http://schemas.microsoft.com/office/powerpoint/2010/main" val="12589608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 xmlns:a16="http://schemas.microsoft.com/office/drawing/2014/main" id="{BF2C4CC9-6F35-4EBF-857F-EBD298D77347}"/>
              </a:ext>
            </a:extLst>
          </p:cNvPr>
          <p:cNvSpPr/>
          <p:nvPr userDrawn="1"/>
        </p:nvSpPr>
        <p:spPr>
          <a:xfrm>
            <a:off x="1578744"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 xmlns:a16="http://schemas.microsoft.com/office/drawing/2014/main" id="{D1D54A23-014A-49B4-9E28-7641C8A4F0C1}"/>
              </a:ext>
            </a:extLst>
          </p:cNvPr>
          <p:cNvSpPr/>
          <p:nvPr userDrawn="1"/>
        </p:nvSpPr>
        <p:spPr>
          <a:xfrm>
            <a:off x="6184490"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DE3A6AA5-A315-455E-B5C7-E53E3746ED81}"/>
              </a:ext>
            </a:extLst>
          </p:cNvPr>
          <p:cNvSpPr>
            <a:spLocks noGrp="1"/>
          </p:cNvSpPr>
          <p:nvPr>
            <p:ph type="title"/>
          </p:nvPr>
        </p:nvSpPr>
        <p:spPr>
          <a:xfrm>
            <a:off x="1587506"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Content Placeholder 3">
            <a:extLst>
              <a:ext uri="{FF2B5EF4-FFF2-40B4-BE49-F238E27FC236}">
                <a16:creationId xmlns=""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 xmlns:a16="http://schemas.microsoft.com/office/drawing/2014/main" id="{3E60534E-DE82-45F4-8E2E-DA97F169177F}"/>
              </a:ext>
            </a:extLst>
          </p:cNvPr>
          <p:cNvSpPr>
            <a:spLocks noGrp="1"/>
          </p:cNvSpPr>
          <p:nvPr>
            <p:ph sz="half" idx="1"/>
          </p:nvPr>
        </p:nvSpPr>
        <p:spPr>
          <a:xfrm>
            <a:off x="1722820" y="2424868"/>
            <a:ext cx="4131851"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3106958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4BF4833-09CA-4F95-9AA9-D45BF689F777}" type="datetimeFigureOut">
              <a:rPr lang="en-IN" smtClean="0"/>
              <a:pPr/>
              <a:t>11-05-2023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3DC2DEF-D2FE-4B45-ABA4-9F153FD1C98A}"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 xmlns:a16="http://schemas.microsoft.com/office/drawing/2014/main" id="{404FC023-3732-4036-B4DA-F34DC453036D}"/>
              </a:ext>
            </a:extLst>
          </p:cNvPr>
          <p:cNvSpPr>
            <a:spLocks noGrp="1"/>
          </p:cNvSpPr>
          <p:nvPr>
            <p:ph type="pic" sz="quarter" idx="13"/>
          </p:nvPr>
        </p:nvSpPr>
        <p:spPr>
          <a:xfrm>
            <a:off x="3"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 xmlns:p14="http://schemas.microsoft.com/office/powerpoint/2010/main" val="42216092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 xmlns:a16="http://schemas.microsoft.com/office/drawing/2014/main" id="{18957288-25D1-4D25-BECD-5A2E6A888185}"/>
              </a:ext>
            </a:extLst>
          </p:cNvPr>
          <p:cNvSpPr>
            <a:spLocks noGrp="1"/>
          </p:cNvSpPr>
          <p:nvPr>
            <p:ph type="pic" sz="quarter" idx="13"/>
          </p:nvPr>
        </p:nvSpPr>
        <p:spPr>
          <a:xfrm>
            <a:off x="371478"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 xmlns:a16="http://schemas.microsoft.com/office/drawing/2014/main" id="{D9C7DFC2-3A77-4761-A9AF-98963C5CCA07}"/>
              </a:ext>
            </a:extLst>
          </p:cNvPr>
          <p:cNvSpPr>
            <a:spLocks noGrp="1"/>
          </p:cNvSpPr>
          <p:nvPr>
            <p:ph type="pic" sz="quarter" idx="14"/>
          </p:nvPr>
        </p:nvSpPr>
        <p:spPr>
          <a:xfrm>
            <a:off x="4981578"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 xmlns:p14="http://schemas.microsoft.com/office/powerpoint/2010/main" val="41144738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 xmlns:a16="http://schemas.microsoft.com/office/drawing/2014/main" id="{18957288-25D1-4D25-BECD-5A2E6A888185}"/>
              </a:ext>
            </a:extLst>
          </p:cNvPr>
          <p:cNvSpPr>
            <a:spLocks noGrp="1"/>
          </p:cNvSpPr>
          <p:nvPr>
            <p:ph type="pic" sz="quarter" idx="13"/>
          </p:nvPr>
        </p:nvSpPr>
        <p:spPr>
          <a:xfrm>
            <a:off x="2"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 xmlns:a16="http://schemas.microsoft.com/office/drawing/2014/main" id="{18F30468-CC2E-4430-88DD-81D548B988FA}"/>
              </a:ext>
            </a:extLst>
          </p:cNvPr>
          <p:cNvGrpSpPr/>
          <p:nvPr userDrawn="1"/>
        </p:nvGrpSpPr>
        <p:grpSpPr>
          <a:xfrm>
            <a:off x="371476" y="260350"/>
            <a:ext cx="644525" cy="973138"/>
            <a:chOff x="371475" y="671713"/>
            <a:chExt cx="496540" cy="836738"/>
          </a:xfrm>
        </p:grpSpPr>
        <p:sp>
          <p:nvSpPr>
            <p:cNvPr id="8" name="Rectangle 7">
              <a:extLst>
                <a:ext uri="{FF2B5EF4-FFF2-40B4-BE49-F238E27FC236}">
                  <a16:creationId xmlns=""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 xmlns:p14="http://schemas.microsoft.com/office/powerpoint/2010/main" val="23599560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2BA5B3-8B1C-4C1C-B4EB-C9A8AC24AEDE}"/>
              </a:ext>
            </a:extLst>
          </p:cNvPr>
          <p:cNvSpPr>
            <a:spLocks noGrp="1"/>
          </p:cNvSpPr>
          <p:nvPr>
            <p:ph type="title"/>
          </p:nvPr>
        </p:nvSpPr>
        <p:spPr>
          <a:xfrm>
            <a:off x="371476" y="260352"/>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 xmlns:a16="http://schemas.microsoft.com/office/drawing/2014/main" id="{02FAA6CD-8686-4F0E-9F34-3D74AC34027E}"/>
              </a:ext>
            </a:extLst>
          </p:cNvPr>
          <p:cNvSpPr/>
          <p:nvPr userDrawn="1"/>
        </p:nvSpPr>
        <p:spPr>
          <a:xfrm>
            <a:off x="2892285" y="1233492"/>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 xmlns:a16="http://schemas.microsoft.com/office/drawing/2014/main" id="{735AFBAA-25FF-494A-937E-3DFC5F737803}"/>
              </a:ext>
            </a:extLst>
          </p:cNvPr>
          <p:cNvSpPr/>
          <p:nvPr userDrawn="1"/>
        </p:nvSpPr>
        <p:spPr>
          <a:xfrm>
            <a:off x="2892285" y="2542917"/>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 xmlns:a16="http://schemas.microsoft.com/office/drawing/2014/main" id="{F36B08A9-4F2C-4D72-A755-CBF0DAD5A4FC}"/>
              </a:ext>
            </a:extLst>
          </p:cNvPr>
          <p:cNvSpPr>
            <a:spLocks noGrp="1"/>
          </p:cNvSpPr>
          <p:nvPr>
            <p:ph type="pic" sz="quarter" idx="14"/>
          </p:nvPr>
        </p:nvSpPr>
        <p:spPr>
          <a:xfrm>
            <a:off x="6151740"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 xmlns:a16="http://schemas.microsoft.com/office/drawing/2014/main" id="{7CD8F79B-BFE6-4B3E-8853-5C61FDFF46D9}"/>
              </a:ext>
            </a:extLst>
          </p:cNvPr>
          <p:cNvSpPr/>
          <p:nvPr userDrawn="1"/>
        </p:nvSpPr>
        <p:spPr>
          <a:xfrm>
            <a:off x="8673133" y="1233492"/>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 xmlns:a16="http://schemas.microsoft.com/office/drawing/2014/main" id="{33B3569E-E4EC-433C-AFDA-E50961675D8F}"/>
              </a:ext>
            </a:extLst>
          </p:cNvPr>
          <p:cNvSpPr/>
          <p:nvPr userDrawn="1"/>
        </p:nvSpPr>
        <p:spPr>
          <a:xfrm>
            <a:off x="8673132" y="2542917"/>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3896188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2BA5B3-8B1C-4C1C-B4EB-C9A8AC24AEDE}"/>
              </a:ext>
            </a:extLst>
          </p:cNvPr>
          <p:cNvSpPr>
            <a:spLocks noGrp="1"/>
          </p:cNvSpPr>
          <p:nvPr>
            <p:ph type="title"/>
          </p:nvPr>
        </p:nvSpPr>
        <p:spPr>
          <a:xfrm>
            <a:off x="371476" y="260352"/>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 xmlns:a16="http://schemas.microsoft.com/office/drawing/2014/main" id="{39EF0319-0CF7-4AB8-BE69-FEE9B6C298FE}"/>
              </a:ext>
            </a:extLst>
          </p:cNvPr>
          <p:cNvSpPr>
            <a:spLocks noGrp="1"/>
          </p:cNvSpPr>
          <p:nvPr>
            <p:ph type="pic" sz="quarter" idx="13"/>
          </p:nvPr>
        </p:nvSpPr>
        <p:spPr>
          <a:xfrm>
            <a:off x="7063830"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 xmlns:a16="http://schemas.microsoft.com/office/drawing/2014/main" id="{02FAA6CD-8686-4F0E-9F34-3D74AC34027E}"/>
              </a:ext>
            </a:extLst>
          </p:cNvPr>
          <p:cNvSpPr/>
          <p:nvPr userDrawn="1"/>
        </p:nvSpPr>
        <p:spPr>
          <a:xfrm>
            <a:off x="371476" y="1233492"/>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 xmlns:a16="http://schemas.microsoft.com/office/drawing/2014/main" id="{735AFBAA-25FF-494A-937E-3DFC5F737803}"/>
              </a:ext>
            </a:extLst>
          </p:cNvPr>
          <p:cNvSpPr/>
          <p:nvPr userDrawn="1"/>
        </p:nvSpPr>
        <p:spPr>
          <a:xfrm>
            <a:off x="371476" y="2542917"/>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 xmlns:a16="http://schemas.microsoft.com/office/drawing/2014/main" id="{7CD8F79B-BFE6-4B3E-8853-5C61FDFF46D9}"/>
              </a:ext>
            </a:extLst>
          </p:cNvPr>
          <p:cNvSpPr/>
          <p:nvPr userDrawn="1"/>
        </p:nvSpPr>
        <p:spPr>
          <a:xfrm>
            <a:off x="3717653" y="1233492"/>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 xmlns:a16="http://schemas.microsoft.com/office/drawing/2014/main" id="{33B3569E-E4EC-433C-AFDA-E50961675D8F}"/>
              </a:ext>
            </a:extLst>
          </p:cNvPr>
          <p:cNvSpPr/>
          <p:nvPr userDrawn="1"/>
        </p:nvSpPr>
        <p:spPr>
          <a:xfrm>
            <a:off x="3717653" y="2542917"/>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32588519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2BA5B3-8B1C-4C1C-B4EB-C9A8AC24AEDE}"/>
              </a:ext>
            </a:extLst>
          </p:cNvPr>
          <p:cNvSpPr>
            <a:spLocks noGrp="1"/>
          </p:cNvSpPr>
          <p:nvPr>
            <p:ph type="title"/>
          </p:nvPr>
        </p:nvSpPr>
        <p:spPr>
          <a:xfrm>
            <a:off x="371476" y="260352"/>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 xmlns:a16="http://schemas.microsoft.com/office/drawing/2014/main" id="{39EF0319-0CF7-4AB8-BE69-FEE9B6C298FE}"/>
              </a:ext>
            </a:extLst>
          </p:cNvPr>
          <p:cNvSpPr>
            <a:spLocks noGrp="1"/>
          </p:cNvSpPr>
          <p:nvPr>
            <p:ph type="pic" sz="quarter" idx="13"/>
          </p:nvPr>
        </p:nvSpPr>
        <p:spPr>
          <a:xfrm>
            <a:off x="371476"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 xmlns:a16="http://schemas.microsoft.com/office/drawing/2014/main" id="{BA2A6524-3EAC-4E27-BF8E-8F87E480F902}"/>
              </a:ext>
            </a:extLst>
          </p:cNvPr>
          <p:cNvSpPr>
            <a:spLocks noGrp="1"/>
          </p:cNvSpPr>
          <p:nvPr>
            <p:ph type="body" sz="quarter" idx="3"/>
          </p:nvPr>
        </p:nvSpPr>
        <p:spPr>
          <a:xfrm>
            <a:off x="6261799" y="2910547"/>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1FB94EC-1786-4ACB-B9A8-28216C7AB699}"/>
              </a:ext>
            </a:extLst>
          </p:cNvPr>
          <p:cNvSpPr>
            <a:spLocks noGrp="1"/>
          </p:cNvSpPr>
          <p:nvPr>
            <p:ph sz="quarter" idx="4"/>
          </p:nvPr>
        </p:nvSpPr>
        <p:spPr>
          <a:xfrm>
            <a:off x="6261799"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 xmlns:a16="http://schemas.microsoft.com/office/drawing/2014/main" id="{9DA658D4-2F70-44A3-A7C3-BF6A1D7BE2A9}"/>
              </a:ext>
            </a:extLst>
          </p:cNvPr>
          <p:cNvSpPr>
            <a:spLocks noGrp="1"/>
          </p:cNvSpPr>
          <p:nvPr>
            <p:ph type="body" idx="1"/>
          </p:nvPr>
        </p:nvSpPr>
        <p:spPr>
          <a:xfrm>
            <a:off x="895144" y="2910547"/>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DF57B0C-62A3-4053-936D-9841C7D76D8B}"/>
              </a:ext>
            </a:extLst>
          </p:cNvPr>
          <p:cNvSpPr>
            <a:spLocks noGrp="1"/>
          </p:cNvSpPr>
          <p:nvPr>
            <p:ph sz="half" idx="2"/>
          </p:nvPr>
        </p:nvSpPr>
        <p:spPr>
          <a:xfrm>
            <a:off x="895144"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36864194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990C1024-E4C7-44C6-ADC4-870B3D482C3F}"/>
              </a:ext>
            </a:extLst>
          </p:cNvPr>
          <p:cNvSpPr/>
          <p:nvPr userDrawn="1"/>
        </p:nvSpPr>
        <p:spPr>
          <a:xfrm>
            <a:off x="6441279" y="3761724"/>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 xmlns:a16="http://schemas.microsoft.com/office/drawing/2014/main" id="{4DB43705-0B3F-4F77-A8BB-08EC09D36A56}"/>
              </a:ext>
            </a:extLst>
          </p:cNvPr>
          <p:cNvSpPr/>
          <p:nvPr userDrawn="1"/>
        </p:nvSpPr>
        <p:spPr>
          <a:xfrm>
            <a:off x="371475" y="1271591"/>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9B2BA5B3-8B1C-4C1C-B4EB-C9A8AC24AEDE}"/>
              </a:ext>
            </a:extLst>
          </p:cNvPr>
          <p:cNvSpPr>
            <a:spLocks noGrp="1"/>
          </p:cNvSpPr>
          <p:nvPr>
            <p:ph type="title"/>
          </p:nvPr>
        </p:nvSpPr>
        <p:spPr>
          <a:xfrm>
            <a:off x="371476" y="260352"/>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 xmlns:a16="http://schemas.microsoft.com/office/drawing/2014/main" id="{BA2A6524-3EAC-4E27-BF8E-8F87E480F902}"/>
              </a:ext>
            </a:extLst>
          </p:cNvPr>
          <p:cNvSpPr>
            <a:spLocks noGrp="1"/>
          </p:cNvSpPr>
          <p:nvPr>
            <p:ph type="body" sz="quarter" idx="3"/>
          </p:nvPr>
        </p:nvSpPr>
        <p:spPr>
          <a:xfrm>
            <a:off x="6610171" y="3956710"/>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1FB94EC-1786-4ACB-B9A8-28216C7AB699}"/>
              </a:ext>
            </a:extLst>
          </p:cNvPr>
          <p:cNvSpPr>
            <a:spLocks noGrp="1"/>
          </p:cNvSpPr>
          <p:nvPr>
            <p:ph sz="quarter" idx="4"/>
          </p:nvPr>
        </p:nvSpPr>
        <p:spPr>
          <a:xfrm>
            <a:off x="6610171" y="4569587"/>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 xmlns:a16="http://schemas.microsoft.com/office/drawing/2014/main" id="{9DA658D4-2F70-44A3-A7C3-BF6A1D7BE2A9}"/>
              </a:ext>
            </a:extLst>
          </p:cNvPr>
          <p:cNvSpPr>
            <a:spLocks noGrp="1"/>
          </p:cNvSpPr>
          <p:nvPr>
            <p:ph type="body" idx="1"/>
          </p:nvPr>
        </p:nvSpPr>
        <p:spPr>
          <a:xfrm>
            <a:off x="539836" y="1462746"/>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 xmlns:a16="http://schemas.microsoft.com/office/drawing/2014/main" id="{9DFBCB44-5019-402B-BEC3-12F7F5526F0E}"/>
              </a:ext>
            </a:extLst>
          </p:cNvPr>
          <p:cNvSpPr>
            <a:spLocks noGrp="1"/>
          </p:cNvSpPr>
          <p:nvPr>
            <p:ph type="pic" sz="quarter" idx="13"/>
          </p:nvPr>
        </p:nvSpPr>
        <p:spPr>
          <a:xfrm>
            <a:off x="5880101" y="1271591"/>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 xmlns:a16="http://schemas.microsoft.com/office/drawing/2014/main" id="{8CD826C9-080C-4638-B261-376BD8B31622}"/>
              </a:ext>
            </a:extLst>
          </p:cNvPr>
          <p:cNvSpPr>
            <a:spLocks noGrp="1"/>
          </p:cNvSpPr>
          <p:nvPr>
            <p:ph type="pic" sz="quarter" idx="14"/>
          </p:nvPr>
        </p:nvSpPr>
        <p:spPr>
          <a:xfrm>
            <a:off x="371475" y="3758271"/>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 xmlns:p14="http://schemas.microsoft.com/office/powerpoint/2010/main" val="35654903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Picture Placeholder 6">
            <a:extLst>
              <a:ext uri="{FF2B5EF4-FFF2-40B4-BE49-F238E27FC236}">
                <a16:creationId xmlns="" xmlns:a16="http://schemas.microsoft.com/office/drawing/2014/main" id="{7E138685-E3C5-48A4-8460-3BEDDDEDA6AD}"/>
              </a:ext>
            </a:extLst>
          </p:cNvPr>
          <p:cNvSpPr>
            <a:spLocks noGrp="1"/>
          </p:cNvSpPr>
          <p:nvPr>
            <p:ph type="pic" sz="quarter" idx="13"/>
          </p:nvPr>
        </p:nvSpPr>
        <p:spPr>
          <a:xfrm>
            <a:off x="371476"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 xmlns:a16="http://schemas.microsoft.com/office/drawing/2014/main" id="{85661614-E5E5-43DF-A12A-7BE84E58EE3B}"/>
              </a:ext>
            </a:extLst>
          </p:cNvPr>
          <p:cNvSpPr/>
          <p:nvPr userDrawn="1"/>
        </p:nvSpPr>
        <p:spPr>
          <a:xfrm>
            <a:off x="371476" y="5271764"/>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9161B260-71A2-402A-A38D-FE2C484B7F99}"/>
              </a:ext>
            </a:extLst>
          </p:cNvPr>
          <p:cNvSpPr/>
          <p:nvPr userDrawn="1"/>
        </p:nvSpPr>
        <p:spPr>
          <a:xfrm>
            <a:off x="6319836" y="1233492"/>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 xmlns:a16="http://schemas.microsoft.com/office/drawing/2014/main" id="{58899736-796A-4B23-9534-D8784DD9A238}"/>
              </a:ext>
            </a:extLst>
          </p:cNvPr>
          <p:cNvSpPr>
            <a:spLocks noGrp="1"/>
          </p:cNvSpPr>
          <p:nvPr>
            <p:ph type="body" sz="quarter" idx="16" hasCustomPrompt="1"/>
          </p:nvPr>
        </p:nvSpPr>
        <p:spPr>
          <a:xfrm>
            <a:off x="6483350"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 xmlns:p14="http://schemas.microsoft.com/office/powerpoint/2010/main" val="28786417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 xmlns:a16="http://schemas.microsoft.com/office/drawing/2014/main" id="{6F023CF6-0A85-4867-A5CF-F75DDBC4C20A}"/>
              </a:ext>
            </a:extLst>
          </p:cNvPr>
          <p:cNvSpPr/>
          <p:nvPr userDrawn="1"/>
        </p:nvSpPr>
        <p:spPr>
          <a:xfrm>
            <a:off x="0" y="1932306"/>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 xmlns:a16="http://schemas.microsoft.com/office/drawing/2014/main" id="{7E138685-E3C5-48A4-8460-3BEDDDEDA6AD}"/>
              </a:ext>
            </a:extLst>
          </p:cNvPr>
          <p:cNvSpPr>
            <a:spLocks noGrp="1"/>
          </p:cNvSpPr>
          <p:nvPr>
            <p:ph type="pic" sz="quarter" idx="13"/>
          </p:nvPr>
        </p:nvSpPr>
        <p:spPr>
          <a:xfrm>
            <a:off x="647699" y="147098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 xmlns:a16="http://schemas.microsoft.com/office/drawing/2014/main" id="{B6811C8C-D1DA-4EE5-888B-A30D6285BA5D}"/>
              </a:ext>
            </a:extLst>
          </p:cNvPr>
          <p:cNvSpPr>
            <a:spLocks noGrp="1"/>
          </p:cNvSpPr>
          <p:nvPr>
            <p:ph type="pic" sz="quarter" idx="14"/>
          </p:nvPr>
        </p:nvSpPr>
        <p:spPr>
          <a:xfrm>
            <a:off x="6254750" y="1462406"/>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 xmlns:a16="http://schemas.microsoft.com/office/drawing/2014/main" id="{AF4B4D45-80E3-42F8-B437-4182608210C3}"/>
              </a:ext>
            </a:extLst>
          </p:cNvPr>
          <p:cNvGrpSpPr/>
          <p:nvPr userDrawn="1"/>
        </p:nvGrpSpPr>
        <p:grpSpPr>
          <a:xfrm>
            <a:off x="5387976" y="422433"/>
            <a:ext cx="644525" cy="973138"/>
            <a:chOff x="371475" y="671713"/>
            <a:chExt cx="496540" cy="836738"/>
          </a:xfrm>
          <a:solidFill>
            <a:schemeClr val="accent6"/>
          </a:solidFill>
        </p:grpSpPr>
        <p:sp>
          <p:nvSpPr>
            <p:cNvPr id="15" name="Rectangle 14">
              <a:extLst>
                <a:ext uri="{FF2B5EF4-FFF2-40B4-BE49-F238E27FC236}">
                  <a16:creationId xmlns=""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 xmlns:a16="http://schemas.microsoft.com/office/drawing/2014/main" id="{FA147081-5AFB-463F-B27C-7A0C4CA0573B}"/>
              </a:ext>
            </a:extLst>
          </p:cNvPr>
          <p:cNvGrpSpPr/>
          <p:nvPr userDrawn="1"/>
        </p:nvGrpSpPr>
        <p:grpSpPr>
          <a:xfrm flipH="1">
            <a:off x="6248403" y="5451475"/>
            <a:ext cx="644525" cy="973138"/>
            <a:chOff x="371475" y="671713"/>
            <a:chExt cx="496540" cy="836738"/>
          </a:xfrm>
          <a:solidFill>
            <a:schemeClr val="accent6"/>
          </a:solidFill>
        </p:grpSpPr>
        <p:sp>
          <p:nvSpPr>
            <p:cNvPr id="18" name="Rectangle 17">
              <a:extLst>
                <a:ext uri="{FF2B5EF4-FFF2-40B4-BE49-F238E27FC236}">
                  <a16:creationId xmlns=""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 xmlns:p14="http://schemas.microsoft.com/office/powerpoint/2010/main" val="4933882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 xmlns:a16="http://schemas.microsoft.com/office/drawing/2014/main" id="{B6811C8C-D1DA-4EE5-888B-A30D6285BA5D}"/>
              </a:ext>
            </a:extLst>
          </p:cNvPr>
          <p:cNvSpPr>
            <a:spLocks noGrp="1"/>
          </p:cNvSpPr>
          <p:nvPr>
            <p:ph type="pic" sz="quarter" idx="14"/>
          </p:nvPr>
        </p:nvSpPr>
        <p:spPr>
          <a:xfrm>
            <a:off x="6172203"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 xmlns:a16="http://schemas.microsoft.com/office/drawing/2014/main" id="{58899736-796A-4B23-9534-D8784DD9A238}"/>
              </a:ext>
            </a:extLst>
          </p:cNvPr>
          <p:cNvSpPr>
            <a:spLocks noGrp="1"/>
          </p:cNvSpPr>
          <p:nvPr>
            <p:ph type="body" sz="quarter" idx="16" hasCustomPrompt="1"/>
          </p:nvPr>
        </p:nvSpPr>
        <p:spPr>
          <a:xfrm>
            <a:off x="6635595"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 xmlns:p14="http://schemas.microsoft.com/office/powerpoint/2010/main" val="330373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4BF4833-09CA-4F95-9AA9-D45BF689F777}" type="datetimeFigureOut">
              <a:rPr lang="en-IN" smtClean="0"/>
              <a:pPr/>
              <a:t>11-05-2023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03DC2DEF-D2FE-4B45-ABA4-9F153FD1C98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6F023CF6-0A85-4867-A5CF-F75DDBC4C20A}"/>
              </a:ext>
            </a:extLst>
          </p:cNvPr>
          <p:cNvSpPr/>
          <p:nvPr userDrawn="1"/>
        </p:nvSpPr>
        <p:spPr>
          <a:xfrm>
            <a:off x="0" y="1"/>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 xmlns:a16="http://schemas.microsoft.com/office/drawing/2014/main" id="{97E2F46B-C34E-40D3-9D43-BBA43EDFC924}"/>
              </a:ext>
            </a:extLst>
          </p:cNvPr>
          <p:cNvSpPr/>
          <p:nvPr userDrawn="1"/>
        </p:nvSpPr>
        <p:spPr>
          <a:xfrm>
            <a:off x="6819907"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 xmlns:a16="http://schemas.microsoft.com/office/drawing/2014/main" id="{58899736-796A-4B23-9534-D8784DD9A238}"/>
              </a:ext>
            </a:extLst>
          </p:cNvPr>
          <p:cNvSpPr>
            <a:spLocks noGrp="1"/>
          </p:cNvSpPr>
          <p:nvPr>
            <p:ph type="body" sz="quarter" idx="16" hasCustomPrompt="1"/>
          </p:nvPr>
        </p:nvSpPr>
        <p:spPr>
          <a:xfrm>
            <a:off x="6635595"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 xmlns:p14="http://schemas.microsoft.com/office/powerpoint/2010/main" val="36337101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 xmlns:a16="http://schemas.microsoft.com/office/drawing/2014/main" id="{E2950CCA-59F9-4C47-A5BA-294E9EDCBABE}"/>
              </a:ext>
            </a:extLst>
          </p:cNvPr>
          <p:cNvSpPr/>
          <p:nvPr userDrawn="1"/>
        </p:nvSpPr>
        <p:spPr>
          <a:xfrm>
            <a:off x="6769101" y="0"/>
            <a:ext cx="2711083"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 xmlns:a16="http://schemas.microsoft.com/office/drawing/2014/main" id="{F44232AA-36A1-4A85-8868-9D12848EB106}"/>
              </a:ext>
            </a:extLst>
          </p:cNvPr>
          <p:cNvSpPr/>
          <p:nvPr userDrawn="1"/>
        </p:nvSpPr>
        <p:spPr>
          <a:xfrm>
            <a:off x="9480917" y="2286000"/>
            <a:ext cx="2711083"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 xmlns:a16="http://schemas.microsoft.com/office/drawing/2014/main" id="{0B045D93-056D-486E-A634-890ECB9AF9C2}"/>
              </a:ext>
            </a:extLst>
          </p:cNvPr>
          <p:cNvSpPr/>
          <p:nvPr userDrawn="1"/>
        </p:nvSpPr>
        <p:spPr>
          <a:xfrm>
            <a:off x="6769101" y="4572000"/>
            <a:ext cx="2711083"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 xmlns:a16="http://schemas.microsoft.com/office/drawing/2014/main" id="{567CD5E4-19A9-4EFD-BBF1-2B1FBC9BB9BD}"/>
              </a:ext>
            </a:extLst>
          </p:cNvPr>
          <p:cNvSpPr/>
          <p:nvPr userDrawn="1"/>
        </p:nvSpPr>
        <p:spPr>
          <a:xfrm>
            <a:off x="9480917" y="0"/>
            <a:ext cx="2711083"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 xmlns:a16="http://schemas.microsoft.com/office/drawing/2014/main" id="{AA533582-AC3E-4F3B-9602-085EB97AD294}"/>
              </a:ext>
            </a:extLst>
          </p:cNvPr>
          <p:cNvSpPr/>
          <p:nvPr userDrawn="1"/>
        </p:nvSpPr>
        <p:spPr>
          <a:xfrm>
            <a:off x="6768365" y="2286000"/>
            <a:ext cx="2711083"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 xmlns:a16="http://schemas.microsoft.com/office/drawing/2014/main" id="{CF0B1BD9-4AC2-4549-9001-383664C7F224}"/>
              </a:ext>
            </a:extLst>
          </p:cNvPr>
          <p:cNvSpPr/>
          <p:nvPr userDrawn="1"/>
        </p:nvSpPr>
        <p:spPr>
          <a:xfrm>
            <a:off x="9480917" y="4572000"/>
            <a:ext cx="2711083"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 xmlns:a16="http://schemas.microsoft.com/office/drawing/2014/main" id="{32B2DC05-AAD7-458D-B737-BE8CCA1FFA99}"/>
              </a:ext>
            </a:extLst>
          </p:cNvPr>
          <p:cNvSpPr/>
          <p:nvPr userDrawn="1"/>
        </p:nvSpPr>
        <p:spPr>
          <a:xfrm rot="5400000">
            <a:off x="9422986" y="1050376"/>
            <a:ext cx="298174" cy="18525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 xmlns:a16="http://schemas.microsoft.com/office/drawing/2014/main" id="{E423C01B-EB10-48EF-8F1C-C2A7E1923E3E}"/>
              </a:ext>
            </a:extLst>
          </p:cNvPr>
          <p:cNvSpPr/>
          <p:nvPr userDrawn="1"/>
        </p:nvSpPr>
        <p:spPr>
          <a:xfrm rot="16200000">
            <a:off x="9238100" y="3336376"/>
            <a:ext cx="298174" cy="18525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 xmlns:a16="http://schemas.microsoft.com/office/drawing/2014/main" id="{BB0D5D5D-BB46-489A-A006-03E52FDA0AB6}"/>
              </a:ext>
            </a:extLst>
          </p:cNvPr>
          <p:cNvSpPr/>
          <p:nvPr userDrawn="1"/>
        </p:nvSpPr>
        <p:spPr>
          <a:xfrm rot="5400000">
            <a:off x="9422986" y="5622376"/>
            <a:ext cx="298174" cy="185255"/>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 xmlns:a16="http://schemas.microsoft.com/office/drawing/2014/main" id="{2D0DCA06-9544-45C9-BE22-EBB853AE757C}"/>
              </a:ext>
            </a:extLst>
          </p:cNvPr>
          <p:cNvSpPr>
            <a:spLocks noGrp="1"/>
          </p:cNvSpPr>
          <p:nvPr>
            <p:ph type="pic" sz="quarter" idx="13"/>
          </p:nvPr>
        </p:nvSpPr>
        <p:spPr>
          <a:xfrm>
            <a:off x="10133590" y="561678"/>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 xmlns:a16="http://schemas.microsoft.com/office/drawing/2014/main" id="{21403A13-F195-405D-B352-4B77969E358B}"/>
              </a:ext>
            </a:extLst>
          </p:cNvPr>
          <p:cNvSpPr>
            <a:spLocks noGrp="1"/>
          </p:cNvSpPr>
          <p:nvPr>
            <p:ph type="pic" sz="quarter" idx="14"/>
          </p:nvPr>
        </p:nvSpPr>
        <p:spPr>
          <a:xfrm>
            <a:off x="7421035" y="2847678"/>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 xmlns:a16="http://schemas.microsoft.com/office/drawing/2014/main" id="{390C9BE2-4328-41D9-82FB-F6FEE7026C55}"/>
              </a:ext>
            </a:extLst>
          </p:cNvPr>
          <p:cNvSpPr>
            <a:spLocks noGrp="1"/>
          </p:cNvSpPr>
          <p:nvPr>
            <p:ph type="pic" sz="quarter" idx="15"/>
          </p:nvPr>
        </p:nvSpPr>
        <p:spPr>
          <a:xfrm>
            <a:off x="10133590" y="5133678"/>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 xmlns:a16="http://schemas.microsoft.com/office/drawing/2014/main" id="{1EE624A7-7FE4-44DC-B710-D995C25C9CEA}"/>
              </a:ext>
            </a:extLst>
          </p:cNvPr>
          <p:cNvSpPr>
            <a:spLocks noGrp="1"/>
          </p:cNvSpPr>
          <p:nvPr>
            <p:ph type="body" sz="quarter" idx="18" hasCustomPrompt="1"/>
          </p:nvPr>
        </p:nvSpPr>
        <p:spPr>
          <a:xfrm>
            <a:off x="6956243"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 xmlns:p14="http://schemas.microsoft.com/office/powerpoint/2010/main" val="20142591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 xmlns:a16="http://schemas.microsoft.com/office/drawing/2014/main" id="{7E57D58E-479C-4409-8D5F-7CAC3178A771}"/>
              </a:ext>
            </a:extLst>
          </p:cNvPr>
          <p:cNvSpPr>
            <a:spLocks noGrp="1"/>
          </p:cNvSpPr>
          <p:nvPr>
            <p:ph type="pic" sz="quarter" idx="16"/>
          </p:nvPr>
        </p:nvSpPr>
        <p:spPr>
          <a:xfrm>
            <a:off x="371476"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sp>
        <p:nvSpPr>
          <p:cNvPr id="20" name="Picture Placeholder 33">
            <a:extLst>
              <a:ext uri="{FF2B5EF4-FFF2-40B4-BE49-F238E27FC236}">
                <a16:creationId xmlns="" xmlns:a16="http://schemas.microsoft.com/office/drawing/2014/main" id="{917F3183-F8DC-409E-BDAF-E3190E5CC10A}"/>
              </a:ext>
            </a:extLst>
          </p:cNvPr>
          <p:cNvSpPr>
            <a:spLocks noGrp="1"/>
          </p:cNvSpPr>
          <p:nvPr>
            <p:ph type="pic" sz="quarter" idx="13"/>
          </p:nvPr>
        </p:nvSpPr>
        <p:spPr>
          <a:xfrm>
            <a:off x="1466713" y="2999731"/>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 xmlns:a16="http://schemas.microsoft.com/office/drawing/2014/main" id="{8DCF90EE-8A0F-46BB-A8EC-27CB7826EB0D}"/>
              </a:ext>
            </a:extLst>
          </p:cNvPr>
          <p:cNvSpPr>
            <a:spLocks noGrp="1"/>
          </p:cNvSpPr>
          <p:nvPr>
            <p:ph type="pic" sz="quarter" idx="17"/>
          </p:nvPr>
        </p:nvSpPr>
        <p:spPr>
          <a:xfrm>
            <a:off x="4108137" y="2999731"/>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 xmlns:a16="http://schemas.microsoft.com/office/drawing/2014/main" id="{4B6BCE84-A7A7-4701-966F-9F969C523C51}"/>
              </a:ext>
            </a:extLst>
          </p:cNvPr>
          <p:cNvSpPr>
            <a:spLocks noGrp="1"/>
          </p:cNvSpPr>
          <p:nvPr>
            <p:ph type="pic" sz="quarter" idx="18"/>
          </p:nvPr>
        </p:nvSpPr>
        <p:spPr>
          <a:xfrm>
            <a:off x="6749559" y="2999731"/>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 xmlns:a16="http://schemas.microsoft.com/office/drawing/2014/main" id="{2F810615-16AA-4D3F-93BB-1074BABE1234}"/>
              </a:ext>
            </a:extLst>
          </p:cNvPr>
          <p:cNvSpPr>
            <a:spLocks noGrp="1"/>
          </p:cNvSpPr>
          <p:nvPr>
            <p:ph type="pic" sz="quarter" idx="19"/>
          </p:nvPr>
        </p:nvSpPr>
        <p:spPr>
          <a:xfrm>
            <a:off x="9435090" y="2999731"/>
            <a:ext cx="1405743"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 xmlns:a16="http://schemas.microsoft.com/office/drawing/2014/main" id="{E9E999B4-BC91-4EF5-915C-59E58E141134}"/>
              </a:ext>
            </a:extLst>
          </p:cNvPr>
          <p:cNvSpPr/>
          <p:nvPr userDrawn="1"/>
        </p:nvSpPr>
        <p:spPr>
          <a:xfrm>
            <a:off x="979920" y="4514251"/>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 xmlns:a16="http://schemas.microsoft.com/office/drawing/2014/main" id="{8E3D72D1-545E-4FA9-B18F-DBE257DA9472}"/>
              </a:ext>
            </a:extLst>
          </p:cNvPr>
          <p:cNvSpPr/>
          <p:nvPr userDrawn="1"/>
        </p:nvSpPr>
        <p:spPr>
          <a:xfrm>
            <a:off x="3621344" y="4514251"/>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 xmlns:a16="http://schemas.microsoft.com/office/drawing/2014/main" id="{A1FF2C74-7F94-4D15-9530-4844CA0ABABA}"/>
              </a:ext>
            </a:extLst>
          </p:cNvPr>
          <p:cNvSpPr/>
          <p:nvPr userDrawn="1"/>
        </p:nvSpPr>
        <p:spPr>
          <a:xfrm>
            <a:off x="6262768" y="4514251"/>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 xmlns:a16="http://schemas.microsoft.com/office/drawing/2014/main" id="{D65048BF-5755-467D-94DA-799CD1A9ED70}"/>
              </a:ext>
            </a:extLst>
          </p:cNvPr>
          <p:cNvSpPr/>
          <p:nvPr userDrawn="1"/>
        </p:nvSpPr>
        <p:spPr>
          <a:xfrm>
            <a:off x="8904188" y="4514251"/>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 xmlns:a16="http://schemas.microsoft.com/office/drawing/2014/main" id="{7A9C8821-D3DD-40C3-83BD-38D190405711}"/>
              </a:ext>
            </a:extLst>
          </p:cNvPr>
          <p:cNvSpPr>
            <a:spLocks noGrp="1"/>
          </p:cNvSpPr>
          <p:nvPr>
            <p:ph type="body" sz="quarter" idx="22" hasCustomPrompt="1"/>
          </p:nvPr>
        </p:nvSpPr>
        <p:spPr>
          <a:xfrm>
            <a:off x="637431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 xmlns:a16="http://schemas.microsoft.com/office/drawing/2014/main" id="{C3FC554A-BF67-40BD-BD4F-B2EA17BBDBC1}"/>
              </a:ext>
            </a:extLst>
          </p:cNvPr>
          <p:cNvSpPr>
            <a:spLocks noGrp="1"/>
          </p:cNvSpPr>
          <p:nvPr>
            <p:ph type="body" sz="quarter" idx="23" hasCustomPrompt="1"/>
          </p:nvPr>
        </p:nvSpPr>
        <p:spPr>
          <a:xfrm>
            <a:off x="9015733"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4A09D405-9228-4697-A91F-4E5A2B5B6512}"/>
              </a:ext>
            </a:extLst>
          </p:cNvPr>
          <p:cNvCxnSpPr>
            <a:cxnSpLocks/>
          </p:cNvCxnSpPr>
          <p:nvPr userDrawn="1"/>
        </p:nvCxnSpPr>
        <p:spPr>
          <a:xfrm>
            <a:off x="6262768"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2308721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 xmlns:a16="http://schemas.microsoft.com/office/drawing/2014/main" id="{7E57D58E-479C-4409-8D5F-7CAC3178A771}"/>
              </a:ext>
            </a:extLst>
          </p:cNvPr>
          <p:cNvSpPr>
            <a:spLocks noGrp="1"/>
          </p:cNvSpPr>
          <p:nvPr>
            <p:ph type="pic" sz="quarter" idx="16"/>
          </p:nvPr>
        </p:nvSpPr>
        <p:spPr>
          <a:xfrm>
            <a:off x="371477" y="1233488"/>
            <a:ext cx="4140891"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sp>
        <p:nvSpPr>
          <p:cNvPr id="18" name="Rectangle 17">
            <a:extLst>
              <a:ext uri="{FF2B5EF4-FFF2-40B4-BE49-F238E27FC236}">
                <a16:creationId xmlns=""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 xmlns:a16="http://schemas.microsoft.com/office/drawing/2014/main" id="{F894F998-0FDF-4CA2-802E-4FCFA7674171}"/>
              </a:ext>
            </a:extLst>
          </p:cNvPr>
          <p:cNvGrpSpPr/>
          <p:nvPr userDrawn="1"/>
        </p:nvGrpSpPr>
        <p:grpSpPr>
          <a:xfrm>
            <a:off x="7090102" y="2462886"/>
            <a:ext cx="4801863" cy="2689468"/>
            <a:chOff x="4790661" y="2266122"/>
            <a:chExt cx="1918252" cy="2852530"/>
          </a:xfrm>
        </p:grpSpPr>
        <p:cxnSp>
          <p:nvCxnSpPr>
            <p:cNvPr id="33" name="Straight Connector 32">
              <a:extLst>
                <a:ext uri="{FF2B5EF4-FFF2-40B4-BE49-F238E27FC236}">
                  <a16:creationId xmlns=""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 xmlns:a16="http://schemas.microsoft.com/office/drawing/2014/main" id="{9760B601-DCBC-47C8-95BE-A5DFCCBAD096}"/>
              </a:ext>
            </a:extLst>
          </p:cNvPr>
          <p:cNvSpPr>
            <a:spLocks noGrp="1"/>
          </p:cNvSpPr>
          <p:nvPr>
            <p:ph type="body" sz="quarter" idx="20" hasCustomPrompt="1"/>
          </p:nvPr>
        </p:nvSpPr>
        <p:spPr>
          <a:xfrm>
            <a:off x="7166510"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 xmlns:a16="http://schemas.microsoft.com/office/drawing/2014/main" id="{179CBA0C-6465-4209-AF3F-548A57F20CE8}"/>
              </a:ext>
            </a:extLst>
          </p:cNvPr>
          <p:cNvSpPr>
            <a:spLocks noGrp="1"/>
          </p:cNvSpPr>
          <p:nvPr>
            <p:ph type="body" sz="quarter" idx="21" hasCustomPrompt="1"/>
          </p:nvPr>
        </p:nvSpPr>
        <p:spPr>
          <a:xfrm>
            <a:off x="7166510"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 xmlns:a16="http://schemas.microsoft.com/office/drawing/2014/main" id="{99852211-6BD9-4B69-BBC9-F2181F272D23}"/>
              </a:ext>
            </a:extLst>
          </p:cNvPr>
          <p:cNvSpPr>
            <a:spLocks noGrp="1"/>
          </p:cNvSpPr>
          <p:nvPr>
            <p:ph type="body" sz="quarter" idx="22" hasCustomPrompt="1"/>
          </p:nvPr>
        </p:nvSpPr>
        <p:spPr>
          <a:xfrm>
            <a:off x="7166510"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 xmlns:a16="http://schemas.microsoft.com/office/drawing/2014/main" id="{EEF11D65-7095-41D2-9630-E2EB44552E58}"/>
              </a:ext>
            </a:extLst>
          </p:cNvPr>
          <p:cNvSpPr>
            <a:spLocks noGrp="1"/>
          </p:cNvSpPr>
          <p:nvPr>
            <p:ph type="body" sz="quarter" idx="23" hasCustomPrompt="1"/>
          </p:nvPr>
        </p:nvSpPr>
        <p:spPr>
          <a:xfrm>
            <a:off x="7166510"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 xmlns:a16="http://schemas.microsoft.com/office/drawing/2014/main" id="{1644FD94-AD03-4C4F-A1A5-085DD8F56646}"/>
              </a:ext>
            </a:extLst>
          </p:cNvPr>
          <p:cNvSpPr>
            <a:spLocks noGrp="1"/>
          </p:cNvSpPr>
          <p:nvPr>
            <p:ph type="pic" sz="quarter" idx="13"/>
          </p:nvPr>
        </p:nvSpPr>
        <p:spPr>
          <a:xfrm>
            <a:off x="5227572" y="143754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 xmlns:a16="http://schemas.microsoft.com/office/drawing/2014/main" id="{9A1BE0BE-1FFD-445C-B6BA-E4A602D22112}"/>
              </a:ext>
            </a:extLst>
          </p:cNvPr>
          <p:cNvSpPr>
            <a:spLocks noGrp="1"/>
          </p:cNvSpPr>
          <p:nvPr>
            <p:ph type="pic" sz="quarter" idx="24"/>
          </p:nvPr>
        </p:nvSpPr>
        <p:spPr>
          <a:xfrm>
            <a:off x="5227572" y="2715654"/>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 xmlns:a16="http://schemas.microsoft.com/office/drawing/2014/main" id="{B577AF17-6C7E-48B9-B267-0874B232A710}"/>
              </a:ext>
            </a:extLst>
          </p:cNvPr>
          <p:cNvSpPr>
            <a:spLocks noGrp="1"/>
          </p:cNvSpPr>
          <p:nvPr>
            <p:ph type="pic" sz="quarter" idx="25"/>
          </p:nvPr>
        </p:nvSpPr>
        <p:spPr>
          <a:xfrm>
            <a:off x="5227572" y="4043894"/>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 xmlns:a16="http://schemas.microsoft.com/office/drawing/2014/main" id="{98A01AB1-3434-46C7-B1B3-90AFD4B1799F}"/>
              </a:ext>
            </a:extLst>
          </p:cNvPr>
          <p:cNvSpPr>
            <a:spLocks noGrp="1"/>
          </p:cNvSpPr>
          <p:nvPr>
            <p:ph type="pic" sz="quarter" idx="26"/>
          </p:nvPr>
        </p:nvSpPr>
        <p:spPr>
          <a:xfrm>
            <a:off x="5227572" y="5368254"/>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 xmlns:p14="http://schemas.microsoft.com/office/powerpoint/2010/main" val="27280925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 xmlns:a16="http://schemas.microsoft.com/office/drawing/2014/main" id="{1DD2DC66-11E4-4714-A8DE-E8AC34D49655}"/>
              </a:ext>
            </a:extLst>
          </p:cNvPr>
          <p:cNvSpPr/>
          <p:nvPr userDrawn="1"/>
        </p:nvSpPr>
        <p:spPr>
          <a:xfrm>
            <a:off x="371475" y="1233492"/>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 xmlns:a16="http://schemas.microsoft.com/office/drawing/2014/main" id="{EAF541B1-4F4B-40BC-BF0B-B80864399D0C}"/>
              </a:ext>
            </a:extLst>
          </p:cNvPr>
          <p:cNvSpPr/>
          <p:nvPr userDrawn="1"/>
        </p:nvSpPr>
        <p:spPr>
          <a:xfrm>
            <a:off x="371475" y="3773176"/>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 xmlns:a16="http://schemas.microsoft.com/office/drawing/2014/main" id="{DB837A4A-8DA3-4F45-9468-2C7DE5B35803}"/>
              </a:ext>
            </a:extLst>
          </p:cNvPr>
          <p:cNvSpPr/>
          <p:nvPr userDrawn="1"/>
        </p:nvSpPr>
        <p:spPr>
          <a:xfrm>
            <a:off x="6170636"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 xmlns:a16="http://schemas.microsoft.com/office/drawing/2014/main" id="{39CA034F-F360-4CF5-B944-C16768254C5A}"/>
              </a:ext>
            </a:extLst>
          </p:cNvPr>
          <p:cNvSpPr/>
          <p:nvPr userDrawn="1"/>
        </p:nvSpPr>
        <p:spPr>
          <a:xfrm>
            <a:off x="6170636" y="3773175"/>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 xmlns:a16="http://schemas.microsoft.com/office/drawing/2014/main" id="{1644FD94-AD03-4C4F-A1A5-085DD8F56646}"/>
              </a:ext>
            </a:extLst>
          </p:cNvPr>
          <p:cNvSpPr>
            <a:spLocks noGrp="1"/>
          </p:cNvSpPr>
          <p:nvPr>
            <p:ph type="pic" sz="quarter" idx="13"/>
          </p:nvPr>
        </p:nvSpPr>
        <p:spPr>
          <a:xfrm>
            <a:off x="615475"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 xmlns:a16="http://schemas.microsoft.com/office/drawing/2014/main" id="{ECA01639-D8FA-4F18-8FE5-E923F5A1BB48}"/>
              </a:ext>
            </a:extLst>
          </p:cNvPr>
          <p:cNvSpPr/>
          <p:nvPr userDrawn="1"/>
        </p:nvSpPr>
        <p:spPr>
          <a:xfrm>
            <a:off x="2730561" y="1233492"/>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 xmlns:a16="http://schemas.microsoft.com/office/drawing/2014/main" id="{AF02D09E-3C25-405E-BF24-A884A07C224A}"/>
              </a:ext>
            </a:extLst>
          </p:cNvPr>
          <p:cNvSpPr/>
          <p:nvPr userDrawn="1"/>
        </p:nvSpPr>
        <p:spPr>
          <a:xfrm>
            <a:off x="2730561" y="3773175"/>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 xmlns:a16="http://schemas.microsoft.com/office/drawing/2014/main" id="{1C6F0F84-9668-4EA8-A3F5-3AD5AED3EFDD}"/>
              </a:ext>
            </a:extLst>
          </p:cNvPr>
          <p:cNvSpPr/>
          <p:nvPr userDrawn="1"/>
        </p:nvSpPr>
        <p:spPr>
          <a:xfrm>
            <a:off x="8549715" y="1233492"/>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 xmlns:a16="http://schemas.microsoft.com/office/drawing/2014/main" id="{19CCCFCB-4EAD-47A3-8F4A-307EE022DD53}"/>
              </a:ext>
            </a:extLst>
          </p:cNvPr>
          <p:cNvSpPr/>
          <p:nvPr userDrawn="1"/>
        </p:nvSpPr>
        <p:spPr>
          <a:xfrm>
            <a:off x="8549715" y="3773175"/>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 xmlns:a16="http://schemas.microsoft.com/office/drawing/2014/main" id="{058CD71F-A7E3-4F68-ADE3-4E6B1BAE3129}"/>
              </a:ext>
            </a:extLst>
          </p:cNvPr>
          <p:cNvSpPr>
            <a:spLocks noGrp="1"/>
          </p:cNvSpPr>
          <p:nvPr>
            <p:ph type="body" sz="quarter" idx="28" hasCustomPrompt="1"/>
          </p:nvPr>
        </p:nvSpPr>
        <p:spPr>
          <a:xfrm>
            <a:off x="8719399"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 xmlns:a16="http://schemas.microsoft.com/office/drawing/2014/main" id="{6EC40EC2-3775-4AF2-965D-0235107D8342}"/>
              </a:ext>
            </a:extLst>
          </p:cNvPr>
          <p:cNvSpPr>
            <a:spLocks noGrp="1"/>
          </p:cNvSpPr>
          <p:nvPr>
            <p:ph type="body" sz="quarter" idx="29" hasCustomPrompt="1"/>
          </p:nvPr>
        </p:nvSpPr>
        <p:spPr>
          <a:xfrm>
            <a:off x="8719399"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 xmlns:a16="http://schemas.microsoft.com/office/drawing/2014/main" id="{F196EA03-E36C-4E2A-A82F-8FA76EC2DBFC}"/>
              </a:ext>
            </a:extLst>
          </p:cNvPr>
          <p:cNvSpPr>
            <a:spLocks noGrp="1"/>
          </p:cNvSpPr>
          <p:nvPr>
            <p:ph type="pic" sz="quarter" idx="30"/>
          </p:nvPr>
        </p:nvSpPr>
        <p:spPr>
          <a:xfrm>
            <a:off x="615475"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 xmlns:p14="http://schemas.microsoft.com/office/powerpoint/2010/main" val="6277322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FBB81E01-55F6-44A7-8ACB-B172EA0F9FB3}"/>
              </a:ext>
            </a:extLst>
          </p:cNvPr>
          <p:cNvSpPr/>
          <p:nvPr userDrawn="1"/>
        </p:nvSpPr>
        <p:spPr>
          <a:xfrm>
            <a:off x="467422"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 xmlns:a16="http://schemas.microsoft.com/office/drawing/2014/main" id="{FAD85DF7-0BE8-4B88-98A1-F5062CDAA964}"/>
              </a:ext>
            </a:extLst>
          </p:cNvPr>
          <p:cNvSpPr/>
          <p:nvPr userDrawn="1"/>
        </p:nvSpPr>
        <p:spPr>
          <a:xfrm>
            <a:off x="3412046"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 xmlns:a16="http://schemas.microsoft.com/office/drawing/2014/main" id="{DF69394C-95D0-4D10-A34D-A35EF27D2806}"/>
              </a:ext>
            </a:extLst>
          </p:cNvPr>
          <p:cNvSpPr/>
          <p:nvPr userDrawn="1"/>
        </p:nvSpPr>
        <p:spPr>
          <a:xfrm>
            <a:off x="6356670"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 xmlns:a16="http://schemas.microsoft.com/office/drawing/2014/main" id="{86DBF753-694A-4503-A33B-73C09E8EE3A5}"/>
              </a:ext>
            </a:extLst>
          </p:cNvPr>
          <p:cNvSpPr/>
          <p:nvPr userDrawn="1"/>
        </p:nvSpPr>
        <p:spPr>
          <a:xfrm>
            <a:off x="9301297"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 xmlns:a16="http://schemas.microsoft.com/office/drawing/2014/main" id="{1644FD94-AD03-4C4F-A1A5-085DD8F56646}"/>
              </a:ext>
            </a:extLst>
          </p:cNvPr>
          <p:cNvSpPr>
            <a:spLocks noGrp="1"/>
          </p:cNvSpPr>
          <p:nvPr>
            <p:ph type="pic" sz="quarter" idx="13"/>
          </p:nvPr>
        </p:nvSpPr>
        <p:spPr>
          <a:xfrm>
            <a:off x="467422"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 xmlns:a16="http://schemas.microsoft.com/office/drawing/2014/main" id="{85BB27A3-DB87-46F4-8CA4-3C04A088E787}"/>
              </a:ext>
            </a:extLst>
          </p:cNvPr>
          <p:cNvSpPr>
            <a:spLocks noGrp="1"/>
          </p:cNvSpPr>
          <p:nvPr>
            <p:ph type="pic" sz="quarter" idx="21"/>
          </p:nvPr>
        </p:nvSpPr>
        <p:spPr>
          <a:xfrm>
            <a:off x="3412048"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 xmlns:a16="http://schemas.microsoft.com/office/drawing/2014/main" id="{F356E399-83ED-4937-A1CC-F591866C0E8C}"/>
              </a:ext>
            </a:extLst>
          </p:cNvPr>
          <p:cNvSpPr>
            <a:spLocks noGrp="1"/>
          </p:cNvSpPr>
          <p:nvPr>
            <p:ph type="pic" sz="quarter" idx="22"/>
          </p:nvPr>
        </p:nvSpPr>
        <p:spPr>
          <a:xfrm>
            <a:off x="6356672"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 xmlns:a16="http://schemas.microsoft.com/office/drawing/2014/main" id="{0967254B-CF1D-4F0D-A7F6-EC4E117B7509}"/>
              </a:ext>
            </a:extLst>
          </p:cNvPr>
          <p:cNvSpPr>
            <a:spLocks noGrp="1"/>
          </p:cNvSpPr>
          <p:nvPr>
            <p:ph type="pic" sz="quarter" idx="23"/>
          </p:nvPr>
        </p:nvSpPr>
        <p:spPr>
          <a:xfrm>
            <a:off x="9301297"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 xmlns:a16="http://schemas.microsoft.com/office/drawing/2014/main" id="{0CEF6C35-6F7B-43AD-9E4D-44C2F8A7DFAC}"/>
              </a:ext>
            </a:extLst>
          </p:cNvPr>
          <p:cNvSpPr>
            <a:spLocks noGrp="1"/>
          </p:cNvSpPr>
          <p:nvPr>
            <p:ph type="body" sz="quarter" idx="20" hasCustomPrompt="1"/>
          </p:nvPr>
        </p:nvSpPr>
        <p:spPr>
          <a:xfrm>
            <a:off x="604611" y="4123882"/>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 xmlns:a16="http://schemas.microsoft.com/office/drawing/2014/main" id="{44EF032C-161A-4C58-B624-66488C255E1F}"/>
              </a:ext>
            </a:extLst>
          </p:cNvPr>
          <p:cNvSpPr>
            <a:spLocks noGrp="1"/>
          </p:cNvSpPr>
          <p:nvPr>
            <p:ph type="body" sz="quarter" idx="24" hasCustomPrompt="1"/>
          </p:nvPr>
        </p:nvSpPr>
        <p:spPr>
          <a:xfrm>
            <a:off x="604611" y="4879258"/>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 xmlns:a16="http://schemas.microsoft.com/office/drawing/2014/main" id="{ACF86334-F4A8-4CCD-944F-524700CD8386}"/>
              </a:ext>
            </a:extLst>
          </p:cNvPr>
          <p:cNvSpPr>
            <a:spLocks noGrp="1"/>
          </p:cNvSpPr>
          <p:nvPr>
            <p:ph type="body" sz="quarter" idx="25" hasCustomPrompt="1"/>
          </p:nvPr>
        </p:nvSpPr>
        <p:spPr>
          <a:xfrm>
            <a:off x="3549236" y="4123882"/>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 xmlns:a16="http://schemas.microsoft.com/office/drawing/2014/main" id="{135B4AC9-821C-4D70-8A4A-1992394DE432}"/>
              </a:ext>
            </a:extLst>
          </p:cNvPr>
          <p:cNvSpPr>
            <a:spLocks noGrp="1"/>
          </p:cNvSpPr>
          <p:nvPr>
            <p:ph type="body" sz="quarter" idx="26" hasCustomPrompt="1"/>
          </p:nvPr>
        </p:nvSpPr>
        <p:spPr>
          <a:xfrm>
            <a:off x="3549236" y="4879258"/>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 xmlns:a16="http://schemas.microsoft.com/office/drawing/2014/main" id="{D2CF516C-7598-43D3-95E9-5633F8F4469B}"/>
              </a:ext>
            </a:extLst>
          </p:cNvPr>
          <p:cNvSpPr>
            <a:spLocks noGrp="1"/>
          </p:cNvSpPr>
          <p:nvPr>
            <p:ph type="body" sz="quarter" idx="27" hasCustomPrompt="1"/>
          </p:nvPr>
        </p:nvSpPr>
        <p:spPr>
          <a:xfrm>
            <a:off x="6493860" y="4123882"/>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 xmlns:a16="http://schemas.microsoft.com/office/drawing/2014/main" id="{12A6084C-5383-4EFC-8D49-33C5B61E6492}"/>
              </a:ext>
            </a:extLst>
          </p:cNvPr>
          <p:cNvSpPr>
            <a:spLocks noGrp="1"/>
          </p:cNvSpPr>
          <p:nvPr>
            <p:ph type="body" sz="quarter" idx="28" hasCustomPrompt="1"/>
          </p:nvPr>
        </p:nvSpPr>
        <p:spPr>
          <a:xfrm>
            <a:off x="6493860" y="4879258"/>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 xmlns:a16="http://schemas.microsoft.com/office/drawing/2014/main" id="{EFC5493B-D3CF-41B9-A996-7FBE932504B8}"/>
              </a:ext>
            </a:extLst>
          </p:cNvPr>
          <p:cNvSpPr>
            <a:spLocks noGrp="1"/>
          </p:cNvSpPr>
          <p:nvPr>
            <p:ph type="body" sz="quarter" idx="29" hasCustomPrompt="1"/>
          </p:nvPr>
        </p:nvSpPr>
        <p:spPr>
          <a:xfrm>
            <a:off x="9438488" y="4123882"/>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 xmlns:a16="http://schemas.microsoft.com/office/drawing/2014/main" id="{33A98F60-C169-44C1-9654-2239C9C1F29A}"/>
              </a:ext>
            </a:extLst>
          </p:cNvPr>
          <p:cNvSpPr>
            <a:spLocks noGrp="1"/>
          </p:cNvSpPr>
          <p:nvPr>
            <p:ph type="body" sz="quarter" idx="30" hasCustomPrompt="1"/>
          </p:nvPr>
        </p:nvSpPr>
        <p:spPr>
          <a:xfrm>
            <a:off x="9438488" y="4879258"/>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 xmlns:p14="http://schemas.microsoft.com/office/powerpoint/2010/main" val="5653828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 xmlns:p14="http://schemas.microsoft.com/office/powerpoint/2010/main" val="25895297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 xmlns:p14="http://schemas.microsoft.com/office/powerpoint/2010/main" val="38405930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 xmlns:a16="http://schemas.microsoft.com/office/drawing/2014/main" id="{56084AEC-DB39-4367-A213-BB2FE4AD38BE}"/>
              </a:ext>
            </a:extLst>
          </p:cNvPr>
          <p:cNvSpPr>
            <a:spLocks noGrp="1"/>
          </p:cNvSpPr>
          <p:nvPr>
            <p:ph type="chart" sz="quarter" idx="13"/>
          </p:nvPr>
        </p:nvSpPr>
        <p:spPr>
          <a:xfrm>
            <a:off x="381414" y="1233488"/>
            <a:ext cx="5512491"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 xmlns:a16="http://schemas.microsoft.com/office/drawing/2014/main" id="{6750280A-6976-42F9-B984-8601DD1972DC}"/>
              </a:ext>
            </a:extLst>
          </p:cNvPr>
          <p:cNvSpPr>
            <a:spLocks noGrp="1"/>
          </p:cNvSpPr>
          <p:nvPr>
            <p:ph type="chart" sz="quarter" idx="14"/>
          </p:nvPr>
        </p:nvSpPr>
        <p:spPr>
          <a:xfrm>
            <a:off x="6379473" y="1233488"/>
            <a:ext cx="5512491"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577395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 xmlns:a16="http://schemas.microsoft.com/office/drawing/2014/main" id="{76336E3A-55EE-4423-B1AA-7489CA988813}"/>
              </a:ext>
            </a:extLst>
          </p:cNvPr>
          <p:cNvSpPr>
            <a:spLocks noGrp="1"/>
          </p:cNvSpPr>
          <p:nvPr>
            <p:ph type="sldNum" sz="quarter" idx="12"/>
          </p:nvPr>
        </p:nvSpPr>
        <p:spPr>
          <a:xfrm>
            <a:off x="11518902" y="6581978"/>
            <a:ext cx="373063"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 xmlns:a16="http://schemas.microsoft.com/office/drawing/2014/main" id="{0C61EA57-B8EA-4589-A9DD-E25F300D5AFD}"/>
              </a:ext>
            </a:extLst>
          </p:cNvPr>
          <p:cNvCxnSpPr/>
          <p:nvPr userDrawn="1"/>
        </p:nvCxnSpPr>
        <p:spPr>
          <a:xfrm>
            <a:off x="4790663"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 xmlns:a16="http://schemas.microsoft.com/office/drawing/2014/main" id="{56084AEC-DB39-4367-A213-BB2FE4AD38BE}"/>
              </a:ext>
            </a:extLst>
          </p:cNvPr>
          <p:cNvSpPr>
            <a:spLocks noGrp="1"/>
          </p:cNvSpPr>
          <p:nvPr>
            <p:ph type="chart" sz="quarter" idx="13"/>
          </p:nvPr>
        </p:nvSpPr>
        <p:spPr>
          <a:xfrm>
            <a:off x="510623" y="1362697"/>
            <a:ext cx="5552247"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 xmlns:a16="http://schemas.microsoft.com/office/drawing/2014/main" id="{3CC4F2FB-E360-40E2-BDA5-455EB243C216}"/>
              </a:ext>
            </a:extLst>
          </p:cNvPr>
          <p:cNvSpPr>
            <a:spLocks noGrp="1"/>
          </p:cNvSpPr>
          <p:nvPr>
            <p:ph type="chart" sz="quarter" idx="14"/>
          </p:nvPr>
        </p:nvSpPr>
        <p:spPr>
          <a:xfrm>
            <a:off x="500683" y="3781220"/>
            <a:ext cx="5552247"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 xmlns:a16="http://schemas.microsoft.com/office/drawing/2014/main" id="{6373EAFD-6648-4861-97FB-A3961B86C814}"/>
              </a:ext>
            </a:extLst>
          </p:cNvPr>
          <p:cNvSpPr>
            <a:spLocks noGrp="1"/>
          </p:cNvSpPr>
          <p:nvPr>
            <p:ph type="chart" sz="quarter" idx="15"/>
          </p:nvPr>
        </p:nvSpPr>
        <p:spPr>
          <a:xfrm>
            <a:off x="6208645" y="1367563"/>
            <a:ext cx="5552247"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 xmlns:a16="http://schemas.microsoft.com/office/drawing/2014/main" id="{CF0E102C-57E1-46ED-BE41-21C356F42BAD}"/>
              </a:ext>
            </a:extLst>
          </p:cNvPr>
          <p:cNvSpPr>
            <a:spLocks noGrp="1"/>
          </p:cNvSpPr>
          <p:nvPr>
            <p:ph type="chart" sz="quarter" idx="16"/>
          </p:nvPr>
        </p:nvSpPr>
        <p:spPr>
          <a:xfrm>
            <a:off x="6198705" y="3786087"/>
            <a:ext cx="5552247"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 xmlns:p14="http://schemas.microsoft.com/office/powerpoint/2010/main" val="10208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4BF4833-09CA-4F95-9AA9-D45BF689F777}" type="datetimeFigureOut">
              <a:rPr lang="en-IN" smtClean="0"/>
              <a:pPr/>
              <a:t>11-05-2023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03DC2DEF-D2FE-4B45-ABA4-9F153FD1C98A}"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4BF4833-09CA-4F95-9AA9-D45BF689F777}" type="datetimeFigureOut">
              <a:rPr lang="en-IN" smtClean="0"/>
              <a:pPr/>
              <a:t>11-05-2023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03DC2DEF-D2FE-4B45-ABA4-9F153FD1C98A}" type="slidenum">
              <a:rPr lang="en-US" smtClean="0"/>
              <a:pPr/>
              <a:t>‹#›</a:t>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64BF4833-09CA-4F95-9AA9-D45BF689F777}" type="datetimeFigureOut">
              <a:rPr lang="en-IN" smtClean="0"/>
              <a:pPr/>
              <a:t>11-05-2023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3DC2DEF-D2FE-4B45-ABA4-9F153FD1C98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4BF4833-09CA-4F95-9AA9-D45BF689F777}" type="datetimeFigureOut">
              <a:rPr lang="en-IN" smtClean="0"/>
              <a:pPr/>
              <a:t>11-05-2023</a:t>
            </a:fld>
            <a:endParaRPr lang="en-IN"/>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3DC2DEF-D2FE-4B45-ABA4-9F153FD1C98A}"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5"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61">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5"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64BF4833-09CA-4F95-9AA9-D45BF689F777}" type="datetimeFigureOut">
              <a:rPr lang="en-IN" smtClean="0"/>
              <a:pPr/>
              <a:t>11-05-2023</a:t>
            </a:fld>
            <a:endParaRPr lang="en-IN"/>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03DC2DEF-D2FE-4B45-ABA4-9F153FD1C98A}" type="slidenum">
              <a:rPr lang="en-US" smtClean="0"/>
              <a:pPr/>
              <a:t>‹#›</a:t>
            </a:fld>
            <a:endParaRPr lang="en-US" dirty="0"/>
          </a:p>
        </p:txBody>
      </p:sp>
      <p:sp>
        <p:nvSpPr>
          <p:cNvPr id="11" name="Rectangle 10">
            <a:extLst>
              <a:ext uri="{FF2B5EF4-FFF2-40B4-BE49-F238E27FC236}">
                <a16:creationId xmlns="" xmlns:a16="http://schemas.microsoft.com/office/drawing/2014/main" id="{A3BC3459-A353-4F9B-8C87-A98FF9397256}"/>
              </a:ext>
            </a:extLst>
          </p:cNvPr>
          <p:cNvSpPr/>
          <p:nvPr userDrawn="1"/>
        </p:nvSpPr>
        <p:spPr>
          <a:xfrm>
            <a:off x="11229978"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 xmlns:a16="http://schemas.microsoft.com/office/drawing/2014/main" id="{EE49F491-898E-4BB1-8BB9-BEBFACF27F4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 id="2147483965" r:id="rId12"/>
    <p:sldLayoutId id="2147483966" r:id="rId13"/>
    <p:sldLayoutId id="2147483938" r:id="rId14"/>
    <p:sldLayoutId id="2147483817" r:id="rId15"/>
    <p:sldLayoutId id="2147483818" r:id="rId16"/>
    <p:sldLayoutId id="2147483798" r:id="rId17"/>
    <p:sldLayoutId id="2147483799" r:id="rId18"/>
    <p:sldLayoutId id="2147483800" r:id="rId19"/>
    <p:sldLayoutId id="2147483759" r:id="rId20"/>
    <p:sldLayoutId id="2147483716" r:id="rId21"/>
    <p:sldLayoutId id="2147483717" r:id="rId22"/>
    <p:sldLayoutId id="2147483649" r:id="rId23"/>
    <p:sldLayoutId id="2147483661" r:id="rId24"/>
    <p:sldLayoutId id="2147483662" r:id="rId25"/>
    <p:sldLayoutId id="2147483663" r:id="rId26"/>
    <p:sldLayoutId id="2147483664" r:id="rId27"/>
    <p:sldLayoutId id="2147483665" r:id="rId28"/>
    <p:sldLayoutId id="2147483666" r:id="rId29"/>
    <p:sldLayoutId id="2147483667" r:id="rId30"/>
    <p:sldLayoutId id="2147483668" r:id="rId31"/>
    <p:sldLayoutId id="2147483669" r:id="rId32"/>
    <p:sldLayoutId id="2147483670" r:id="rId33"/>
    <p:sldLayoutId id="2147483671" r:id="rId34"/>
    <p:sldLayoutId id="2147483672" r:id="rId35"/>
    <p:sldLayoutId id="2147483674" r:id="rId36"/>
    <p:sldLayoutId id="2147483675" r:id="rId37"/>
    <p:sldLayoutId id="2147483676" r:id="rId38"/>
    <p:sldLayoutId id="2147483677" r:id="rId39"/>
    <p:sldLayoutId id="2147483678" r:id="rId40"/>
    <p:sldLayoutId id="2147483679" r:id="rId41"/>
    <p:sldLayoutId id="2147483680" r:id="rId42"/>
    <p:sldLayoutId id="2147483653" r:id="rId43"/>
    <p:sldLayoutId id="2147483682" r:id="rId44"/>
    <p:sldLayoutId id="2147483683" r:id="rId45"/>
    <p:sldLayoutId id="2147483685" r:id="rId46"/>
    <p:sldLayoutId id="2147483654" r:id="rId47"/>
    <p:sldLayoutId id="2147483687" r:id="rId48"/>
    <p:sldLayoutId id="2147483689" r:id="rId49"/>
    <p:sldLayoutId id="2147483688" r:id="rId50"/>
    <p:sldLayoutId id="2147483691" r:id="rId51"/>
    <p:sldLayoutId id="2147483692" r:id="rId52"/>
    <p:sldLayoutId id="2147483693" r:id="rId53"/>
    <p:sldLayoutId id="2147483694" r:id="rId54"/>
    <p:sldLayoutId id="2147483696" r:id="rId55"/>
    <p:sldLayoutId id="2147483698" r:id="rId56"/>
    <p:sldLayoutId id="2147483699" r:id="rId57"/>
    <p:sldLayoutId id="2147483700" r:id="rId58"/>
    <p:sldLayoutId id="2147483701" r:id="rId59"/>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7.png"/><Relationship Id="rId5" Type="http://schemas.openxmlformats.org/officeDocument/2006/relationships/image" Target="../media/image12.svg"/><Relationship Id="rId10" Type="http://schemas.openxmlformats.org/officeDocument/2006/relationships/chart" Target="../charts/chart1.xml"/><Relationship Id="rId4" Type="http://schemas.openxmlformats.org/officeDocument/2006/relationships/image" Target="../media/image11.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 xmlns:a16="http://schemas.microsoft.com/office/drawing/2014/main" id="{26EBDBA8-B5EE-45FE-B1E4-9CE2C8C17EB9}"/>
              </a:ext>
            </a:extLst>
          </p:cNvPr>
          <p:cNvPicPr>
            <a:picLocks noGrp="1" noChangeAspect="1"/>
          </p:cNvPicPr>
          <p:nvPr>
            <p:ph type="pic" sz="quarter" idx="10"/>
          </p:nvPr>
        </p:nvPicPr>
        <p:blipFill>
          <a:blip r:embed="rId2"/>
          <a:srcRect l="6007" r="6007"/>
          <a:stretch>
            <a:fillRect/>
          </a:stretch>
        </p:blipFill>
        <p:spPr>
          <a:xfrm>
            <a:off x="7528661" y="682625"/>
            <a:ext cx="4405235" cy="4791189"/>
          </a:xfrm>
        </p:spPr>
      </p:pic>
      <p:sp>
        <p:nvSpPr>
          <p:cNvPr id="3" name="Title 2">
            <a:extLst>
              <a:ext uri="{FF2B5EF4-FFF2-40B4-BE49-F238E27FC236}">
                <a16:creationId xmlns="" xmlns:a16="http://schemas.microsoft.com/office/drawing/2014/main" id="{3D71C9CD-CAE8-4AC8-936D-333769D479E5}"/>
              </a:ext>
            </a:extLst>
          </p:cNvPr>
          <p:cNvSpPr>
            <a:spLocks noGrp="1"/>
          </p:cNvSpPr>
          <p:nvPr>
            <p:ph type="ctrTitle"/>
          </p:nvPr>
        </p:nvSpPr>
        <p:spPr>
          <a:xfrm>
            <a:off x="600074" y="1944921"/>
            <a:ext cx="6486525" cy="3470391"/>
          </a:xfrm>
        </p:spPr>
        <p:txBody>
          <a:bodyPr>
            <a:normAutofit/>
          </a:bodyPr>
          <a:lstStyle/>
          <a:p>
            <a:r>
              <a:rPr lang="en-US" sz="6600" dirty="0"/>
              <a:t>Presentation on TechifyIndia</a:t>
            </a:r>
            <a:br>
              <a:rPr lang="en-US" sz="6600" dirty="0"/>
            </a:br>
            <a:r>
              <a:rPr lang="en-US" sz="6600" dirty="0" smtClean="0"/>
              <a:t> </a:t>
            </a:r>
            <a:endParaRPr lang="en-US" sz="6600" dirty="0"/>
          </a:p>
        </p:txBody>
      </p:sp>
      <p:sp>
        <p:nvSpPr>
          <p:cNvPr id="4" name="Subtitle 3">
            <a:extLst>
              <a:ext uri="{FF2B5EF4-FFF2-40B4-BE49-F238E27FC236}">
                <a16:creationId xmlns="" xmlns:a16="http://schemas.microsoft.com/office/drawing/2014/main" id="{C6D24F99-E026-485A-96CD-AEC98137262A}"/>
              </a:ext>
            </a:extLst>
          </p:cNvPr>
          <p:cNvSpPr>
            <a:spLocks noGrp="1"/>
          </p:cNvSpPr>
          <p:nvPr>
            <p:ph type="subTitle" idx="1"/>
          </p:nvPr>
        </p:nvSpPr>
        <p:spPr>
          <a:xfrm>
            <a:off x="7205661" y="5881693"/>
            <a:ext cx="4986339" cy="976311"/>
          </a:xfrm>
        </p:spPr>
        <p:txBody>
          <a:bodyPr>
            <a:normAutofit/>
          </a:bodyPr>
          <a:lstStyle/>
          <a:p>
            <a:r>
              <a:rPr lang="en-US" sz="2000" b="1" dirty="0" smtClean="0"/>
              <a:t>		     </a:t>
            </a:r>
            <a:r>
              <a:rPr lang="en-US" sz="2000" b="1" dirty="0" err="1" smtClean="0"/>
              <a:t>Omkar</a:t>
            </a:r>
            <a:r>
              <a:rPr lang="en-US" sz="2000" b="1" dirty="0" smtClean="0"/>
              <a:t> </a:t>
            </a:r>
            <a:r>
              <a:rPr lang="en-US" sz="2000" b="1" dirty="0" err="1" smtClean="0"/>
              <a:t>Sharanarthi</a:t>
            </a:r>
            <a:r>
              <a:rPr lang="en-US" sz="2000" b="1" dirty="0" smtClean="0"/>
              <a:t>			</a:t>
            </a:r>
            <a:r>
              <a:rPr lang="en-US" sz="2000" b="1" smtClean="0"/>
              <a:t>  </a:t>
            </a:r>
            <a:r>
              <a:rPr lang="en-US" sz="2000" b="1" smtClean="0"/>
              <a:t>        393CS17015</a:t>
            </a:r>
            <a:endParaRPr lang="en-US" sz="2000" b="1" dirty="0"/>
          </a:p>
        </p:txBody>
      </p:sp>
    </p:spTree>
    <p:extLst>
      <p:ext uri="{BB962C8B-B14F-4D97-AF65-F5344CB8AC3E}">
        <p14:creationId xmlns=""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CE84475F-A218-40AD-91D5-2A42073651D9}"/>
              </a:ext>
            </a:extLst>
          </p:cNvPr>
          <p:cNvSpPr>
            <a:spLocks noGrp="1"/>
          </p:cNvSpPr>
          <p:nvPr>
            <p:ph type="sldNum" sz="quarter" idx="12"/>
          </p:nvPr>
        </p:nvSpPr>
        <p:spPr/>
        <p:txBody>
          <a:bodyPr/>
          <a:lstStyle/>
          <a:p>
            <a:fld id="{03DC2DEF-D2FE-4B45-ABA4-9F153FD1C98A}" type="slidenum">
              <a:rPr lang="en-US" smtClean="0"/>
              <a:pPr/>
              <a:t>10</a:t>
            </a:fld>
            <a:endParaRPr lang="en-US" dirty="0"/>
          </a:p>
        </p:txBody>
      </p:sp>
      <p:graphicFrame>
        <p:nvGraphicFramePr>
          <p:cNvPr id="38" name="Chart 37">
            <a:extLst>
              <a:ext uri="{FF2B5EF4-FFF2-40B4-BE49-F238E27FC236}">
                <a16:creationId xmlns="" xmlns:a16="http://schemas.microsoft.com/office/drawing/2014/main" id="{9F3D9408-1EE9-40D5-991D-8F751A00F428}"/>
              </a:ext>
            </a:extLst>
          </p:cNvPr>
          <p:cNvGraphicFramePr/>
          <p:nvPr>
            <p:extLst>
              <p:ext uri="{D42A27DB-BD31-4B8C-83A1-F6EECF244321}">
                <p14:modId xmlns="" xmlns:p14="http://schemas.microsoft.com/office/powerpoint/2010/main" val="2660243558"/>
              </p:ext>
            </p:extLst>
          </p:nvPr>
        </p:nvGraphicFramePr>
        <p:xfrm>
          <a:off x="2032000" y="719667"/>
          <a:ext cx="8128000"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39" name="Picture 38">
            <a:extLst>
              <a:ext uri="{FF2B5EF4-FFF2-40B4-BE49-F238E27FC236}">
                <a16:creationId xmlns="" xmlns:a16="http://schemas.microsoft.com/office/drawing/2014/main" id="{79FDA841-FA1E-4AC0-8980-5680F4BB7661}"/>
              </a:ext>
            </a:extLst>
          </p:cNvPr>
          <p:cNvPicPr>
            <a:picLocks noChangeAspect="1"/>
          </p:cNvPicPr>
          <p:nvPr/>
        </p:nvPicPr>
        <p:blipFill>
          <a:blip r:embed="rId3"/>
          <a:stretch>
            <a:fillRect/>
          </a:stretch>
        </p:blipFill>
        <p:spPr>
          <a:xfrm>
            <a:off x="10942214" y="0"/>
            <a:ext cx="1249788" cy="1152244"/>
          </a:xfrm>
          <a:prstGeom prst="rect">
            <a:avLst/>
          </a:prstGeom>
        </p:spPr>
      </p:pic>
    </p:spTree>
    <p:extLst>
      <p:ext uri="{BB962C8B-B14F-4D97-AF65-F5344CB8AC3E}">
        <p14:creationId xmlns="" xmlns:p14="http://schemas.microsoft.com/office/powerpoint/2010/main" val="2971040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pPr/>
              <a:t>11</a:t>
            </a:fld>
            <a:endParaRPr lang="en-US" dirty="0"/>
          </a:p>
        </p:txBody>
      </p:sp>
      <p:graphicFrame>
        <p:nvGraphicFramePr>
          <p:cNvPr id="5" name="Chart 4">
            <a:extLst>
              <a:ext uri="{FF2B5EF4-FFF2-40B4-BE49-F238E27FC236}">
                <a16:creationId xmlns="" xmlns:a16="http://schemas.microsoft.com/office/drawing/2014/main" id="{EBE22FB5-ED03-4382-BD6F-59A4C5CE2041}"/>
              </a:ext>
            </a:extLst>
          </p:cNvPr>
          <p:cNvGraphicFramePr/>
          <p:nvPr>
            <p:extLst>
              <p:ext uri="{D42A27DB-BD31-4B8C-83A1-F6EECF244321}">
                <p14:modId xmlns="" xmlns:p14="http://schemas.microsoft.com/office/powerpoint/2010/main" val="3519709908"/>
              </p:ext>
            </p:extLst>
          </p:nvPr>
        </p:nvGraphicFramePr>
        <p:xfrm>
          <a:off x="2032000" y="719667"/>
          <a:ext cx="8128000" cy="5418667"/>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 xmlns:a16="http://schemas.microsoft.com/office/drawing/2014/main" id="{9057EACC-E61A-4B40-90D1-63D280947548}"/>
              </a:ext>
            </a:extLst>
          </p:cNvPr>
          <p:cNvPicPr>
            <a:picLocks noChangeAspect="1"/>
          </p:cNvPicPr>
          <p:nvPr/>
        </p:nvPicPr>
        <p:blipFill>
          <a:blip r:embed="rId3"/>
          <a:stretch>
            <a:fillRect/>
          </a:stretch>
        </p:blipFill>
        <p:spPr>
          <a:xfrm>
            <a:off x="10942214" y="0"/>
            <a:ext cx="1249788" cy="1152244"/>
          </a:xfrm>
          <a:prstGeom prst="rect">
            <a:avLst/>
          </a:prstGeom>
        </p:spPr>
      </p:pic>
    </p:spTree>
    <p:extLst>
      <p:ext uri="{BB962C8B-B14F-4D97-AF65-F5344CB8AC3E}">
        <p14:creationId xmlns="" xmlns:p14="http://schemas.microsoft.com/office/powerpoint/2010/main" val="2900026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65C3BFBB-331A-46AE-94C1-43012460D8F7}"/>
              </a:ext>
            </a:extLst>
          </p:cNvPr>
          <p:cNvSpPr>
            <a:spLocks noGrp="1"/>
          </p:cNvSpPr>
          <p:nvPr>
            <p:ph type="sldNum" sz="quarter" idx="12"/>
          </p:nvPr>
        </p:nvSpPr>
        <p:spPr/>
        <p:txBody>
          <a:bodyPr/>
          <a:lstStyle/>
          <a:p>
            <a:fld id="{03DC2DEF-D2FE-4B45-ABA4-9F153FD1C98A}" type="slidenum">
              <a:rPr lang="en-US" smtClean="0"/>
              <a:pPr/>
              <a:t>12</a:t>
            </a:fld>
            <a:endParaRPr lang="en-US" dirty="0"/>
          </a:p>
        </p:txBody>
      </p:sp>
      <p:pic>
        <p:nvPicPr>
          <p:cNvPr id="6" name="Picture 5">
            <a:extLst>
              <a:ext uri="{FF2B5EF4-FFF2-40B4-BE49-F238E27FC236}">
                <a16:creationId xmlns="" xmlns:a16="http://schemas.microsoft.com/office/drawing/2014/main" id="{B128EBCF-0AE7-4A5A-BA21-5FA18EB38F96}"/>
              </a:ext>
            </a:extLst>
          </p:cNvPr>
          <p:cNvPicPr>
            <a:picLocks noChangeAspect="1"/>
          </p:cNvPicPr>
          <p:nvPr/>
        </p:nvPicPr>
        <p:blipFill>
          <a:blip r:embed="rId2"/>
          <a:stretch>
            <a:fillRect/>
          </a:stretch>
        </p:blipFill>
        <p:spPr>
          <a:xfrm>
            <a:off x="1420587" y="482160"/>
            <a:ext cx="9256925" cy="5468471"/>
          </a:xfrm>
          <a:prstGeom prst="rect">
            <a:avLst/>
          </a:prstGeom>
        </p:spPr>
      </p:pic>
      <p:pic>
        <p:nvPicPr>
          <p:cNvPr id="7" name="Picture 6">
            <a:extLst>
              <a:ext uri="{FF2B5EF4-FFF2-40B4-BE49-F238E27FC236}">
                <a16:creationId xmlns="" xmlns:a16="http://schemas.microsoft.com/office/drawing/2014/main" id="{48E9AB5A-FE0C-4C40-B7F4-755AFD42A007}"/>
              </a:ext>
            </a:extLst>
          </p:cNvPr>
          <p:cNvPicPr>
            <a:picLocks noChangeAspect="1"/>
          </p:cNvPicPr>
          <p:nvPr/>
        </p:nvPicPr>
        <p:blipFill>
          <a:blip r:embed="rId3"/>
          <a:stretch>
            <a:fillRect/>
          </a:stretch>
        </p:blipFill>
        <p:spPr>
          <a:xfrm>
            <a:off x="10942214" y="0"/>
            <a:ext cx="1249788" cy="1152244"/>
          </a:xfrm>
          <a:prstGeom prst="rect">
            <a:avLst/>
          </a:prstGeom>
        </p:spPr>
      </p:pic>
    </p:spTree>
    <p:extLst>
      <p:ext uri="{BB962C8B-B14F-4D97-AF65-F5344CB8AC3E}">
        <p14:creationId xmlns="" xmlns:p14="http://schemas.microsoft.com/office/powerpoint/2010/main" val="282932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EE867346-FFF8-4674-BD90-C72F031D56FA}"/>
              </a:ext>
            </a:extLst>
          </p:cNvPr>
          <p:cNvSpPr>
            <a:spLocks noGrp="1"/>
          </p:cNvSpPr>
          <p:nvPr>
            <p:ph type="sldNum" sz="quarter" idx="12"/>
          </p:nvPr>
        </p:nvSpPr>
        <p:spPr/>
        <p:txBody>
          <a:bodyPr/>
          <a:lstStyle/>
          <a:p>
            <a:fld id="{03DC2DEF-D2FE-4B45-ABA4-9F153FD1C98A}" type="slidenum">
              <a:rPr lang="en-US" smtClean="0"/>
              <a:pPr/>
              <a:t>13</a:t>
            </a:fld>
            <a:endParaRPr lang="en-US" dirty="0"/>
          </a:p>
        </p:txBody>
      </p:sp>
      <p:sp>
        <p:nvSpPr>
          <p:cNvPr id="5" name="Content Placeholder 4"/>
          <p:cNvSpPr>
            <a:spLocks noGrp="1"/>
          </p:cNvSpPr>
          <p:nvPr>
            <p:ph idx="4294967295"/>
          </p:nvPr>
        </p:nvSpPr>
        <p:spPr>
          <a:xfrm>
            <a:off x="1843278" y="2583095"/>
            <a:ext cx="8128000" cy="2686050"/>
          </a:xfrm>
        </p:spPr>
        <p:txBody>
          <a:bodyPr>
            <a:normAutofit/>
          </a:bodyPr>
          <a:lstStyle/>
          <a:p>
            <a:pPr algn="ctr"/>
            <a:r>
              <a:rPr lang="en-GB" sz="8000" b="1" dirty="0" smtClean="0">
                <a:latin typeface="Times New Roman" pitchFamily="18" charset="0"/>
                <a:cs typeface="Times New Roman" pitchFamily="18" charset="0"/>
              </a:rPr>
              <a:t>Thank You</a:t>
            </a:r>
            <a:endParaRPr lang="en-US" sz="80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246162976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b="1" smtClean="0">
                <a:solidFill>
                  <a:schemeClr val="bg1">
                    <a:lumMod val="50000"/>
                  </a:schemeClr>
                </a:solidFill>
              </a:rPr>
              <a:pPr/>
              <a:t>2</a:t>
            </a:fld>
            <a:endParaRPr lang="en-US" b="1" dirty="0">
              <a:solidFill>
                <a:schemeClr val="bg1">
                  <a:lumMod val="50000"/>
                </a:schemeClr>
              </a:solidFill>
            </a:endParaRPr>
          </a:p>
        </p:txBody>
      </p:sp>
      <p:sp>
        <p:nvSpPr>
          <p:cNvPr id="23" name="Title 22">
            <a:extLst>
              <a:ext uri="{FF2B5EF4-FFF2-40B4-BE49-F238E27FC236}">
                <a16:creationId xmlns="" xmlns:a16="http://schemas.microsoft.com/office/drawing/2014/main" id="{0A9F878B-3F4A-4620-9915-6DD94C576218}"/>
              </a:ext>
            </a:extLst>
          </p:cNvPr>
          <p:cNvSpPr>
            <a:spLocks noGrp="1"/>
          </p:cNvSpPr>
          <p:nvPr>
            <p:ph type="title"/>
          </p:nvPr>
        </p:nvSpPr>
        <p:spPr>
          <a:xfrm>
            <a:off x="899880" y="274638"/>
            <a:ext cx="10972800" cy="1143000"/>
          </a:xfrm>
        </p:spPr>
        <p:txBody>
          <a:bodyPr>
            <a:normAutofit/>
          </a:bodyPr>
          <a:lstStyle/>
          <a:p>
            <a:r>
              <a:rPr lang="en-IN" b="1" dirty="0"/>
              <a:t> </a:t>
            </a:r>
            <a:r>
              <a:rPr kumimoji="0" lang="en-IN" sz="4800" b="1" i="0" u="none" strike="noStrike" kern="1200" cap="none" spc="-50" normalizeH="0" baseline="0" noProof="0" dirty="0">
                <a:ln>
                  <a:noFill/>
                </a:ln>
                <a:solidFill>
                  <a:schemeClr val="tx1"/>
                </a:solidFill>
                <a:effectLst/>
                <a:uLnTx/>
                <a:uFillTx/>
                <a:latin typeface="Times New Roman" pitchFamily="18" charset="0"/>
                <a:cs typeface="Times New Roman" pitchFamily="18" charset="0"/>
              </a:rPr>
              <a:t>Overview of the Organization:</a:t>
            </a:r>
            <a:endParaRPr lang="en-IN" b="1" dirty="0">
              <a:solidFill>
                <a:schemeClr val="tx1"/>
              </a:solidFill>
              <a:latin typeface="Times New Roman" pitchFamily="18" charset="0"/>
              <a:cs typeface="Times New Roman" pitchFamily="18" charset="0"/>
            </a:endParaRPr>
          </a:p>
        </p:txBody>
      </p:sp>
      <p:pic>
        <p:nvPicPr>
          <p:cNvPr id="3" name="Picture 2">
            <a:extLst>
              <a:ext uri="{FF2B5EF4-FFF2-40B4-BE49-F238E27FC236}">
                <a16:creationId xmlns="" xmlns:a16="http://schemas.microsoft.com/office/drawing/2014/main" id="{D4E7B027-1593-4FDC-9DD3-FE6787F04365}"/>
              </a:ext>
            </a:extLst>
          </p:cNvPr>
          <p:cNvPicPr>
            <a:picLocks noChangeAspect="1"/>
          </p:cNvPicPr>
          <p:nvPr/>
        </p:nvPicPr>
        <p:blipFill>
          <a:blip r:embed="rId2"/>
          <a:stretch>
            <a:fillRect/>
          </a:stretch>
        </p:blipFill>
        <p:spPr>
          <a:xfrm>
            <a:off x="10943941" y="3"/>
            <a:ext cx="1248059" cy="1152525"/>
          </a:xfrm>
          <a:prstGeom prst="rect">
            <a:avLst/>
          </a:prstGeom>
        </p:spPr>
      </p:pic>
      <p:sp>
        <p:nvSpPr>
          <p:cNvPr id="24" name="TextBox 23">
            <a:extLst>
              <a:ext uri="{FF2B5EF4-FFF2-40B4-BE49-F238E27FC236}">
                <a16:creationId xmlns="" xmlns:a16="http://schemas.microsoft.com/office/drawing/2014/main" id="{6E3EC895-BB12-458C-87E8-770BF6F09B8D}"/>
              </a:ext>
            </a:extLst>
          </p:cNvPr>
          <p:cNvSpPr txBox="1"/>
          <p:nvPr/>
        </p:nvSpPr>
        <p:spPr>
          <a:xfrm>
            <a:off x="1055912" y="1764391"/>
            <a:ext cx="9056689" cy="3447098"/>
          </a:xfrm>
          <a:prstGeom prst="rect">
            <a:avLst/>
          </a:prstGeom>
          <a:noFill/>
        </p:spPr>
        <p:txBody>
          <a:bodyPr wrap="square" rtlCol="0">
            <a:spAutoFit/>
          </a:bodyPr>
          <a:lstStyle/>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sz="2000" dirty="0">
                <a:latin typeface="Times New Roman" pitchFamily="18" charset="0"/>
                <a:cs typeface="Times New Roman" pitchFamily="18" charset="0"/>
              </a:rPr>
              <a:t>TechifyIndia is a start-up for providing IT solutions, building innovative IoT products providing systems integration solutions and technology provider</a:t>
            </a:r>
          </a:p>
          <a:p>
            <a:pPr marL="285750" indent="-285750" algn="just">
              <a:buFont typeface="Arial" panose="020B0604020202020204" pitchFamily="34" charset="0"/>
              <a:buChar char="•"/>
            </a:pPr>
            <a:endParaRPr lang="en-GB" sz="2000" dirty="0">
              <a:latin typeface="Times New Roman" pitchFamily="18" charset="0"/>
              <a:cs typeface="Times New Roman" pitchFamily="18" charset="0"/>
            </a:endParaRPr>
          </a:p>
          <a:p>
            <a:pPr marL="285750" indent="-285750" algn="just">
              <a:buFont typeface="Arial" panose="020B0604020202020204" pitchFamily="34" charset="0"/>
              <a:buChar char="•"/>
            </a:pPr>
            <a:r>
              <a:rPr lang="en-GB" sz="2000" dirty="0">
                <a:latin typeface="Times New Roman" pitchFamily="18" charset="0"/>
                <a:cs typeface="Times New Roman" pitchFamily="18" charset="0"/>
              </a:rPr>
              <a:t>Since 2017, the company have been providing service like:(website development, design services, IoT, application development and technical support) to clients in various industries</a:t>
            </a:r>
          </a:p>
          <a:p>
            <a:pPr marL="285750" indent="-285750" algn="just">
              <a:buFont typeface="Arial" panose="020B0604020202020204" pitchFamily="34" charset="0"/>
              <a:buChar char="•"/>
            </a:pPr>
            <a:endParaRPr lang="en-GB" sz="2000" dirty="0">
              <a:latin typeface="Times New Roman" pitchFamily="18" charset="0"/>
              <a:cs typeface="Times New Roman" pitchFamily="18" charset="0"/>
            </a:endParaRPr>
          </a:p>
          <a:p>
            <a:pPr marL="285750" indent="-285750" algn="just">
              <a:buFont typeface="Arial" panose="020B0604020202020204" pitchFamily="34" charset="0"/>
              <a:buChar char="•"/>
            </a:pPr>
            <a:r>
              <a:rPr lang="en-GB" sz="2000" dirty="0">
                <a:latin typeface="Times New Roman" pitchFamily="18" charset="0"/>
                <a:cs typeface="Times New Roman" pitchFamily="18" charset="0"/>
              </a:rPr>
              <a:t>Our creative team brings business to the next level of digitalization with mobile apps and internet marketing to improve branding and lead generation to succeed.</a:t>
            </a:r>
          </a:p>
          <a:p>
            <a:pPr marL="285750" indent="-285750" algn="just">
              <a:buFont typeface="Arial" panose="020B0604020202020204" pitchFamily="34" charset="0"/>
              <a:buChar char="•"/>
            </a:pPr>
            <a:endParaRPr lang="en-GB" sz="2000" dirty="0"/>
          </a:p>
        </p:txBody>
      </p:sp>
      <p:cxnSp>
        <p:nvCxnSpPr>
          <p:cNvPr id="6" name="Straight Connector 5">
            <a:extLst>
              <a:ext uri="{FF2B5EF4-FFF2-40B4-BE49-F238E27FC236}">
                <a16:creationId xmlns="" xmlns:a16="http://schemas.microsoft.com/office/drawing/2014/main" id="{D216F24A-4AA7-4D3C-9531-FA09AC2E8FC4}"/>
              </a:ext>
            </a:extLst>
          </p:cNvPr>
          <p:cNvCxnSpPr>
            <a:cxnSpLocks/>
          </p:cNvCxnSpPr>
          <p:nvPr/>
        </p:nvCxnSpPr>
        <p:spPr>
          <a:xfrm>
            <a:off x="872589" y="16761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6F3494C0-ABDD-4C4D-8C46-49B8F20CC7E9}"/>
              </a:ext>
            </a:extLst>
          </p:cNvPr>
          <p:cNvSpPr>
            <a:spLocks noGrp="1"/>
          </p:cNvSpPr>
          <p:nvPr>
            <p:ph type="title"/>
          </p:nvPr>
        </p:nvSpPr>
        <p:spPr>
          <a:xfrm>
            <a:off x="371473" y="623249"/>
            <a:ext cx="11520488" cy="758824"/>
          </a:xfrm>
        </p:spPr>
        <p:txBody>
          <a:bodyPr>
            <a:normAutofit fontScale="90000"/>
          </a:bodyPr>
          <a:lstStyle/>
          <a:p>
            <a:r>
              <a:rPr kumimoji="0" lang="en-IN" sz="4900" b="1" i="0" u="none" strike="noStrike" kern="1200" cap="none" spc="-50" normalizeH="0" baseline="0" noProof="0" dirty="0" smtClean="0">
                <a:ln>
                  <a:noFill/>
                </a:ln>
                <a:solidFill>
                  <a:srgbClr val="000000">
                    <a:lumMod val="75000"/>
                    <a:lumOff val="25000"/>
                  </a:srgbClr>
                </a:solidFill>
                <a:effectLst/>
                <a:uLnTx/>
                <a:uFillTx/>
                <a:latin typeface="Times New Roman" pitchFamily="18" charset="0"/>
                <a:cs typeface="Times New Roman" pitchFamily="18" charset="0"/>
              </a:rPr>
              <a:t>   What </a:t>
            </a:r>
            <a:r>
              <a:rPr kumimoji="0" lang="en-IN" sz="4900" b="1" i="0" u="none" strike="noStrike" kern="1200" cap="none" spc="-50" normalizeH="0" baseline="0" noProof="0" dirty="0">
                <a:ln>
                  <a:noFill/>
                </a:ln>
                <a:solidFill>
                  <a:srgbClr val="000000">
                    <a:lumMod val="75000"/>
                    <a:lumOff val="25000"/>
                  </a:srgbClr>
                </a:solidFill>
                <a:effectLst/>
                <a:uLnTx/>
                <a:uFillTx/>
                <a:latin typeface="Times New Roman" pitchFamily="18" charset="0"/>
                <a:cs typeface="Times New Roman" pitchFamily="18" charset="0"/>
              </a:rPr>
              <a:t>Techify India do?</a:t>
            </a: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 xmlns:a16="http://schemas.microsoft.com/office/drawing/2014/main" id="{C9D622C3-EE4F-4FB9-94FB-550563528286}"/>
              </a:ext>
            </a:extLst>
          </p:cNvPr>
          <p:cNvSpPr>
            <a:spLocks noGrp="1"/>
          </p:cNvSpPr>
          <p:nvPr>
            <p:ph type="sldNum" sz="quarter" idx="12"/>
          </p:nvPr>
        </p:nvSpPr>
        <p:spPr>
          <a:xfrm>
            <a:off x="11796017" y="6581978"/>
            <a:ext cx="395985" cy="206104"/>
          </a:xfrm>
        </p:spPr>
        <p:txBody>
          <a:bodyPr>
            <a:normAutofit fontScale="92500" lnSpcReduction="20000"/>
          </a:bodyPr>
          <a:lstStyle/>
          <a:p>
            <a:fld id="{03DC2DEF-D2FE-4B45-ABA4-9F153FD1C98A}" type="slidenum">
              <a:rPr lang="en-US" smtClean="0"/>
              <a:pPr/>
              <a:t>3</a:t>
            </a:fld>
            <a:endParaRPr lang="en-US" dirty="0"/>
          </a:p>
        </p:txBody>
      </p:sp>
      <p:pic>
        <p:nvPicPr>
          <p:cNvPr id="23" name="Picture Placeholder 22">
            <a:extLst>
              <a:ext uri="{FF2B5EF4-FFF2-40B4-BE49-F238E27FC236}">
                <a16:creationId xmlns="" xmlns:a16="http://schemas.microsoft.com/office/drawing/2014/main" id="{0A73D31B-4084-45BD-A18C-4153EFA1B81B}"/>
              </a:ext>
            </a:extLst>
          </p:cNvPr>
          <p:cNvPicPr>
            <a:picLocks noGrp="1" noChangeAspect="1"/>
          </p:cNvPicPr>
          <p:nvPr>
            <p:ph type="pic" sz="quarter" idx="13"/>
          </p:nvPr>
        </p:nvPicPr>
        <p:blipFill>
          <a:blip r:embed="rId2"/>
          <a:srcRect l="25" r="25"/>
          <a:stretch>
            <a:fillRect/>
          </a:stretch>
        </p:blipFill>
        <p:spPr/>
      </p:pic>
      <p:pic>
        <p:nvPicPr>
          <p:cNvPr id="25" name="Picture Placeholder 24">
            <a:extLst>
              <a:ext uri="{FF2B5EF4-FFF2-40B4-BE49-F238E27FC236}">
                <a16:creationId xmlns="" xmlns:a16="http://schemas.microsoft.com/office/drawing/2014/main" id="{96BA4573-B347-4CDD-933E-4BAFDA2C3015}"/>
              </a:ext>
            </a:extLst>
          </p:cNvPr>
          <p:cNvPicPr>
            <a:picLocks noGrp="1" noChangeAspect="1"/>
          </p:cNvPicPr>
          <p:nvPr>
            <p:ph type="pic" sz="quarter" idx="21"/>
          </p:nvPr>
        </p:nvPicPr>
        <p:blipFill>
          <a:blip r:embed="rId3"/>
          <a:srcRect t="1454" b="1454"/>
          <a:stretch>
            <a:fillRect/>
          </a:stretch>
        </p:blipFill>
        <p:spPr/>
      </p:pic>
      <p:pic>
        <p:nvPicPr>
          <p:cNvPr id="27" name="Picture Placeholder 26">
            <a:extLst>
              <a:ext uri="{FF2B5EF4-FFF2-40B4-BE49-F238E27FC236}">
                <a16:creationId xmlns="" xmlns:a16="http://schemas.microsoft.com/office/drawing/2014/main" id="{874A7BE1-B66F-42C4-8175-5A2952C24CD4}"/>
              </a:ext>
            </a:extLst>
          </p:cNvPr>
          <p:cNvPicPr>
            <a:picLocks noGrp="1" noChangeAspect="1"/>
          </p:cNvPicPr>
          <p:nvPr>
            <p:ph type="pic" sz="quarter" idx="22"/>
          </p:nvPr>
        </p:nvPicPr>
        <p:blipFill rotWithShape="1">
          <a:blip r:embed="rId4"/>
          <a:srcRect l="18465" r="18465"/>
          <a:stretch/>
        </p:blipFill>
        <p:spPr/>
      </p:pic>
      <p:pic>
        <p:nvPicPr>
          <p:cNvPr id="35" name="Picture Placeholder 34">
            <a:extLst>
              <a:ext uri="{FF2B5EF4-FFF2-40B4-BE49-F238E27FC236}">
                <a16:creationId xmlns="" xmlns:a16="http://schemas.microsoft.com/office/drawing/2014/main" id="{BBB34E6C-0C18-4561-B259-4CFEF7A54A48}"/>
              </a:ext>
            </a:extLst>
          </p:cNvPr>
          <p:cNvPicPr>
            <a:picLocks noGrp="1" noChangeAspect="1"/>
          </p:cNvPicPr>
          <p:nvPr>
            <p:ph type="pic" sz="quarter" idx="23"/>
          </p:nvPr>
        </p:nvPicPr>
        <p:blipFill rotWithShape="1">
          <a:blip r:embed="rId5"/>
          <a:srcRect l="15815" r="15815"/>
          <a:stretch/>
        </p:blipFill>
        <p:spPr/>
      </p:pic>
      <p:sp>
        <p:nvSpPr>
          <p:cNvPr id="2" name="Text Placeholder 1">
            <a:extLst>
              <a:ext uri="{FF2B5EF4-FFF2-40B4-BE49-F238E27FC236}">
                <a16:creationId xmlns="" xmlns:a16="http://schemas.microsoft.com/office/drawing/2014/main" id="{AC8AD2CA-D508-4F09-80F4-12FF4658917F}"/>
              </a:ext>
            </a:extLst>
          </p:cNvPr>
          <p:cNvSpPr>
            <a:spLocks noGrp="1"/>
          </p:cNvSpPr>
          <p:nvPr>
            <p:ph type="body" sz="quarter" idx="20"/>
          </p:nvPr>
        </p:nvSpPr>
        <p:spPr>
          <a:xfrm>
            <a:off x="371475" y="4517350"/>
            <a:ext cx="2686613" cy="666781"/>
          </a:xfrm>
        </p:spPr>
        <p:txBody>
          <a:bodyPr/>
          <a:lstStyle/>
          <a:p>
            <a:r>
              <a:rPr lang="en-IN" dirty="0"/>
              <a:t>Customized-Software’s</a:t>
            </a:r>
          </a:p>
        </p:txBody>
      </p:sp>
      <p:sp>
        <p:nvSpPr>
          <p:cNvPr id="10" name="Text Placeholder 9">
            <a:extLst>
              <a:ext uri="{FF2B5EF4-FFF2-40B4-BE49-F238E27FC236}">
                <a16:creationId xmlns="" xmlns:a16="http://schemas.microsoft.com/office/drawing/2014/main" id="{0846F302-5C33-4F94-83C0-B454A7ED57D6}"/>
              </a:ext>
            </a:extLst>
          </p:cNvPr>
          <p:cNvSpPr>
            <a:spLocks noGrp="1"/>
          </p:cNvSpPr>
          <p:nvPr>
            <p:ph type="body" sz="quarter" idx="24"/>
          </p:nvPr>
        </p:nvSpPr>
        <p:spPr>
          <a:xfrm>
            <a:off x="3316100" y="4517349"/>
            <a:ext cx="2686613" cy="666781"/>
          </a:xfrm>
        </p:spPr>
        <p:txBody>
          <a:bodyPr/>
          <a:lstStyle/>
          <a:p>
            <a:r>
              <a:rPr lang="en-IN" dirty="0"/>
              <a:t>Mobile-Applications</a:t>
            </a:r>
          </a:p>
        </p:txBody>
      </p:sp>
      <p:sp>
        <p:nvSpPr>
          <p:cNvPr id="12" name="Text Placeholder 11">
            <a:extLst>
              <a:ext uri="{FF2B5EF4-FFF2-40B4-BE49-F238E27FC236}">
                <a16:creationId xmlns="" xmlns:a16="http://schemas.microsoft.com/office/drawing/2014/main" id="{78162207-766B-4DFC-B8B5-60B81643713B}"/>
              </a:ext>
            </a:extLst>
          </p:cNvPr>
          <p:cNvSpPr>
            <a:spLocks noGrp="1"/>
          </p:cNvSpPr>
          <p:nvPr>
            <p:ph type="body" sz="quarter" idx="25"/>
          </p:nvPr>
        </p:nvSpPr>
        <p:spPr>
          <a:xfrm>
            <a:off x="6260724" y="4517348"/>
            <a:ext cx="2686613" cy="666781"/>
          </a:xfrm>
        </p:spPr>
        <p:txBody>
          <a:bodyPr/>
          <a:lstStyle/>
          <a:p>
            <a:r>
              <a:rPr lang="en-IN" dirty="0"/>
              <a:t>Web-Design</a:t>
            </a:r>
          </a:p>
        </p:txBody>
      </p:sp>
      <p:sp>
        <p:nvSpPr>
          <p:cNvPr id="14" name="Text Placeholder 13">
            <a:extLst>
              <a:ext uri="{FF2B5EF4-FFF2-40B4-BE49-F238E27FC236}">
                <a16:creationId xmlns="" xmlns:a16="http://schemas.microsoft.com/office/drawing/2014/main" id="{3558D145-2D12-487E-A0D6-9A70A2D60828}"/>
              </a:ext>
            </a:extLst>
          </p:cNvPr>
          <p:cNvSpPr>
            <a:spLocks noGrp="1"/>
          </p:cNvSpPr>
          <p:nvPr>
            <p:ph type="body" sz="quarter" idx="26"/>
          </p:nvPr>
        </p:nvSpPr>
        <p:spPr>
          <a:xfrm>
            <a:off x="9205351" y="4517348"/>
            <a:ext cx="2686613" cy="666781"/>
          </a:xfrm>
        </p:spPr>
        <p:txBody>
          <a:bodyPr/>
          <a:lstStyle/>
          <a:p>
            <a:r>
              <a:rPr lang="en-IN" sz="1800" b="0" i="0" u="none" strike="noStrike" baseline="0" dirty="0">
                <a:latin typeface="TimesNewRomanPSMT"/>
              </a:rPr>
              <a:t>AI/ML Projects</a:t>
            </a:r>
            <a:endParaRPr lang="en-IN" dirty="0"/>
          </a:p>
        </p:txBody>
      </p:sp>
      <p:pic>
        <p:nvPicPr>
          <p:cNvPr id="4" name="Picture 3">
            <a:extLst>
              <a:ext uri="{FF2B5EF4-FFF2-40B4-BE49-F238E27FC236}">
                <a16:creationId xmlns="" xmlns:a16="http://schemas.microsoft.com/office/drawing/2014/main" id="{4542D3E7-313E-4344-98EA-D67314BA8371}"/>
              </a:ext>
            </a:extLst>
          </p:cNvPr>
          <p:cNvPicPr>
            <a:picLocks noChangeAspect="1"/>
          </p:cNvPicPr>
          <p:nvPr/>
        </p:nvPicPr>
        <p:blipFill>
          <a:blip r:embed="rId6"/>
          <a:stretch>
            <a:fillRect/>
          </a:stretch>
        </p:blipFill>
        <p:spPr>
          <a:xfrm>
            <a:off x="10942214" y="0"/>
            <a:ext cx="1249788" cy="1152244"/>
          </a:xfrm>
          <a:prstGeom prst="rect">
            <a:avLst/>
          </a:prstGeom>
        </p:spPr>
      </p:pic>
      <p:cxnSp>
        <p:nvCxnSpPr>
          <p:cNvPr id="13" name="Straight Connector 12">
            <a:extLst>
              <a:ext uri="{FF2B5EF4-FFF2-40B4-BE49-F238E27FC236}">
                <a16:creationId xmlns="" xmlns:a16="http://schemas.microsoft.com/office/drawing/2014/main" id="{91316DE3-5333-4618-AA60-8CA4865DE762}"/>
              </a:ext>
            </a:extLst>
          </p:cNvPr>
          <p:cNvCxnSpPr>
            <a:cxnSpLocks/>
          </p:cNvCxnSpPr>
          <p:nvPr/>
        </p:nvCxnSpPr>
        <p:spPr>
          <a:xfrm>
            <a:off x="871088" y="1382073"/>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46288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lide Number Placeholder 2">
            <a:extLst>
              <a:ext uri="{FF2B5EF4-FFF2-40B4-BE49-F238E27FC236}">
                <a16:creationId xmlns="" xmlns:a16="http://schemas.microsoft.com/office/drawing/2014/main" id="{534263F4-8325-4C55-A088-98F4AAEC6DD8}"/>
              </a:ext>
            </a:extLst>
          </p:cNvPr>
          <p:cNvSpPr>
            <a:spLocks noGrp="1"/>
          </p:cNvSpPr>
          <p:nvPr>
            <p:ph type="sldNum" sz="quarter" idx="12"/>
          </p:nvPr>
        </p:nvSpPr>
        <p:spPr/>
        <p:txBody>
          <a:bodyPr/>
          <a:lstStyle/>
          <a:p>
            <a:fld id="{03DC2DEF-D2FE-4B45-ABA4-9F153FD1C98A}" type="slidenum">
              <a:rPr lang="en-US" smtClean="0"/>
              <a:pPr/>
              <a:t>4</a:t>
            </a:fld>
            <a:endParaRPr lang="en-US" dirty="0"/>
          </a:p>
        </p:txBody>
      </p:sp>
      <p:sp>
        <p:nvSpPr>
          <p:cNvPr id="5" name="Title 4">
            <a:extLst>
              <a:ext uri="{FF2B5EF4-FFF2-40B4-BE49-F238E27FC236}">
                <a16:creationId xmlns="" xmlns:a16="http://schemas.microsoft.com/office/drawing/2014/main" id="{89D4047B-CB70-4525-84CD-D291A6642F3F}"/>
              </a:ext>
            </a:extLst>
          </p:cNvPr>
          <p:cNvSpPr>
            <a:spLocks noGrp="1"/>
          </p:cNvSpPr>
          <p:nvPr>
            <p:ph type="ctrTitle" idx="4294967295"/>
          </p:nvPr>
        </p:nvSpPr>
        <p:spPr>
          <a:xfrm>
            <a:off x="928914" y="377370"/>
            <a:ext cx="8797925" cy="1785259"/>
          </a:xfrm>
        </p:spPr>
        <p:txBody>
          <a:bodyPr>
            <a:normAutofit fontScale="90000"/>
          </a:bodyPr>
          <a:lstStyle/>
          <a:p>
            <a:pPr algn="l"/>
            <a:r>
              <a:rPr kumimoji="0" lang="en-GB" sz="6000" b="1" i="0" u="none" strike="noStrike" kern="1200" cap="none" spc="-150" normalizeH="0" baseline="0" noProof="0" dirty="0" smtClean="0">
                <a:ln>
                  <a:noFill/>
                </a:ln>
                <a:effectLst/>
                <a:uLnTx/>
                <a:uFillTx/>
                <a:latin typeface="Times New Roman" pitchFamily="18" charset="0"/>
                <a:cs typeface="Times New Roman" pitchFamily="18" charset="0"/>
              </a:rPr>
              <a:t>Vision and mission of the organization:</a:t>
            </a:r>
            <a:endParaRPr lang="en-IN" sz="6700" b="1" spc="-150" dirty="0">
              <a:latin typeface="Times New Roman" pitchFamily="18" charset="0"/>
              <a:cs typeface="Times New Roman" pitchFamily="18" charset="0"/>
            </a:endParaRPr>
          </a:p>
        </p:txBody>
      </p:sp>
      <p:sp>
        <p:nvSpPr>
          <p:cNvPr id="6" name="Subtitle 5">
            <a:extLst>
              <a:ext uri="{FF2B5EF4-FFF2-40B4-BE49-F238E27FC236}">
                <a16:creationId xmlns="" xmlns:a16="http://schemas.microsoft.com/office/drawing/2014/main" id="{C01C482D-8CAA-4BB0-B5AD-52A859E6E08A}"/>
              </a:ext>
            </a:extLst>
          </p:cNvPr>
          <p:cNvSpPr>
            <a:spLocks noGrp="1"/>
          </p:cNvSpPr>
          <p:nvPr>
            <p:ph type="subTitle" idx="4294967295"/>
          </p:nvPr>
        </p:nvSpPr>
        <p:spPr>
          <a:xfrm>
            <a:off x="899883" y="2249714"/>
            <a:ext cx="9686925" cy="2801938"/>
          </a:xfrm>
        </p:spPr>
        <p:txBody>
          <a:bodyPr>
            <a:normAutofit/>
          </a:bodyPr>
          <a:lstStyle/>
          <a:p>
            <a:pPr algn="just"/>
            <a:endParaRPr lang="en-GB" sz="2200" dirty="0"/>
          </a:p>
          <a:p>
            <a:pPr marL="342900" indent="-342900" algn="just">
              <a:buFont typeface="Arial" panose="020B0604020202020204" pitchFamily="34" charset="0"/>
              <a:buChar char="•"/>
            </a:pPr>
            <a:r>
              <a:rPr lang="en-GB" sz="2200" dirty="0">
                <a:latin typeface="Times New Roman" pitchFamily="18" charset="0"/>
                <a:cs typeface="Times New Roman" pitchFamily="18" charset="0"/>
              </a:rPr>
              <a:t>Our vision is </a:t>
            </a:r>
            <a:r>
              <a:rPr lang="en-GB" sz="2200" dirty="0" smtClean="0">
                <a:latin typeface="Times New Roman" pitchFamily="18" charset="0"/>
                <a:cs typeface="Times New Roman" pitchFamily="18" charset="0"/>
              </a:rPr>
              <a:t>being one </a:t>
            </a:r>
            <a:r>
              <a:rPr lang="en-GB" sz="2200" dirty="0">
                <a:latin typeface="Times New Roman" pitchFamily="18" charset="0"/>
                <a:cs typeface="Times New Roman" pitchFamily="18" charset="0"/>
              </a:rPr>
              <a:t>of the most innovative IT Solution and Service provider</a:t>
            </a:r>
            <a:r>
              <a:rPr lang="en-GB" sz="2200" dirty="0" smtClean="0">
                <a:latin typeface="Times New Roman" pitchFamily="18" charset="0"/>
                <a:cs typeface="Times New Roman" pitchFamily="18" charset="0"/>
              </a:rPr>
              <a:t>.</a:t>
            </a:r>
          </a:p>
          <a:p>
            <a:pPr marL="342900" indent="-342900" algn="just">
              <a:buFont typeface="Arial" panose="020B0604020202020204" pitchFamily="34" charset="0"/>
              <a:buChar char="•"/>
            </a:pPr>
            <a:endParaRPr lang="en-GB"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GB" sz="2200" dirty="0" smtClean="0">
                <a:latin typeface="Times New Roman" pitchFamily="18" charset="0"/>
                <a:cs typeface="Times New Roman" pitchFamily="18" charset="0"/>
              </a:rPr>
              <a:t>To </a:t>
            </a:r>
            <a:r>
              <a:rPr lang="en-GB" sz="2200" dirty="0">
                <a:latin typeface="Times New Roman" pitchFamily="18" charset="0"/>
                <a:cs typeface="Times New Roman" pitchFamily="18" charset="0"/>
              </a:rPr>
              <a:t>produce excellent services in the field of IT Services </a:t>
            </a:r>
            <a:endParaRPr lang="en-GB" sz="2200" dirty="0" smtClean="0">
              <a:latin typeface="Times New Roman" pitchFamily="18" charset="0"/>
              <a:cs typeface="Times New Roman" pitchFamily="18" charset="0"/>
            </a:endParaRPr>
          </a:p>
          <a:p>
            <a:pPr marL="342900" indent="-342900" algn="just"/>
            <a:endParaRPr lang="en-GB" sz="2200" dirty="0" smtClean="0">
              <a:latin typeface="Times New Roman" pitchFamily="18" charset="0"/>
              <a:cs typeface="Times New Roman" pitchFamily="18" charset="0"/>
            </a:endParaRPr>
          </a:p>
          <a:p>
            <a:pPr marL="342900" indent="-342900" algn="just">
              <a:buFont typeface="Arial" panose="020B0604020202020204" pitchFamily="34" charset="0"/>
              <a:buChar char="•"/>
            </a:pPr>
            <a:r>
              <a:rPr lang="en-GB" sz="2200" dirty="0" smtClean="0">
                <a:latin typeface="Times New Roman" pitchFamily="18" charset="0"/>
                <a:cs typeface="Times New Roman" pitchFamily="18" charset="0"/>
              </a:rPr>
              <a:t>The </a:t>
            </a:r>
            <a:r>
              <a:rPr lang="en-GB" sz="2200" dirty="0">
                <a:latin typeface="Times New Roman" pitchFamily="18" charset="0"/>
                <a:cs typeface="Times New Roman" pitchFamily="18" charset="0"/>
              </a:rPr>
              <a:t>company's vision and mission reflect its dedication to creating a positive impact on the industry and society</a:t>
            </a:r>
          </a:p>
          <a:p>
            <a:endParaRPr lang="en-IN" dirty="0"/>
          </a:p>
        </p:txBody>
      </p:sp>
      <p:pic>
        <p:nvPicPr>
          <p:cNvPr id="2" name="Picture 1">
            <a:extLst>
              <a:ext uri="{FF2B5EF4-FFF2-40B4-BE49-F238E27FC236}">
                <a16:creationId xmlns="" xmlns:a16="http://schemas.microsoft.com/office/drawing/2014/main" id="{5FD40BF2-0EB5-469C-B255-CBDF8519D80A}"/>
              </a:ext>
            </a:extLst>
          </p:cNvPr>
          <p:cNvPicPr>
            <a:picLocks noChangeAspect="1"/>
          </p:cNvPicPr>
          <p:nvPr/>
        </p:nvPicPr>
        <p:blipFill>
          <a:blip r:embed="rId2"/>
          <a:stretch>
            <a:fillRect/>
          </a:stretch>
        </p:blipFill>
        <p:spPr>
          <a:xfrm>
            <a:off x="10942214" y="0"/>
            <a:ext cx="1249788" cy="1152244"/>
          </a:xfrm>
          <a:prstGeom prst="rect">
            <a:avLst/>
          </a:prstGeom>
        </p:spPr>
      </p:pic>
      <p:cxnSp>
        <p:nvCxnSpPr>
          <p:cNvPr id="8" name="Straight Connector 7">
            <a:extLst>
              <a:ext uri="{FF2B5EF4-FFF2-40B4-BE49-F238E27FC236}">
                <a16:creationId xmlns="" xmlns:a16="http://schemas.microsoft.com/office/drawing/2014/main" id="{9544DE49-07B0-46D0-A59E-71D2B072F9C7}"/>
              </a:ext>
            </a:extLst>
          </p:cNvPr>
          <p:cNvCxnSpPr>
            <a:cxnSpLocks/>
          </p:cNvCxnSpPr>
          <p:nvPr/>
        </p:nvCxnSpPr>
        <p:spPr>
          <a:xfrm>
            <a:off x="841829" y="2249714"/>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607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pPr/>
              <a:t>5</a:t>
            </a:fld>
            <a:endParaRPr lang="en-US" dirty="0"/>
          </a:p>
        </p:txBody>
      </p:sp>
      <p:sp>
        <p:nvSpPr>
          <p:cNvPr id="5" name="Title 4">
            <a:extLst>
              <a:ext uri="{FF2B5EF4-FFF2-40B4-BE49-F238E27FC236}">
                <a16:creationId xmlns="" xmlns:a16="http://schemas.microsoft.com/office/drawing/2014/main" id="{9151932C-7145-4FBD-B81D-9ADC42401B87}"/>
              </a:ext>
            </a:extLst>
          </p:cNvPr>
          <p:cNvSpPr>
            <a:spLocks noGrp="1"/>
          </p:cNvSpPr>
          <p:nvPr>
            <p:ph type="ctrTitle" idx="4294967295"/>
          </p:nvPr>
        </p:nvSpPr>
        <p:spPr>
          <a:xfrm>
            <a:off x="836404" y="314325"/>
            <a:ext cx="10426700" cy="1293813"/>
          </a:xfrm>
        </p:spPr>
        <p:txBody>
          <a:bodyPr/>
          <a:lstStyle/>
          <a:p>
            <a:pPr algn="ctr"/>
            <a:r>
              <a:rPr lang="en-US" b="1" dirty="0">
                <a:latin typeface="Times New Roman" pitchFamily="18" charset="0"/>
                <a:cs typeface="Times New Roman" pitchFamily="18" charset="0"/>
              </a:rPr>
              <a:t>Organization structure:</a:t>
            </a:r>
          </a:p>
        </p:txBody>
      </p:sp>
      <p:sp>
        <p:nvSpPr>
          <p:cNvPr id="7" name="Content Placeholder 6">
            <a:extLst>
              <a:ext uri="{FF2B5EF4-FFF2-40B4-BE49-F238E27FC236}">
                <a16:creationId xmlns="" xmlns:a16="http://schemas.microsoft.com/office/drawing/2014/main" id="{A7F42263-DE86-44BB-AC19-CD7982D365B2}"/>
              </a:ext>
            </a:extLst>
          </p:cNvPr>
          <p:cNvSpPr>
            <a:spLocks noGrp="1"/>
          </p:cNvSpPr>
          <p:nvPr>
            <p:ph type="subTitle" idx="4294967295"/>
          </p:nvPr>
        </p:nvSpPr>
        <p:spPr>
          <a:xfrm>
            <a:off x="1074036" y="1819728"/>
            <a:ext cx="9734550" cy="4113213"/>
          </a:xfrm>
        </p:spPr>
        <p:txBody>
          <a:bodyPr>
            <a:normAutofit/>
          </a:bodyPr>
          <a:lstStyle/>
          <a:p>
            <a:pPr marL="342900" indent="-342900" algn="just">
              <a:buFont typeface="Arial" panose="020B0604020202020204" pitchFamily="34" charset="0"/>
              <a:buChar char="•"/>
            </a:pPr>
            <a:endParaRPr lang="en-GB" sz="2200" dirty="0"/>
          </a:p>
          <a:p>
            <a:pPr marL="342900" indent="-342900" algn="just">
              <a:buFont typeface="Arial" panose="020B0604020202020204" pitchFamily="34" charset="0"/>
              <a:buChar char="•"/>
            </a:pPr>
            <a:r>
              <a:rPr lang="en-GB" sz="2200" dirty="0">
                <a:latin typeface="Times New Roman" pitchFamily="18" charset="0"/>
                <a:cs typeface="Times New Roman" pitchFamily="18" charset="0"/>
              </a:rPr>
              <a:t>The executive team consists of 12 members, with the CEO being the highest-ranking member of the organization.</a:t>
            </a:r>
          </a:p>
          <a:p>
            <a:pPr marL="342900" indent="-342900" algn="just">
              <a:buFont typeface="Arial" panose="020B0604020202020204" pitchFamily="34" charset="0"/>
              <a:buChar char="•"/>
            </a:pPr>
            <a:endParaRPr lang="en-GB" sz="2200" dirty="0">
              <a:latin typeface="Times New Roman" pitchFamily="18" charset="0"/>
              <a:cs typeface="Times New Roman" pitchFamily="18" charset="0"/>
            </a:endParaRPr>
          </a:p>
          <a:p>
            <a:pPr marL="342900" indent="-342900" algn="just">
              <a:buFont typeface="Arial" panose="020B0604020202020204" pitchFamily="34" charset="0"/>
              <a:buChar char="•"/>
            </a:pPr>
            <a:r>
              <a:rPr lang="en-GB" sz="2200" dirty="0">
                <a:latin typeface="Times New Roman" pitchFamily="18" charset="0"/>
                <a:cs typeface="Times New Roman" pitchFamily="18" charset="0"/>
              </a:rPr>
              <a:t>The organization's structure ensures that each department operates efficiently and effectively while working towards the company's goals.</a:t>
            </a:r>
          </a:p>
          <a:p>
            <a:endParaRPr lang="en-US" dirty="0"/>
          </a:p>
        </p:txBody>
      </p:sp>
      <p:pic>
        <p:nvPicPr>
          <p:cNvPr id="2" name="Picture 1">
            <a:extLst>
              <a:ext uri="{FF2B5EF4-FFF2-40B4-BE49-F238E27FC236}">
                <a16:creationId xmlns="" xmlns:a16="http://schemas.microsoft.com/office/drawing/2014/main" id="{BA51EBA2-2AAF-4986-BCCF-29A968FF511F}"/>
              </a:ext>
            </a:extLst>
          </p:cNvPr>
          <p:cNvPicPr>
            <a:picLocks noChangeAspect="1"/>
          </p:cNvPicPr>
          <p:nvPr/>
        </p:nvPicPr>
        <p:blipFill>
          <a:blip r:embed="rId2"/>
          <a:stretch>
            <a:fillRect/>
          </a:stretch>
        </p:blipFill>
        <p:spPr>
          <a:xfrm>
            <a:off x="10942214" y="0"/>
            <a:ext cx="1249788" cy="1152244"/>
          </a:xfrm>
          <a:prstGeom prst="rect">
            <a:avLst/>
          </a:prstGeom>
        </p:spPr>
      </p:pic>
      <p:cxnSp>
        <p:nvCxnSpPr>
          <p:cNvPr id="6" name="Straight Connector 5">
            <a:extLst>
              <a:ext uri="{FF2B5EF4-FFF2-40B4-BE49-F238E27FC236}">
                <a16:creationId xmlns="" xmlns:a16="http://schemas.microsoft.com/office/drawing/2014/main" id="{57C5E9D5-21DA-46DA-80E0-1E8DF957BAAB}"/>
              </a:ext>
            </a:extLst>
          </p:cNvPr>
          <p:cNvCxnSpPr>
            <a:cxnSpLocks/>
          </p:cNvCxnSpPr>
          <p:nvPr/>
        </p:nvCxnSpPr>
        <p:spPr>
          <a:xfrm>
            <a:off x="982436" y="1790699"/>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4238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 xmlns:a16="http://schemas.microsoft.com/office/drawing/2014/main" id="{2B253683-524F-46CF-BFCD-BFF6A7A920A7}"/>
              </a:ext>
            </a:extLst>
          </p:cNvPr>
          <p:cNvSpPr>
            <a:spLocks noGrp="1"/>
          </p:cNvSpPr>
          <p:nvPr>
            <p:ph idx="1"/>
          </p:nvPr>
        </p:nvSpPr>
        <p:spPr>
          <a:xfrm>
            <a:off x="773360" y="1762129"/>
            <a:ext cx="10610851" cy="4267993"/>
          </a:xfrm>
        </p:spPr>
        <p:txBody>
          <a:bodyPr/>
          <a:lstStyle/>
          <a:p>
            <a:pPr marL="0" indent="0">
              <a:buNone/>
            </a:pPr>
            <a:endParaRPr lang="en-GB" sz="2400" dirty="0"/>
          </a:p>
          <a:p>
            <a:pPr algn="just"/>
            <a:endParaRPr lang="en-GB" sz="2400" dirty="0" smtClean="0"/>
          </a:p>
          <a:p>
            <a:pPr algn="just"/>
            <a:r>
              <a:rPr lang="en-GB" sz="2400" dirty="0" smtClean="0">
                <a:latin typeface="Times New Roman" pitchFamily="18" charset="0"/>
                <a:cs typeface="Times New Roman" pitchFamily="18" charset="0"/>
              </a:rPr>
              <a:t>The </a:t>
            </a:r>
            <a:r>
              <a:rPr lang="en-GB" sz="2400" dirty="0">
                <a:latin typeface="Times New Roman" pitchFamily="18" charset="0"/>
                <a:cs typeface="Times New Roman" pitchFamily="18" charset="0"/>
              </a:rPr>
              <a:t>roles and responsibilities of personnel within the organization vary depending on their job functions and departmental affiliations.</a:t>
            </a:r>
          </a:p>
          <a:p>
            <a:pPr algn="just"/>
            <a:endParaRPr lang="en-GB" sz="2400" dirty="0">
              <a:latin typeface="Times New Roman" pitchFamily="18" charset="0"/>
              <a:cs typeface="Times New Roman" pitchFamily="18" charset="0"/>
            </a:endParaRPr>
          </a:p>
          <a:p>
            <a:pPr algn="just"/>
            <a:r>
              <a:rPr lang="en-GB" sz="2400" dirty="0">
                <a:latin typeface="Times New Roman" pitchFamily="18" charset="0"/>
                <a:cs typeface="Times New Roman" pitchFamily="18" charset="0"/>
              </a:rPr>
              <a:t>the common roles within the organization include</a:t>
            </a:r>
          </a:p>
          <a:p>
            <a:pPr marL="0" indent="0" algn="just">
              <a:buNone/>
            </a:pPr>
            <a:r>
              <a:rPr lang="en-GB" sz="2400" dirty="0">
                <a:latin typeface="Times New Roman" pitchFamily="18" charset="0"/>
                <a:cs typeface="Times New Roman" pitchFamily="18" charset="0"/>
              </a:rPr>
              <a:t>  </a:t>
            </a:r>
            <a:r>
              <a:rPr lang="en-GB" sz="2400" dirty="0" smtClean="0">
                <a:latin typeface="Times New Roman" pitchFamily="18" charset="0"/>
                <a:cs typeface="Times New Roman" pitchFamily="18" charset="0"/>
              </a:rPr>
              <a:t>   </a:t>
            </a:r>
            <a:r>
              <a:rPr lang="en-GB" sz="2400" dirty="0">
                <a:latin typeface="Times New Roman" pitchFamily="18" charset="0"/>
                <a:cs typeface="Times New Roman" pitchFamily="18" charset="0"/>
              </a:rPr>
              <a:t>CEO, Marketing management, Developers, H-R management, etc,</a:t>
            </a:r>
          </a:p>
          <a:p>
            <a:pPr marL="0" indent="0">
              <a:buNone/>
            </a:pPr>
            <a:endParaRPr lang="en-US" dirty="0"/>
          </a:p>
        </p:txBody>
      </p:sp>
      <p:sp>
        <p:nvSpPr>
          <p:cNvPr id="3" name="Slide Number Placeholder 2">
            <a:extLst>
              <a:ext uri="{FF2B5EF4-FFF2-40B4-BE49-F238E27FC236}">
                <a16:creationId xmlns="" xmlns:a16="http://schemas.microsoft.com/office/drawing/2014/main" id="{FE60433D-E380-4571-991C-16B6CE7A48BE}"/>
              </a:ext>
            </a:extLst>
          </p:cNvPr>
          <p:cNvSpPr>
            <a:spLocks noGrp="1"/>
          </p:cNvSpPr>
          <p:nvPr>
            <p:ph type="sldNum" sz="quarter" idx="12"/>
          </p:nvPr>
        </p:nvSpPr>
        <p:spPr>
          <a:xfrm>
            <a:off x="11384211" y="6492879"/>
            <a:ext cx="807791" cy="365125"/>
          </a:xfrm>
        </p:spPr>
        <p:txBody>
          <a:bodyPr/>
          <a:lstStyle/>
          <a:p>
            <a:fld id="{03DC2DEF-D2FE-4B45-ABA4-9F153FD1C98A}" type="slidenum">
              <a:rPr lang="en-US" smtClean="0"/>
              <a:pPr/>
              <a:t>6</a:t>
            </a:fld>
            <a:endParaRPr lang="en-US" dirty="0"/>
          </a:p>
        </p:txBody>
      </p:sp>
      <p:sp>
        <p:nvSpPr>
          <p:cNvPr id="9" name="Title 8">
            <a:extLst>
              <a:ext uri="{FF2B5EF4-FFF2-40B4-BE49-F238E27FC236}">
                <a16:creationId xmlns="" xmlns:a16="http://schemas.microsoft.com/office/drawing/2014/main" id="{DEF48F30-BEB4-44C7-9F35-3BBB61CF89AF}"/>
              </a:ext>
            </a:extLst>
          </p:cNvPr>
          <p:cNvSpPr>
            <a:spLocks noGrp="1"/>
          </p:cNvSpPr>
          <p:nvPr>
            <p:ph type="title"/>
          </p:nvPr>
        </p:nvSpPr>
        <p:spPr>
          <a:xfrm>
            <a:off x="957944" y="395288"/>
            <a:ext cx="9231087" cy="1752827"/>
          </a:xfrm>
        </p:spPr>
        <p:txBody>
          <a:bodyPr>
            <a:normAutofit fontScale="90000"/>
          </a:bodyPr>
          <a:lstStyle/>
          <a:p>
            <a:r>
              <a:rPr lang="en-GB" b="1" dirty="0"/>
              <a:t/>
            </a:r>
            <a:br>
              <a:rPr lang="en-GB" b="1" dirty="0"/>
            </a:br>
            <a:r>
              <a:rPr lang="en-GB" sz="4400" b="1" dirty="0">
                <a:latin typeface="Times New Roman" pitchFamily="18" charset="0"/>
                <a:cs typeface="Times New Roman" pitchFamily="18" charset="0"/>
              </a:rPr>
              <a:t>Roles and Responsibilities of personnel </a:t>
            </a:r>
            <a:br>
              <a:rPr lang="en-GB" sz="4400" b="1" dirty="0">
                <a:latin typeface="Times New Roman" pitchFamily="18" charset="0"/>
                <a:cs typeface="Times New Roman" pitchFamily="18" charset="0"/>
              </a:rPr>
            </a:br>
            <a:r>
              <a:rPr lang="en-GB" sz="4400" b="1" dirty="0">
                <a:latin typeface="Times New Roman" pitchFamily="18" charset="0"/>
                <a:cs typeface="Times New Roman" pitchFamily="18" charset="0"/>
              </a:rPr>
              <a:t>in the organization:</a:t>
            </a:r>
            <a:endParaRPr lang="en-US" b="1" dirty="0">
              <a:latin typeface="Times New Roman" pitchFamily="18" charset="0"/>
              <a:cs typeface="Times New Roman" pitchFamily="18" charset="0"/>
            </a:endParaRPr>
          </a:p>
        </p:txBody>
      </p:sp>
      <p:pic>
        <p:nvPicPr>
          <p:cNvPr id="4" name="Picture 3">
            <a:extLst>
              <a:ext uri="{FF2B5EF4-FFF2-40B4-BE49-F238E27FC236}">
                <a16:creationId xmlns="" xmlns:a16="http://schemas.microsoft.com/office/drawing/2014/main" id="{5AABD8CC-7046-44B0-BD51-C78FDB6CC609}"/>
              </a:ext>
            </a:extLst>
          </p:cNvPr>
          <p:cNvPicPr>
            <a:picLocks noChangeAspect="1"/>
          </p:cNvPicPr>
          <p:nvPr/>
        </p:nvPicPr>
        <p:blipFill>
          <a:blip r:embed="rId2"/>
          <a:stretch>
            <a:fillRect/>
          </a:stretch>
        </p:blipFill>
        <p:spPr>
          <a:xfrm>
            <a:off x="10942214" y="0"/>
            <a:ext cx="1249788" cy="1152244"/>
          </a:xfrm>
          <a:prstGeom prst="rect">
            <a:avLst/>
          </a:prstGeom>
        </p:spPr>
      </p:pic>
      <p:cxnSp>
        <p:nvCxnSpPr>
          <p:cNvPr id="6" name="Straight Connector 5">
            <a:extLst>
              <a:ext uri="{FF2B5EF4-FFF2-40B4-BE49-F238E27FC236}">
                <a16:creationId xmlns="" xmlns:a16="http://schemas.microsoft.com/office/drawing/2014/main" id="{ADC9A189-DF95-41E3-8587-72F02897FBE1}"/>
              </a:ext>
            </a:extLst>
          </p:cNvPr>
          <p:cNvCxnSpPr>
            <a:cxnSpLocks/>
          </p:cNvCxnSpPr>
          <p:nvPr/>
        </p:nvCxnSpPr>
        <p:spPr>
          <a:xfrm>
            <a:off x="787874" y="2322286"/>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5496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 xmlns:a16="http://schemas.microsoft.com/office/drawing/2014/main" id="{2B253683-524F-46CF-BFCD-BFF6A7A920A7}"/>
              </a:ext>
            </a:extLst>
          </p:cNvPr>
          <p:cNvSpPr>
            <a:spLocks noGrp="1"/>
          </p:cNvSpPr>
          <p:nvPr>
            <p:ph idx="1"/>
          </p:nvPr>
        </p:nvSpPr>
        <p:spPr>
          <a:xfrm>
            <a:off x="742949" y="1781179"/>
            <a:ext cx="10610851" cy="4395787"/>
          </a:xfrm>
        </p:spPr>
        <p:txBody>
          <a:bodyPr>
            <a:normAutofit/>
          </a:bodyPr>
          <a:lstStyle/>
          <a:p>
            <a:pPr algn="just">
              <a:buNone/>
            </a:pPr>
            <a:endParaRPr lang="en-GB" sz="2200" dirty="0" smtClean="0"/>
          </a:p>
          <a:p>
            <a:pPr algn="just"/>
            <a:r>
              <a:rPr lang="en-GB" sz="2200" dirty="0" smtClean="0">
                <a:latin typeface="Times New Roman" pitchFamily="18" charset="0"/>
                <a:cs typeface="Times New Roman" pitchFamily="18" charset="0"/>
              </a:rPr>
              <a:t>TECHIFYINDIA </a:t>
            </a:r>
            <a:r>
              <a:rPr lang="en-GB" sz="2200" dirty="0">
                <a:latin typeface="Times New Roman" pitchFamily="18" charset="0"/>
                <a:cs typeface="Times New Roman" pitchFamily="18" charset="0"/>
              </a:rPr>
              <a:t>Software Solution’s strength lies in understanding the client’s business processes, culture, vision and goals across the industry segments and offering client oriented solutions which are highly reliable, creating customer comfort. Few of our products are listed below.</a:t>
            </a:r>
          </a:p>
          <a:p>
            <a:pPr algn="just"/>
            <a:r>
              <a:rPr lang="en-GB" sz="2200" dirty="0">
                <a:latin typeface="Times New Roman" pitchFamily="18" charset="0"/>
                <a:cs typeface="Times New Roman" pitchFamily="18" charset="0"/>
              </a:rPr>
              <a:t>Cashew Soft ERP</a:t>
            </a:r>
          </a:p>
          <a:p>
            <a:pPr algn="just"/>
            <a:r>
              <a:rPr lang="en-GB" sz="2200" dirty="0">
                <a:latin typeface="Times New Roman" pitchFamily="18" charset="0"/>
                <a:cs typeface="Times New Roman" pitchFamily="18" charset="0"/>
              </a:rPr>
              <a:t>TAX-E(GST Billing)</a:t>
            </a:r>
          </a:p>
          <a:p>
            <a:pPr algn="just"/>
            <a:r>
              <a:rPr lang="en-GB" sz="2200" dirty="0">
                <a:latin typeface="Times New Roman" pitchFamily="18" charset="0"/>
                <a:cs typeface="Times New Roman" pitchFamily="18" charset="0"/>
              </a:rPr>
              <a:t>CNC Monitoring</a:t>
            </a:r>
          </a:p>
          <a:p>
            <a:pPr algn="just"/>
            <a:r>
              <a:rPr lang="en-GB" sz="2200" dirty="0">
                <a:latin typeface="Times New Roman" pitchFamily="18" charset="0"/>
                <a:cs typeface="Times New Roman" pitchFamily="18" charset="0"/>
              </a:rPr>
              <a:t>IOT Based Smart Bell, etc</a:t>
            </a:r>
            <a:endParaRPr lang="en-US" sz="2200" dirty="0">
              <a:latin typeface="Times New Roman" pitchFamily="18" charset="0"/>
              <a:cs typeface="Times New Roman" pitchFamily="18" charset="0"/>
            </a:endParaRPr>
          </a:p>
        </p:txBody>
      </p:sp>
      <p:sp>
        <p:nvSpPr>
          <p:cNvPr id="3" name="Slide Number Placeholder 2">
            <a:extLst>
              <a:ext uri="{FF2B5EF4-FFF2-40B4-BE49-F238E27FC236}">
                <a16:creationId xmlns="" xmlns:a16="http://schemas.microsoft.com/office/drawing/2014/main" id="{FE60433D-E380-4571-991C-16B6CE7A48BE}"/>
              </a:ext>
            </a:extLst>
          </p:cNvPr>
          <p:cNvSpPr>
            <a:spLocks noGrp="1"/>
          </p:cNvSpPr>
          <p:nvPr>
            <p:ph type="sldNum" sz="quarter" idx="12"/>
          </p:nvPr>
        </p:nvSpPr>
        <p:spPr>
          <a:xfrm>
            <a:off x="11353800" y="6492879"/>
            <a:ext cx="838200" cy="365125"/>
          </a:xfrm>
        </p:spPr>
        <p:txBody>
          <a:bodyPr/>
          <a:lstStyle/>
          <a:p>
            <a:fld id="{03DC2DEF-D2FE-4B45-ABA4-9F153FD1C98A}" type="slidenum">
              <a:rPr lang="en-US" smtClean="0"/>
              <a:pPr/>
              <a:t>7</a:t>
            </a:fld>
            <a:endParaRPr lang="en-US" dirty="0"/>
          </a:p>
        </p:txBody>
      </p:sp>
      <p:sp>
        <p:nvSpPr>
          <p:cNvPr id="9" name="Title 8">
            <a:extLst>
              <a:ext uri="{FF2B5EF4-FFF2-40B4-BE49-F238E27FC236}">
                <a16:creationId xmlns="" xmlns:a16="http://schemas.microsoft.com/office/drawing/2014/main" id="{DEF48F30-BEB4-44C7-9F35-3BBB61CF89AF}"/>
              </a:ext>
            </a:extLst>
          </p:cNvPr>
          <p:cNvSpPr>
            <a:spLocks noGrp="1"/>
          </p:cNvSpPr>
          <p:nvPr>
            <p:ph type="title"/>
          </p:nvPr>
        </p:nvSpPr>
        <p:spPr>
          <a:xfrm>
            <a:off x="899887" y="252414"/>
            <a:ext cx="9535884" cy="1648959"/>
          </a:xfrm>
        </p:spPr>
        <p:txBody>
          <a:bodyPr>
            <a:normAutofit fontScale="90000"/>
          </a:bodyPr>
          <a:lstStyle/>
          <a:p>
            <a:r>
              <a:rPr lang="en-GB" sz="5300" b="1" dirty="0" smtClean="0">
                <a:latin typeface="Times New Roman" pitchFamily="18" charset="0"/>
                <a:cs typeface="Times New Roman" pitchFamily="18" charset="0"/>
              </a:rPr>
              <a:t>Products </a:t>
            </a:r>
            <a:r>
              <a:rPr lang="en-GB" sz="5300" b="1" dirty="0">
                <a:latin typeface="Times New Roman" pitchFamily="18" charset="0"/>
                <a:cs typeface="Times New Roman" pitchFamily="18" charset="0"/>
              </a:rPr>
              <a:t>and market performance:</a:t>
            </a:r>
            <a:endParaRPr lang="en-US" sz="6000" b="1" dirty="0">
              <a:latin typeface="Times New Roman" pitchFamily="18" charset="0"/>
              <a:cs typeface="Times New Roman" pitchFamily="18" charset="0"/>
            </a:endParaRPr>
          </a:p>
        </p:txBody>
      </p:sp>
      <p:pic>
        <p:nvPicPr>
          <p:cNvPr id="4" name="Picture 3">
            <a:extLst>
              <a:ext uri="{FF2B5EF4-FFF2-40B4-BE49-F238E27FC236}">
                <a16:creationId xmlns="" xmlns:a16="http://schemas.microsoft.com/office/drawing/2014/main" id="{9240A8C1-18D7-4432-834C-78A061495EA6}"/>
              </a:ext>
            </a:extLst>
          </p:cNvPr>
          <p:cNvPicPr>
            <a:picLocks noChangeAspect="1"/>
          </p:cNvPicPr>
          <p:nvPr/>
        </p:nvPicPr>
        <p:blipFill>
          <a:blip r:embed="rId2"/>
          <a:stretch>
            <a:fillRect/>
          </a:stretch>
        </p:blipFill>
        <p:spPr>
          <a:xfrm>
            <a:off x="10942214" y="0"/>
            <a:ext cx="1249788" cy="1152244"/>
          </a:xfrm>
          <a:prstGeom prst="rect">
            <a:avLst/>
          </a:prstGeom>
        </p:spPr>
      </p:pic>
      <p:cxnSp>
        <p:nvCxnSpPr>
          <p:cNvPr id="6" name="Straight Connector 5">
            <a:extLst>
              <a:ext uri="{FF2B5EF4-FFF2-40B4-BE49-F238E27FC236}">
                <a16:creationId xmlns="" xmlns:a16="http://schemas.microsoft.com/office/drawing/2014/main" id="{D54596E0-B99E-4C71-9BFC-90187D2507E3}"/>
              </a:ext>
            </a:extLst>
          </p:cNvPr>
          <p:cNvCxnSpPr>
            <a:cxnSpLocks/>
          </p:cNvCxnSpPr>
          <p:nvPr/>
        </p:nvCxnSpPr>
        <p:spPr>
          <a:xfrm>
            <a:off x="885372" y="1955346"/>
            <a:ext cx="100713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20313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8D0BEB88-12D3-41F1-B6BA-706EF7480FD3}"/>
              </a:ext>
            </a:extLst>
          </p:cNvPr>
          <p:cNvSpPr>
            <a:spLocks noGrp="1"/>
          </p:cNvSpPr>
          <p:nvPr>
            <p:ph type="sldNum" sz="quarter" idx="12"/>
          </p:nvPr>
        </p:nvSpPr>
        <p:spPr>
          <a:xfrm>
            <a:off x="11567107" y="6492879"/>
            <a:ext cx="624895" cy="365125"/>
          </a:xfrm>
        </p:spPr>
        <p:txBody>
          <a:bodyPr/>
          <a:lstStyle/>
          <a:p>
            <a:fld id="{03DC2DEF-D2FE-4B45-ABA4-9F153FD1C98A}" type="slidenum">
              <a:rPr lang="en-US" smtClean="0"/>
              <a:pPr/>
              <a:t>8</a:t>
            </a:fld>
            <a:endParaRPr lang="en-US" dirty="0"/>
          </a:p>
        </p:txBody>
      </p:sp>
      <p:pic>
        <p:nvPicPr>
          <p:cNvPr id="32" name="Picture 31">
            <a:extLst>
              <a:ext uri="{FF2B5EF4-FFF2-40B4-BE49-F238E27FC236}">
                <a16:creationId xmlns="" xmlns:a16="http://schemas.microsoft.com/office/drawing/2014/main" id="{716FF175-BA07-4EC1-98D9-09028390CCE0}"/>
              </a:ext>
            </a:extLst>
          </p:cNvPr>
          <p:cNvPicPr>
            <a:picLocks noChangeAspect="1"/>
          </p:cNvPicPr>
          <p:nvPr/>
        </p:nvPicPr>
        <p:blipFill>
          <a:blip r:embed="rId2"/>
          <a:stretch>
            <a:fillRect/>
          </a:stretch>
        </p:blipFill>
        <p:spPr>
          <a:xfrm>
            <a:off x="364979" y="1559179"/>
            <a:ext cx="5292872" cy="3739642"/>
          </a:xfrm>
          <a:prstGeom prst="rect">
            <a:avLst/>
          </a:prstGeom>
        </p:spPr>
      </p:pic>
      <p:pic>
        <p:nvPicPr>
          <p:cNvPr id="36" name="Picture 35">
            <a:extLst>
              <a:ext uri="{FF2B5EF4-FFF2-40B4-BE49-F238E27FC236}">
                <a16:creationId xmlns="" xmlns:a16="http://schemas.microsoft.com/office/drawing/2014/main" id="{0380DFB9-6E88-4451-A85D-1C355CD7ADB6}"/>
              </a:ext>
            </a:extLst>
          </p:cNvPr>
          <p:cNvPicPr>
            <a:picLocks noChangeAspect="1"/>
          </p:cNvPicPr>
          <p:nvPr/>
        </p:nvPicPr>
        <p:blipFill>
          <a:blip r:embed="rId3"/>
          <a:stretch>
            <a:fillRect/>
          </a:stretch>
        </p:blipFill>
        <p:spPr>
          <a:xfrm>
            <a:off x="5676635" y="1559179"/>
            <a:ext cx="5890472" cy="3739642"/>
          </a:xfrm>
          <a:prstGeom prst="rect">
            <a:avLst/>
          </a:prstGeom>
        </p:spPr>
      </p:pic>
      <p:pic>
        <p:nvPicPr>
          <p:cNvPr id="2" name="Picture 1">
            <a:extLst>
              <a:ext uri="{FF2B5EF4-FFF2-40B4-BE49-F238E27FC236}">
                <a16:creationId xmlns="" xmlns:a16="http://schemas.microsoft.com/office/drawing/2014/main" id="{45287BBD-9193-4208-83E8-FC4AAC2D88A2}"/>
              </a:ext>
            </a:extLst>
          </p:cNvPr>
          <p:cNvPicPr>
            <a:picLocks noChangeAspect="1"/>
          </p:cNvPicPr>
          <p:nvPr/>
        </p:nvPicPr>
        <p:blipFill>
          <a:blip r:embed="rId4"/>
          <a:stretch>
            <a:fillRect/>
          </a:stretch>
        </p:blipFill>
        <p:spPr>
          <a:xfrm>
            <a:off x="10942214" y="0"/>
            <a:ext cx="1249788" cy="1152244"/>
          </a:xfrm>
          <a:prstGeom prst="rect">
            <a:avLst/>
          </a:prstGeom>
        </p:spPr>
      </p:pic>
    </p:spTree>
    <p:extLst>
      <p:ext uri="{BB962C8B-B14F-4D97-AF65-F5344CB8AC3E}">
        <p14:creationId xmlns="" xmlns:p14="http://schemas.microsoft.com/office/powerpoint/2010/main" val="314967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pPr/>
              <a:t>9</a:t>
            </a:fld>
            <a:endParaRPr lang="en-US" dirty="0"/>
          </a:p>
        </p:txBody>
      </p:sp>
      <p:pic>
        <p:nvPicPr>
          <p:cNvPr id="22" name="Picture Placeholder 21">
            <a:extLst>
              <a:ext uri="{FF2B5EF4-FFF2-40B4-BE49-F238E27FC236}">
                <a16:creationId xmlns="" xmlns:a16="http://schemas.microsoft.com/office/drawing/2014/main" id="{0F5C8F58-81B2-4162-9563-70C679CF85F2}"/>
              </a:ext>
              <a:ext uri="{C183D7F6-B498-43B3-948B-1728B52AA6E4}">
                <adec:decorative xmlns="" xmlns:adec="http://schemas.microsoft.com/office/drawing/2017/decorative" val="1"/>
              </a:ext>
            </a:extLst>
          </p:cNvPr>
          <p:cNvPicPr>
            <a:picLocks noGrp="1" noChangeAspect="1"/>
          </p:cNvPicPr>
          <p:nvPr>
            <p:ph type="pic" sz="quarter" idx="4294967295"/>
          </p:nvPr>
        </p:nvPicPr>
        <p:blipFill rotWithShape="1">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t="8647" b="8647"/>
          <a:stretch/>
        </p:blipFill>
        <p:spPr>
          <a:xfrm>
            <a:off x="0" y="1739900"/>
            <a:ext cx="1689100" cy="1397000"/>
          </a:xfrm>
        </p:spPr>
      </p:pic>
      <p:pic>
        <p:nvPicPr>
          <p:cNvPr id="26" name="Picture Placeholder 25">
            <a:extLst>
              <a:ext uri="{FF2B5EF4-FFF2-40B4-BE49-F238E27FC236}">
                <a16:creationId xmlns="" xmlns:a16="http://schemas.microsoft.com/office/drawing/2014/main" id="{2AD0E03E-80ED-4CBF-B567-3E1EAB01FD41}"/>
              </a:ext>
              <a:ext uri="{C183D7F6-B498-43B3-948B-1728B52AA6E4}">
                <adec:decorative xmlns="" xmlns:adec="http://schemas.microsoft.com/office/drawing/2017/decorative" val="1"/>
              </a:ext>
            </a:extLst>
          </p:cNvPr>
          <p:cNvPicPr>
            <a:picLocks noGrp="1" noChangeAspect="1"/>
          </p:cNvPicPr>
          <p:nvPr>
            <p:ph type="pic" sz="quarter" idx="4294967295"/>
          </p:nvPr>
        </p:nvPicPr>
        <p:blipFill rotWithShape="1">
          <a:blip r:embed="rId4">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t="8647" b="8647"/>
          <a:stretch/>
        </p:blipFill>
        <p:spPr>
          <a:xfrm>
            <a:off x="0" y="4264025"/>
            <a:ext cx="1689100" cy="1397000"/>
          </a:xfrm>
        </p:spPr>
      </p:pic>
      <p:pic>
        <p:nvPicPr>
          <p:cNvPr id="24" name="Picture Placeholder 23">
            <a:extLst>
              <a:ext uri="{FF2B5EF4-FFF2-40B4-BE49-F238E27FC236}">
                <a16:creationId xmlns="" xmlns:a16="http://schemas.microsoft.com/office/drawing/2014/main" id="{F1E0AF3E-867C-4F0D-8325-9DC9A985B427}"/>
              </a:ext>
              <a:ext uri="{C183D7F6-B498-43B3-948B-1728B52AA6E4}">
                <adec:decorative xmlns="" xmlns:adec="http://schemas.microsoft.com/office/drawing/2017/decorative" val="1"/>
              </a:ext>
            </a:extLst>
          </p:cNvPr>
          <p:cNvPicPr>
            <a:picLocks noGrp="1" noChangeAspect="1"/>
          </p:cNvPicPr>
          <p:nvPr>
            <p:ph type="pic" sz="quarter" idx="4294967295"/>
          </p:nvPr>
        </p:nvPicPr>
        <p:blipFill rotWithShape="1">
          <a:blip r:embed="rId6">
            <a:extLst>
              <a:ext uri="{28A0092B-C50C-407E-A947-70E740481C1C}">
                <a14:useLocalDpi xmlns="" xmlns:a14="http://schemas.microsoft.com/office/drawing/2010/main" val="0"/>
              </a:ext>
              <a:ext uri="{96DAC541-7B7A-43D3-8B79-37D633B846F1}">
                <asvg:svgBlip xmlns="" xmlns:asvg="http://schemas.microsoft.com/office/drawing/2016/SVG/main" r:embed="rId7"/>
              </a:ext>
            </a:extLst>
          </a:blip>
          <a:srcRect t="8647" b="8647"/>
          <a:stretch/>
        </p:blipFill>
        <p:spPr>
          <a:xfrm>
            <a:off x="10502900" y="1739900"/>
            <a:ext cx="1689100" cy="1397000"/>
          </a:xfrm>
        </p:spPr>
      </p:pic>
      <p:pic>
        <p:nvPicPr>
          <p:cNvPr id="28" name="Picture Placeholder 27">
            <a:extLst>
              <a:ext uri="{FF2B5EF4-FFF2-40B4-BE49-F238E27FC236}">
                <a16:creationId xmlns="" xmlns:a16="http://schemas.microsoft.com/office/drawing/2014/main" id="{43BC7054-E269-4210-98F5-65D485066725}"/>
              </a:ext>
              <a:ext uri="{C183D7F6-B498-43B3-948B-1728B52AA6E4}">
                <adec:decorative xmlns="" xmlns:adec="http://schemas.microsoft.com/office/drawing/2017/decorative" val="1"/>
              </a:ext>
            </a:extLst>
          </p:cNvPr>
          <p:cNvPicPr>
            <a:picLocks noGrp="1" noChangeAspect="1"/>
          </p:cNvPicPr>
          <p:nvPr>
            <p:ph type="pic" sz="quarter" idx="4294967295"/>
          </p:nvPr>
        </p:nvPicPr>
        <p:blipFill rotWithShape="1">
          <a:blip r:embed="rId8">
            <a:extLst>
              <a:ext uri="{28A0092B-C50C-407E-A947-70E740481C1C}">
                <a14:useLocalDpi xmlns="" xmlns:a14="http://schemas.microsoft.com/office/drawing/2010/main" val="0"/>
              </a:ext>
              <a:ext uri="{96DAC541-7B7A-43D3-8B79-37D633B846F1}">
                <asvg:svgBlip xmlns="" xmlns:asvg="http://schemas.microsoft.com/office/drawing/2016/SVG/main" r:embed="rId9"/>
              </a:ext>
            </a:extLst>
          </a:blip>
          <a:srcRect t="8647" b="8647"/>
          <a:stretch/>
        </p:blipFill>
        <p:spPr>
          <a:xfrm>
            <a:off x="10502900" y="4264025"/>
            <a:ext cx="1689100" cy="1397000"/>
          </a:xfrm>
        </p:spPr>
      </p:pic>
      <p:graphicFrame>
        <p:nvGraphicFramePr>
          <p:cNvPr id="5" name="Chart 4">
            <a:extLst>
              <a:ext uri="{FF2B5EF4-FFF2-40B4-BE49-F238E27FC236}">
                <a16:creationId xmlns="" xmlns:a16="http://schemas.microsoft.com/office/drawing/2014/main" id="{6EF9E1B2-7087-4E02-920C-30F40BC8B5E3}"/>
              </a:ext>
            </a:extLst>
          </p:cNvPr>
          <p:cNvGraphicFramePr/>
          <p:nvPr>
            <p:extLst>
              <p:ext uri="{D42A27DB-BD31-4B8C-83A1-F6EECF244321}">
                <p14:modId xmlns="" xmlns:p14="http://schemas.microsoft.com/office/powerpoint/2010/main" val="783950892"/>
              </p:ext>
            </p:extLst>
          </p:nvPr>
        </p:nvGraphicFramePr>
        <p:xfrm>
          <a:off x="2032000" y="719667"/>
          <a:ext cx="8128000" cy="5418667"/>
        </p:xfrm>
        <a:graphic>
          <a:graphicData uri="http://schemas.openxmlformats.org/drawingml/2006/chart">
            <c:chart xmlns:c="http://schemas.openxmlformats.org/drawingml/2006/chart" xmlns:r="http://schemas.openxmlformats.org/officeDocument/2006/relationships" r:id="rId10"/>
          </a:graphicData>
        </a:graphic>
      </p:graphicFrame>
      <p:pic>
        <p:nvPicPr>
          <p:cNvPr id="3" name="Picture 2">
            <a:extLst>
              <a:ext uri="{FF2B5EF4-FFF2-40B4-BE49-F238E27FC236}">
                <a16:creationId xmlns="" xmlns:a16="http://schemas.microsoft.com/office/drawing/2014/main" id="{55A176B1-DE90-4D74-B6A3-9984E2E6D1E7}"/>
              </a:ext>
            </a:extLst>
          </p:cNvPr>
          <p:cNvPicPr>
            <a:picLocks noChangeAspect="1"/>
          </p:cNvPicPr>
          <p:nvPr/>
        </p:nvPicPr>
        <p:blipFill>
          <a:blip r:embed="rId11"/>
          <a:stretch>
            <a:fillRect/>
          </a:stretch>
        </p:blipFill>
        <p:spPr>
          <a:xfrm>
            <a:off x="10942214" y="-2894"/>
            <a:ext cx="1249788" cy="1152244"/>
          </a:xfrm>
          <a:prstGeom prst="rect">
            <a:avLst/>
          </a:prstGeom>
        </p:spPr>
      </p:pic>
    </p:spTree>
    <p:extLst>
      <p:ext uri="{BB962C8B-B14F-4D97-AF65-F5344CB8AC3E}">
        <p14:creationId xmlns="" xmlns:p14="http://schemas.microsoft.com/office/powerpoint/2010/main" val="11630630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263</TotalTime>
  <Words>308</Words>
  <Application>Microsoft Office PowerPoint</Application>
  <PresentationFormat>Custom</PresentationFormat>
  <Paragraphs>56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Presentation on TechifyIndia  </vt:lpstr>
      <vt:lpstr> Overview of the Organization:</vt:lpstr>
      <vt:lpstr>   What Techify India do?</vt:lpstr>
      <vt:lpstr>Vision and mission of the organization:</vt:lpstr>
      <vt:lpstr>Organization structure:</vt:lpstr>
      <vt:lpstr> Roles and Responsibilities of personnel  in the organization:</vt:lpstr>
      <vt:lpstr>Products and market performance:</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TechifyIndia Organization</dc:title>
  <dc:creator>KRISHNA .</dc:creator>
  <cp:lastModifiedBy>Hp</cp:lastModifiedBy>
  <cp:revision>26</cp:revision>
  <dcterms:created xsi:type="dcterms:W3CDTF">2023-05-07T16:14:07Z</dcterms:created>
  <dcterms:modified xsi:type="dcterms:W3CDTF">2023-05-10T22:53:41Z</dcterms:modified>
</cp:coreProperties>
</file>