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notesMasterIdLst>
    <p:notesMasterId r:id="rId15"/>
  </p:notesMasterIdLst>
  <p:handoutMasterIdLst>
    <p:handoutMasterId r:id="rId16"/>
  </p:handoutMasterIdLst>
  <p:sldIdLst>
    <p:sldId id="257" r:id="rId2"/>
    <p:sldId id="266" r:id="rId3"/>
    <p:sldId id="272" r:id="rId4"/>
    <p:sldId id="282" r:id="rId5"/>
    <p:sldId id="273" r:id="rId6"/>
    <p:sldId id="286" r:id="rId7"/>
    <p:sldId id="301" r:id="rId8"/>
    <p:sldId id="289" r:id="rId9"/>
    <p:sldId id="293" r:id="rId10"/>
    <p:sldId id="298" r:id="rId11"/>
    <p:sldId id="300"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xmlns=""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p:scale>
          <a:sx n="66" d="100"/>
          <a:sy n="66" d="100"/>
        </p:scale>
        <p:origin x="-900" y="-23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1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2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3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layout/>
      <c:spPr>
        <a:noFill/>
        <a:ln>
          <a:noFill/>
        </a:ln>
        <a:effectLst/>
      </c:spPr>
    </c:title>
    <c:plotArea>
      <c:layout/>
      <c:barChart>
        <c:barDir val="col"/>
        <c:grouping val="clustered"/>
        <c:ser>
          <c:idx val="0"/>
          <c:order val="0"/>
          <c:tx>
            <c:strRef>
              <c:f>Sheet1!$B$1</c:f>
              <c:strCache>
                <c:ptCount val="1"/>
                <c:pt idx="0">
                  <c:v>2018</c:v>
                </c:pt>
              </c:strCache>
            </c:strRef>
          </c:tx>
          <c:spPr>
            <a:solidFill>
              <a:schemeClr val="accent1"/>
            </a:solidFill>
            <a:ln>
              <a:noFill/>
            </a:ln>
            <a:effectLst/>
          </c:spPr>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xmlns:c16r2="http://schemas.microsoft.com/office/drawing/2015/06/char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xmlns:c16r2="http://schemas.microsoft.com/office/drawing/2015/06/char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xmlns:c16r2="http://schemas.microsoft.com/office/drawing/2015/06/char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xmlns:c16r2="http://schemas.microsoft.com/office/drawing/2015/06/char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xmlns:c16r2="http://schemas.microsoft.com/office/drawing/2015/06/chart">
            <c:ext xmlns:c16="http://schemas.microsoft.com/office/drawing/2014/chart" uri="{C3380CC4-5D6E-409C-BE32-E72D297353CC}">
              <c16:uniqueId val="{00000003-7F8E-4DA9-889D-A8ADD25D326B}"/>
            </c:ext>
          </c:extLst>
        </c:ser>
        <c:gapWidth val="219"/>
        <c:overlap val="-27"/>
        <c:axId val="142027776"/>
        <c:axId val="142029568"/>
      </c:barChart>
      <c:catAx>
        <c:axId val="1420277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9568"/>
        <c:crosses val="autoZero"/>
        <c:auto val="1"/>
        <c:lblAlgn val="ctr"/>
        <c:lblOffset val="100"/>
      </c:catAx>
      <c:valAx>
        <c:axId val="1420295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777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layout/>
      <c:spPr>
        <a:noFill/>
        <a:ln>
          <a:noFill/>
        </a:ln>
        <a:effectLst/>
      </c:spPr>
    </c:title>
    <c:plotArea>
      <c:layout/>
      <c:barChart>
        <c:barDir val="col"/>
        <c:grouping val="clustered"/>
        <c:ser>
          <c:idx val="0"/>
          <c:order val="0"/>
          <c:tx>
            <c:strRef>
              <c:f>Sheet1!$B$1</c:f>
              <c:strCache>
                <c:ptCount val="1"/>
                <c:pt idx="0">
                  <c:v>INTERNSHIP Diploma</c:v>
                </c:pt>
              </c:strCache>
            </c:strRef>
          </c:tx>
          <c:spPr>
            <a:solidFill>
              <a:schemeClr val="accent1"/>
            </a:solidFill>
            <a:ln>
              <a:noFill/>
            </a:ln>
            <a:effectLst/>
          </c:spPr>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0.30000000000000016</c:v>
                </c:pt>
                <c:pt idx="3">
                  <c:v>0.35000000000000014</c:v>
                </c:pt>
              </c:numCache>
            </c:numRef>
          </c:val>
          <c:extLst xmlns:c16r2="http://schemas.microsoft.com/office/drawing/2015/06/char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0.70000000000000029</c:v>
                </c:pt>
                <c:pt idx="1">
                  <c:v>0.75000000000000033</c:v>
                </c:pt>
                <c:pt idx="2">
                  <c:v>0.5</c:v>
                </c:pt>
                <c:pt idx="3">
                  <c:v>0.55000000000000004</c:v>
                </c:pt>
              </c:numCache>
            </c:numRef>
          </c:val>
          <c:extLst xmlns:c16r2="http://schemas.microsoft.com/office/drawing/2015/06/char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xmlns:c16r2="http://schemas.microsoft.com/office/drawing/2015/06/chart">
            <c:ext xmlns:c16="http://schemas.microsoft.com/office/drawing/2014/chart" uri="{C3380CC4-5D6E-409C-BE32-E72D297353CC}">
              <c16:uniqueId val="{00000002-2CC6-40BC-819D-250DEF4D96B6}"/>
            </c:ext>
          </c:extLst>
        </c:ser>
        <c:gapWidth val="219"/>
        <c:overlap val="-27"/>
        <c:axId val="142006912"/>
        <c:axId val="142070144"/>
      </c:barChart>
      <c:catAx>
        <c:axId val="14200691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70144"/>
        <c:crosses val="autoZero"/>
        <c:auto val="1"/>
        <c:lblAlgn val="ctr"/>
        <c:lblOffset val="100"/>
      </c:catAx>
      <c:valAx>
        <c:axId val="142070144"/>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0691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spPr>
        <a:noFill/>
        <a:ln>
          <a:noFill/>
        </a:ln>
        <a:effectLst/>
      </c:spPr>
    </c:title>
    <c:plotArea>
      <c:layout/>
      <c:barChart>
        <c:barDir val="col"/>
        <c:grouping val="clustered"/>
        <c:ser>
          <c:idx val="0"/>
          <c:order val="0"/>
          <c:tx>
            <c:strRef>
              <c:f>Sheet1!$B$1</c:f>
              <c:strCache>
                <c:ptCount val="1"/>
                <c:pt idx="0">
                  <c:v>2021</c:v>
                </c:pt>
              </c:strCache>
            </c:strRef>
          </c:tx>
          <c:spPr>
            <a:solidFill>
              <a:schemeClr val="accent1"/>
            </a:solidFill>
            <a:ln>
              <a:noFill/>
            </a:ln>
            <a:effectLst/>
          </c:spPr>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xmlns:c16r2="http://schemas.microsoft.com/office/drawing/2015/06/char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xmlns:c16r2="http://schemas.microsoft.com/office/drawing/2015/06/chart">
            <c:ext xmlns:c16="http://schemas.microsoft.com/office/drawing/2014/chart" uri="{C3380CC4-5D6E-409C-BE32-E72D297353CC}">
              <c16:uniqueId val="{00000001-2A2A-4981-AA07-1639AC635C24}"/>
            </c:ext>
          </c:extLst>
        </c:ser>
        <c:gapWidth val="219"/>
        <c:overlap val="-27"/>
        <c:axId val="148329984"/>
        <c:axId val="148331520"/>
      </c:barChart>
      <c:catAx>
        <c:axId val="1483299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31520"/>
        <c:crosses val="autoZero"/>
        <c:auto val="1"/>
        <c:lblAlgn val="ctr"/>
        <c:lblOffset val="100"/>
      </c:catAx>
      <c:valAx>
        <c:axId val="1483315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29984"/>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11-May-23</a:t>
            </a:fld>
            <a:endParaRPr lang="en-US" dirty="0"/>
          </a:p>
        </p:txBody>
      </p:sp>
      <p:sp>
        <p:nvSpPr>
          <p:cNvPr id="4" name="Footer Placeholder 3">
            <a:extLst>
              <a:ext uri="{FF2B5EF4-FFF2-40B4-BE49-F238E27FC236}">
                <a16:creationId xmlns:a16="http://schemas.microsoft.com/office/drawing/2014/main" xmlns=""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xmlns=""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11-May-23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xmlns=""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4BF4833-09CA-4F95-9AA9-D45BF689F777}" type="datetimeFigureOut">
              <a:rPr lang="en-IN" smtClean="0"/>
              <a:pPr/>
              <a:t>11-05-2023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1508BC1-7ABB-42C8-B268-3C6F4FD455DE}"/>
              </a:ext>
            </a:extLst>
          </p:cNvPr>
          <p:cNvSpPr/>
          <p:nvPr userDrawn="1"/>
        </p:nvSpPr>
        <p:spPr>
          <a:xfrm>
            <a:off x="200027"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71500" y="1"/>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6905625" y="1512891"/>
            <a:ext cx="4986339"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6905625" y="4927604"/>
            <a:ext cx="4986339"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DD2DC66-11E4-4714-A8DE-E8AC34D49655}"/>
              </a:ext>
            </a:extLst>
          </p:cNvPr>
          <p:cNvSpPr/>
          <p:nvPr userDrawn="1"/>
        </p:nvSpPr>
        <p:spPr>
          <a:xfrm>
            <a:off x="371475" y="1660872"/>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8CD9ECBB-3A0A-409C-B1C0-C8F4C3087894}"/>
              </a:ext>
            </a:extLst>
          </p:cNvPr>
          <p:cNvSpPr/>
          <p:nvPr userDrawn="1"/>
        </p:nvSpPr>
        <p:spPr>
          <a:xfrm>
            <a:off x="3316100" y="1660872"/>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6FB4FA2C-0414-484D-95CD-C5E17E33E238}"/>
              </a:ext>
            </a:extLst>
          </p:cNvPr>
          <p:cNvSpPr/>
          <p:nvPr userDrawn="1"/>
        </p:nvSpPr>
        <p:spPr>
          <a:xfrm>
            <a:off x="6260724" y="1660872"/>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8D0DE753-6478-4950-8F99-15952FCB6521}"/>
              </a:ext>
            </a:extLst>
          </p:cNvPr>
          <p:cNvSpPr/>
          <p:nvPr userDrawn="1"/>
        </p:nvSpPr>
        <p:spPr>
          <a:xfrm>
            <a:off x="9205348" y="1660872"/>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8"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7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7"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371475" y="4302786"/>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371475"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316100" y="4302786"/>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316100"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260724" y="4302786"/>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260724"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205352" y="4302786"/>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205352"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hasCustomPrompt="1"/>
          </p:nvPr>
        </p:nvSpPr>
        <p:spPr>
          <a:xfrm>
            <a:off x="1727201" y="2337598"/>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xmlns="" val="2757538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371476" y="1233488"/>
            <a:ext cx="2776355"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EB5BF167-B9E6-4F02-9FA8-3CA79D552F0E}"/>
              </a:ext>
            </a:extLst>
          </p:cNvPr>
          <p:cNvSpPr/>
          <p:nvPr userDrawn="1"/>
        </p:nvSpPr>
        <p:spPr>
          <a:xfrm>
            <a:off x="3286185" y="1233488"/>
            <a:ext cx="2776355"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B48694DE-D82B-49DB-8A45-D1DD4C9BCEF1}"/>
              </a:ext>
            </a:extLst>
          </p:cNvPr>
          <p:cNvSpPr/>
          <p:nvPr userDrawn="1"/>
        </p:nvSpPr>
        <p:spPr>
          <a:xfrm>
            <a:off x="6200897" y="1233488"/>
            <a:ext cx="2776355"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407C1370-8D38-4641-8D37-30A1218A4372}"/>
              </a:ext>
            </a:extLst>
          </p:cNvPr>
          <p:cNvSpPr/>
          <p:nvPr userDrawn="1"/>
        </p:nvSpPr>
        <p:spPr>
          <a:xfrm>
            <a:off x="9115609" y="1246189"/>
            <a:ext cx="2776355"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xmlns=""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710C392-9E34-4640-AC70-210A1B8C47B5}"/>
              </a:ext>
            </a:extLst>
          </p:cNvPr>
          <p:cNvCxnSpPr/>
          <p:nvPr userDrawn="1"/>
        </p:nvCxnSpPr>
        <p:spPr>
          <a:xfrm>
            <a:off x="642067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xmlns="" id="{D9056F2B-EAFD-4A57-BB92-D14816C84DDE}"/>
              </a:ext>
            </a:extLst>
          </p:cNvPr>
          <p:cNvSpPr>
            <a:spLocks noGrp="1"/>
          </p:cNvSpPr>
          <p:nvPr>
            <p:ph type="pic" sz="quarter" idx="13"/>
          </p:nvPr>
        </p:nvSpPr>
        <p:spPr>
          <a:xfrm>
            <a:off x="876302"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xmlns="" id="{E65006DE-F797-4019-BB72-F484F9FE7E58}"/>
              </a:ext>
            </a:extLst>
          </p:cNvPr>
          <p:cNvSpPr>
            <a:spLocks noGrp="1"/>
          </p:cNvSpPr>
          <p:nvPr>
            <p:ph type="pic" sz="quarter" idx="14"/>
          </p:nvPr>
        </p:nvSpPr>
        <p:spPr>
          <a:xfrm>
            <a:off x="382981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xmlns="" id="{0947D252-5545-4406-8764-B7712464DA56}"/>
              </a:ext>
            </a:extLst>
          </p:cNvPr>
          <p:cNvSpPr>
            <a:spLocks noGrp="1"/>
          </p:cNvSpPr>
          <p:nvPr>
            <p:ph type="pic" sz="quarter" idx="15"/>
          </p:nvPr>
        </p:nvSpPr>
        <p:spPr>
          <a:xfrm>
            <a:off x="6744526"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xmlns=""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xmlns="" id="{08BBFEC8-B6BE-4768-9284-26D98C06FFC4}"/>
              </a:ext>
            </a:extLst>
          </p:cNvPr>
          <p:cNvSpPr>
            <a:spLocks noGrp="1"/>
          </p:cNvSpPr>
          <p:nvPr>
            <p:ph type="body" sz="quarter" idx="18" hasCustomPrompt="1"/>
          </p:nvPr>
        </p:nvSpPr>
        <p:spPr>
          <a:xfrm>
            <a:off x="590549"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0FD568C4-A06D-4A56-B7D6-AF338F5C329A}"/>
              </a:ext>
            </a:extLst>
          </p:cNvPr>
          <p:cNvSpPr>
            <a:spLocks noGrp="1"/>
          </p:cNvSpPr>
          <p:nvPr>
            <p:ph type="body" sz="quarter" idx="20" hasCustomPrompt="1"/>
          </p:nvPr>
        </p:nvSpPr>
        <p:spPr>
          <a:xfrm>
            <a:off x="6420675"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xmlns=""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84377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4900615" y="1233488"/>
            <a:ext cx="6991351"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xmlns="" id="{D928258E-48B5-471F-BC61-B45FB2CA51BA}"/>
              </a:ext>
            </a:extLst>
          </p:cNvPr>
          <p:cNvSpPr/>
          <p:nvPr userDrawn="1"/>
        </p:nvSpPr>
        <p:spPr>
          <a:xfrm>
            <a:off x="371476"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xmlns="" id="{9867FAC3-5109-4D5D-8105-FC48313396C4}"/>
              </a:ext>
            </a:extLst>
          </p:cNvPr>
          <p:cNvSpPr>
            <a:spLocks noGrp="1"/>
          </p:cNvSpPr>
          <p:nvPr>
            <p:ph type="body" sz="quarter" idx="14"/>
          </p:nvPr>
        </p:nvSpPr>
        <p:spPr>
          <a:xfrm>
            <a:off x="546102"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12076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A6C789F-805A-4494-8430-C63414191AC2}"/>
              </a:ext>
            </a:extLst>
          </p:cNvPr>
          <p:cNvSpPr/>
          <p:nvPr userDrawn="1"/>
        </p:nvSpPr>
        <p:spPr>
          <a:xfrm>
            <a:off x="371475" y="1526385"/>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5A73287-EED0-4EEC-8007-E2C13366027B}"/>
              </a:ext>
            </a:extLst>
          </p:cNvPr>
          <p:cNvSpPr/>
          <p:nvPr userDrawn="1"/>
        </p:nvSpPr>
        <p:spPr>
          <a:xfrm>
            <a:off x="8224839" y="1526385"/>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581025" y="1724025"/>
            <a:ext cx="3143251"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8451283"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967165"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1219079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6" y="260352"/>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9" y="3634447"/>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9" y="4247324"/>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71476" y="3634447"/>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71476" y="4247324"/>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xmlns="" id="{2B9551A7-E41A-4D0E-925B-71270CA0F339}"/>
              </a:ext>
            </a:extLst>
          </p:cNvPr>
          <p:cNvSpPr>
            <a:spLocks noGrp="1"/>
          </p:cNvSpPr>
          <p:nvPr>
            <p:ph type="pic" sz="quarter" idx="14"/>
          </p:nvPr>
        </p:nvSpPr>
        <p:spPr>
          <a:xfrm>
            <a:off x="6281739"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23174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F9F3577-4130-4F32-9302-DA8838D30560}"/>
              </a:ext>
            </a:extLst>
          </p:cNvPr>
          <p:cNvSpPr/>
          <p:nvPr userDrawn="1"/>
        </p:nvSpPr>
        <p:spPr>
          <a:xfrm>
            <a:off x="10337803"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571503"/>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50"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890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71FC10-F7C3-4841-A705-B83FDE093009}"/>
              </a:ext>
            </a:extLst>
          </p:cNvPr>
          <p:cNvSpPr/>
          <p:nvPr userDrawn="1"/>
        </p:nvSpPr>
        <p:spPr>
          <a:xfrm>
            <a:off x="9398003"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653777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113E1565-5B33-4914-9800-50B8400266FF}"/>
              </a:ext>
            </a:extLst>
          </p:cNvPr>
          <p:cNvSpPr/>
          <p:nvPr userDrawn="1"/>
        </p:nvSpPr>
        <p:spPr>
          <a:xfrm>
            <a:off x="3"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xmlns=""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23033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3" y="1"/>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xmlns="" id="{230D70C6-13FD-45D4-8FB6-26C56B8FF2D4}"/>
              </a:ext>
            </a:extLst>
          </p:cNvPr>
          <p:cNvSpPr>
            <a:spLocks noGrp="1"/>
          </p:cNvSpPr>
          <p:nvPr>
            <p:ph type="pic" sz="quarter" idx="13"/>
          </p:nvPr>
        </p:nvSpPr>
        <p:spPr>
          <a:xfrm>
            <a:off x="371476" y="260352"/>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xmlns=""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598743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1"/>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4448179"/>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5" y="4551367"/>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436612" y="1779592"/>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436612"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D1A59197-7C21-44E6-8A97-DE0ABD1E6909}"/>
              </a:ext>
            </a:extLst>
          </p:cNvPr>
          <p:cNvSpPr/>
          <p:nvPr userDrawn="1"/>
        </p:nvSpPr>
        <p:spPr>
          <a:xfrm>
            <a:off x="2"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016502"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6" y="1779592"/>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xmlns=""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xmlns="" id="{40B27536-7968-45BB-9FA8-DF1A47A47827}"/>
              </a:ext>
            </a:extLst>
          </p:cNvPr>
          <p:cNvSpPr/>
          <p:nvPr userDrawn="1"/>
        </p:nvSpPr>
        <p:spPr>
          <a:xfrm>
            <a:off x="371476" y="3429004"/>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768407-2D97-4F4F-8CB8-4D3668680B64}"/>
              </a:ext>
            </a:extLst>
          </p:cNvPr>
          <p:cNvSpPr/>
          <p:nvPr userDrawn="1"/>
        </p:nvSpPr>
        <p:spPr>
          <a:xfrm>
            <a:off x="371476"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1244600" y="260352"/>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546102" y="1638302"/>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xmlns="" id="{6D4AFEBD-46AA-4A09-AD19-CDD123811A47}"/>
              </a:ext>
            </a:extLst>
          </p:cNvPr>
          <p:cNvSpPr>
            <a:spLocks noGrp="1"/>
          </p:cNvSpPr>
          <p:nvPr>
            <p:ph type="pic" sz="quarter" idx="13"/>
          </p:nvPr>
        </p:nvSpPr>
        <p:spPr>
          <a:xfrm>
            <a:off x="6096001"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260351"/>
            <a:ext cx="5495927"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6" y="2603504"/>
            <a:ext cx="5495927"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xmlns=""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xmlns=""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xmlns="" id="{E429E334-587D-4420-9285-C2A5F494582B}"/>
              </a:ext>
            </a:extLst>
          </p:cNvPr>
          <p:cNvSpPr/>
          <p:nvPr userDrawn="1"/>
        </p:nvSpPr>
        <p:spPr>
          <a:xfrm>
            <a:off x="9289523" y="3527226"/>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F7BD4601-EF26-4D7C-8CB6-95488F17575B}"/>
              </a:ext>
            </a:extLst>
          </p:cNvPr>
          <p:cNvSpPr/>
          <p:nvPr userDrawn="1"/>
        </p:nvSpPr>
        <p:spPr>
          <a:xfrm>
            <a:off x="8621787"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949C41-2679-4E9D-A28C-F0C979F5702B}"/>
              </a:ext>
            </a:extLst>
          </p:cNvPr>
          <p:cNvSpPr/>
          <p:nvPr userDrawn="1"/>
        </p:nvSpPr>
        <p:spPr>
          <a:xfrm>
            <a:off x="8870899"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3454B05D-55FD-4118-B899-4095FF50870D}"/>
              </a:ext>
            </a:extLst>
          </p:cNvPr>
          <p:cNvSpPr/>
          <p:nvPr userDrawn="1"/>
        </p:nvSpPr>
        <p:spPr>
          <a:xfrm>
            <a:off x="0" y="933454"/>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8"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6" y="3619504"/>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xmlns="" id="{F6824EBC-CC6E-4D5A-B85A-DAC55ACE8533}"/>
              </a:ext>
            </a:extLst>
          </p:cNvPr>
          <p:cNvSpPr>
            <a:spLocks noGrp="1"/>
          </p:cNvSpPr>
          <p:nvPr>
            <p:ph type="pic" sz="quarter" idx="14"/>
          </p:nvPr>
        </p:nvSpPr>
        <p:spPr>
          <a:xfrm>
            <a:off x="8432801" y="260352"/>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xmlns="" id="{43661888-890D-4E0C-8076-65EDFDB7DE27}"/>
              </a:ext>
            </a:extLst>
          </p:cNvPr>
          <p:cNvSpPr/>
          <p:nvPr userDrawn="1"/>
        </p:nvSpPr>
        <p:spPr>
          <a:xfrm>
            <a:off x="8432801" y="5842004"/>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AE48EF9-5BAF-4BD7-A6BE-866C0307B69F}"/>
              </a:ext>
            </a:extLst>
          </p:cNvPr>
          <p:cNvSpPr/>
          <p:nvPr userDrawn="1"/>
        </p:nvSpPr>
        <p:spPr>
          <a:xfrm>
            <a:off x="4902201" y="239511"/>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Rectangle 8">
            <a:extLst>
              <a:ext uri="{FF2B5EF4-FFF2-40B4-BE49-F238E27FC236}">
                <a16:creationId xmlns:a16="http://schemas.microsoft.com/office/drawing/2014/main" xmlns=""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C165B12-2AD0-4A2E-8701-E6880767D676}"/>
              </a:ext>
            </a:extLst>
          </p:cNvPr>
          <p:cNvSpPr/>
          <p:nvPr userDrawn="1"/>
        </p:nvSpPr>
        <p:spPr>
          <a:xfrm>
            <a:off x="0" y="1389744"/>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7B8685B-0557-4378-A4BB-A9FCC95C7A94}"/>
              </a:ext>
            </a:extLst>
          </p:cNvPr>
          <p:cNvSpPr/>
          <p:nvPr userDrawn="1"/>
        </p:nvSpPr>
        <p:spPr>
          <a:xfrm>
            <a:off x="371478"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F477C460-DFDD-49DA-A732-58BE13C03CAC}"/>
              </a:ext>
            </a:extLst>
          </p:cNvPr>
          <p:cNvSpPr/>
          <p:nvPr userDrawn="1"/>
        </p:nvSpPr>
        <p:spPr>
          <a:xfrm>
            <a:off x="7097488"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8" y="476253"/>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096001" y="476253"/>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71476" y="3233941"/>
            <a:ext cx="11520487"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2" y="476253"/>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0"/>
            <a:ext cx="513805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6619199"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619199"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1117601" y="1016000"/>
            <a:ext cx="5138059"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xmlns=""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7E110354-15BA-4B22-B7CF-3D5BFA5C722D}"/>
              </a:ext>
            </a:extLst>
          </p:cNvPr>
          <p:cNvSpPr/>
          <p:nvPr userDrawn="1"/>
        </p:nvSpPr>
        <p:spPr>
          <a:xfrm>
            <a:off x="2162631"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151357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4" y="1783831"/>
            <a:ext cx="3111955"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7489371"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672116"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xmlns="" id="{8E16C293-C1E0-4EA5-BDE5-D226D72FC08B}"/>
              </a:ext>
            </a:extLst>
          </p:cNvPr>
          <p:cNvSpPr/>
          <p:nvPr userDrawn="1"/>
        </p:nvSpPr>
        <p:spPr>
          <a:xfrm>
            <a:off x="371474" y="5297714"/>
            <a:ext cx="3111955"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770C08-8FFF-4293-8E7D-DBFEE4E3E443}"/>
              </a:ext>
            </a:extLst>
          </p:cNvPr>
          <p:cNvSpPr/>
          <p:nvPr userDrawn="1"/>
        </p:nvSpPr>
        <p:spPr>
          <a:xfrm>
            <a:off x="7489373"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1462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4F93C6CC-9D8D-4981-8106-72C617756BD8}"/>
              </a:ext>
            </a:extLst>
          </p:cNvPr>
          <p:cNvSpPr/>
          <p:nvPr userDrawn="1"/>
        </p:nvSpPr>
        <p:spPr>
          <a:xfrm>
            <a:off x="0" y="1"/>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xmlns="" id="{391EAACA-1322-4E60-917E-C7408F539D5D}"/>
              </a:ext>
            </a:extLst>
          </p:cNvPr>
          <p:cNvSpPr>
            <a:spLocks noGrp="1"/>
          </p:cNvSpPr>
          <p:nvPr>
            <p:ph type="pic" sz="quarter" idx="13"/>
          </p:nvPr>
        </p:nvSpPr>
        <p:spPr>
          <a:xfrm>
            <a:off x="371476" y="260352"/>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1174749" y="3957835"/>
            <a:ext cx="9620251"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xmlns=""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2DB7CFEB-6952-4BC3-B9E0-0C382490F9E6}"/>
              </a:ext>
            </a:extLst>
          </p:cNvPr>
          <p:cNvSpPr>
            <a:spLocks noGrp="1"/>
          </p:cNvSpPr>
          <p:nvPr>
            <p:ph type="pic" sz="quarter" idx="13"/>
          </p:nvPr>
        </p:nvSpPr>
        <p:spPr>
          <a:xfrm>
            <a:off x="5400677" y="260351"/>
            <a:ext cx="6499503"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3933499" y="4952673"/>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162233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6" y="3917953"/>
            <a:ext cx="6915151"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5222181" y="2327278"/>
            <a:ext cx="2176463"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xmlns="" id="{DFA0623C-0B34-4074-8AA0-6428A5AF07A3}"/>
              </a:ext>
            </a:extLst>
          </p:cNvPr>
          <p:cNvSpPr/>
          <p:nvPr userDrawn="1"/>
        </p:nvSpPr>
        <p:spPr>
          <a:xfrm>
            <a:off x="7468841" y="3917949"/>
            <a:ext cx="2176463"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B5D335A5-A601-4D8A-AEF5-F34792FF565A}"/>
              </a:ext>
            </a:extLst>
          </p:cNvPr>
          <p:cNvSpPr>
            <a:spLocks noGrp="1"/>
          </p:cNvSpPr>
          <p:nvPr>
            <p:ph type="pic" sz="quarter" idx="21"/>
          </p:nvPr>
        </p:nvSpPr>
        <p:spPr>
          <a:xfrm>
            <a:off x="371475"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28833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A73287-EED0-4EEC-8007-E2C13366027B}"/>
              </a:ext>
            </a:extLst>
          </p:cNvPr>
          <p:cNvSpPr/>
          <p:nvPr userDrawn="1"/>
        </p:nvSpPr>
        <p:spPr>
          <a:xfrm>
            <a:off x="6200778" y="1233488"/>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7"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8"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xmlns="" id="{B9795E85-7B91-41BB-9DF4-A4893AA48FFA}"/>
              </a:ext>
            </a:extLst>
          </p:cNvPr>
          <p:cNvSpPr>
            <a:spLocks noGrp="1"/>
          </p:cNvSpPr>
          <p:nvPr>
            <p:ph type="pic" sz="quarter" idx="14"/>
          </p:nvPr>
        </p:nvSpPr>
        <p:spPr>
          <a:xfrm>
            <a:off x="6200777" y="3967164"/>
            <a:ext cx="5619751"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8" y="3643803"/>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7"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810182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9"/>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803"/>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7"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7"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C15E3050-1157-4448-A84E-5AC72FC84A7F}"/>
              </a:ext>
            </a:extLst>
          </p:cNvPr>
          <p:cNvCxnSpPr/>
          <p:nvPr userDrawn="1"/>
        </p:nvCxnSpPr>
        <p:spPr>
          <a:xfrm>
            <a:off x="6131719" y="3774716"/>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5386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115DEB4D-1697-4E72-B2BF-F5EA1EF3B009}"/>
              </a:ext>
            </a:extLst>
          </p:cNvPr>
          <p:cNvSpPr/>
          <p:nvPr userDrawn="1"/>
        </p:nvSpPr>
        <p:spPr>
          <a:xfrm>
            <a:off x="7162800"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371478"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3609564" y="3118778"/>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xmlns="" id="{84421AF3-217F-49BD-BF47-1140F3F445D8}"/>
              </a:ext>
            </a:extLst>
          </p:cNvPr>
          <p:cNvSpPr>
            <a:spLocks noGrp="1"/>
          </p:cNvSpPr>
          <p:nvPr>
            <p:ph type="pic" sz="quarter" idx="15"/>
          </p:nvPr>
        </p:nvSpPr>
        <p:spPr>
          <a:xfrm>
            <a:off x="4908418"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xmlns="" id="{475378D9-445B-4812-AE73-9B2CF92DCDF1}"/>
              </a:ext>
            </a:extLst>
          </p:cNvPr>
          <p:cNvSpPr/>
          <p:nvPr userDrawn="1"/>
        </p:nvSpPr>
        <p:spPr>
          <a:xfrm>
            <a:off x="6210302"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B569B8CC-B741-4501-A871-F6CC58941F5C}"/>
              </a:ext>
            </a:extLst>
          </p:cNvPr>
          <p:cNvSpPr/>
          <p:nvPr userDrawn="1"/>
        </p:nvSpPr>
        <p:spPr>
          <a:xfrm>
            <a:off x="8661266"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2F0E9B02-FBE7-4B3F-833A-FCDE146B2DAD}"/>
              </a:ext>
            </a:extLst>
          </p:cNvPr>
          <p:cNvSpPr/>
          <p:nvPr userDrawn="1"/>
        </p:nvSpPr>
        <p:spPr>
          <a:xfrm>
            <a:off x="0" y="1405866"/>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58960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xmlns=""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xmlns="" id="{BF2C4CC9-6F35-4EBF-857F-EBD298D77347}"/>
              </a:ext>
            </a:extLst>
          </p:cNvPr>
          <p:cNvSpPr/>
          <p:nvPr userDrawn="1"/>
        </p:nvSpPr>
        <p:spPr>
          <a:xfrm>
            <a:off x="1578744"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1D54A23-014A-49B4-9E28-7641C8A4F0C1}"/>
              </a:ext>
            </a:extLst>
          </p:cNvPr>
          <p:cNvSpPr/>
          <p:nvPr userDrawn="1"/>
        </p:nvSpPr>
        <p:spPr>
          <a:xfrm>
            <a:off x="6184490"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1587506"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1722820" y="2424868"/>
            <a:ext cx="4131851"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069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xmlns="" id="{404FC023-3732-4036-B4DA-F34DC453036D}"/>
              </a:ext>
            </a:extLst>
          </p:cNvPr>
          <p:cNvSpPr>
            <a:spLocks noGrp="1"/>
          </p:cNvSpPr>
          <p:nvPr>
            <p:ph type="pic" sz="quarter" idx="13"/>
          </p:nvPr>
        </p:nvSpPr>
        <p:spPr>
          <a:xfrm>
            <a:off x="3"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71478"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xmlns="" id="{D9C7DFC2-3A77-4761-A9AF-98963C5CCA07}"/>
              </a:ext>
            </a:extLst>
          </p:cNvPr>
          <p:cNvSpPr>
            <a:spLocks noGrp="1"/>
          </p:cNvSpPr>
          <p:nvPr>
            <p:ph type="pic" sz="quarter" idx="14"/>
          </p:nvPr>
        </p:nvSpPr>
        <p:spPr>
          <a:xfrm>
            <a:off x="4981578"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2"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xmlns="" id="{18F30468-CC2E-4430-88DD-81D548B988FA}"/>
              </a:ext>
            </a:extLst>
          </p:cNvPr>
          <p:cNvGrpSpPr/>
          <p:nvPr userDrawn="1"/>
        </p:nvGrpSpPr>
        <p:grpSpPr>
          <a:xfrm>
            <a:off x="371476" y="260350"/>
            <a:ext cx="644525" cy="973138"/>
            <a:chOff x="371475" y="671713"/>
            <a:chExt cx="496540" cy="836738"/>
          </a:xfrm>
        </p:grpSpPr>
        <p:sp>
          <p:nvSpPr>
            <p:cNvPr id="8" name="Rectangle 7">
              <a:extLst>
                <a:ext uri="{FF2B5EF4-FFF2-40B4-BE49-F238E27FC236}">
                  <a16:creationId xmlns:a16="http://schemas.microsoft.com/office/drawing/2014/main" xmlns=""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2892285"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2892285"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F36B08A9-4F2C-4D72-A755-CBF0DAD5A4FC}"/>
              </a:ext>
            </a:extLst>
          </p:cNvPr>
          <p:cNvSpPr>
            <a:spLocks noGrp="1"/>
          </p:cNvSpPr>
          <p:nvPr>
            <p:ph type="pic" sz="quarter" idx="14"/>
          </p:nvPr>
        </p:nvSpPr>
        <p:spPr>
          <a:xfrm>
            <a:off x="6151740"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867313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8673132"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7063830"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371476"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371476"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371765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3717653"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6"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9" y="2910547"/>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9"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895144" y="2910547"/>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895144"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90C1024-E4C7-44C6-ADC4-870B3D482C3F}"/>
              </a:ext>
            </a:extLst>
          </p:cNvPr>
          <p:cNvSpPr/>
          <p:nvPr userDrawn="1"/>
        </p:nvSpPr>
        <p:spPr>
          <a:xfrm>
            <a:off x="6441279" y="3761724"/>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4DB43705-0B3F-4F77-A8BB-08EC09D36A56}"/>
              </a:ext>
            </a:extLst>
          </p:cNvPr>
          <p:cNvSpPr/>
          <p:nvPr userDrawn="1"/>
        </p:nvSpPr>
        <p:spPr>
          <a:xfrm>
            <a:off x="371475" y="1271591"/>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6" y="260352"/>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610171" y="3956710"/>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610171" y="4569587"/>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539836" y="1462746"/>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xmlns="" id="{9DFBCB44-5019-402B-BEC3-12F7F5526F0E}"/>
              </a:ext>
            </a:extLst>
          </p:cNvPr>
          <p:cNvSpPr>
            <a:spLocks noGrp="1"/>
          </p:cNvSpPr>
          <p:nvPr>
            <p:ph type="pic" sz="quarter" idx="13"/>
          </p:nvPr>
        </p:nvSpPr>
        <p:spPr>
          <a:xfrm>
            <a:off x="5880101" y="1271591"/>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xmlns="" id="{8CD826C9-080C-4638-B261-376BD8B31622}"/>
              </a:ext>
            </a:extLst>
          </p:cNvPr>
          <p:cNvSpPr>
            <a:spLocks noGrp="1"/>
          </p:cNvSpPr>
          <p:nvPr>
            <p:ph type="pic" sz="quarter" idx="14"/>
          </p:nvPr>
        </p:nvSpPr>
        <p:spPr>
          <a:xfrm>
            <a:off x="371475" y="3758271"/>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6"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85661614-E5E5-43DF-A12A-7BE84E58EE3B}"/>
              </a:ext>
            </a:extLst>
          </p:cNvPr>
          <p:cNvSpPr/>
          <p:nvPr userDrawn="1"/>
        </p:nvSpPr>
        <p:spPr>
          <a:xfrm>
            <a:off x="371476" y="5271764"/>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9161B260-71A2-402A-A38D-FE2C484B7F99}"/>
              </a:ext>
            </a:extLst>
          </p:cNvPr>
          <p:cNvSpPr/>
          <p:nvPr userDrawn="1"/>
        </p:nvSpPr>
        <p:spPr>
          <a:xfrm>
            <a:off x="6319836" y="1233492"/>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483350"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1932306"/>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147098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50" y="1462406"/>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xmlns="" id="{AF4B4D45-80E3-42F8-B437-4182608210C3}"/>
              </a:ext>
            </a:extLst>
          </p:cNvPr>
          <p:cNvGrpSpPr/>
          <p:nvPr userDrawn="1"/>
        </p:nvGrpSpPr>
        <p:grpSpPr>
          <a:xfrm>
            <a:off x="5387976"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xmlns=""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xmlns="" id="{FA147081-5AFB-463F-B27C-7A0C4CA0573B}"/>
              </a:ext>
            </a:extLst>
          </p:cNvPr>
          <p:cNvGrpSpPr/>
          <p:nvPr userDrawn="1"/>
        </p:nvGrpSpPr>
        <p:grpSpPr>
          <a:xfrm flipH="1">
            <a:off x="6248403"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xmlns=""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172203"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1"/>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xmlns="" id="{97E2F46B-C34E-40D3-9D43-BBA43EDFC924}"/>
              </a:ext>
            </a:extLst>
          </p:cNvPr>
          <p:cNvSpPr/>
          <p:nvPr userDrawn="1"/>
        </p:nvSpPr>
        <p:spPr>
          <a:xfrm>
            <a:off x="6819907"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6769101" y="0"/>
            <a:ext cx="2711083"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F44232AA-36A1-4A85-8868-9D12848EB106}"/>
              </a:ext>
            </a:extLst>
          </p:cNvPr>
          <p:cNvSpPr/>
          <p:nvPr userDrawn="1"/>
        </p:nvSpPr>
        <p:spPr>
          <a:xfrm>
            <a:off x="9480917" y="2286000"/>
            <a:ext cx="271108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0B045D93-056D-486E-A634-890ECB9AF9C2}"/>
              </a:ext>
            </a:extLst>
          </p:cNvPr>
          <p:cNvSpPr/>
          <p:nvPr userDrawn="1"/>
        </p:nvSpPr>
        <p:spPr>
          <a:xfrm>
            <a:off x="6769101" y="4572000"/>
            <a:ext cx="2711083"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67CD5E4-19A9-4EFD-BBF1-2B1FBC9BB9BD}"/>
              </a:ext>
            </a:extLst>
          </p:cNvPr>
          <p:cNvSpPr/>
          <p:nvPr userDrawn="1"/>
        </p:nvSpPr>
        <p:spPr>
          <a:xfrm>
            <a:off x="9480917" y="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AA533582-AC3E-4F3B-9602-085EB97AD294}"/>
              </a:ext>
            </a:extLst>
          </p:cNvPr>
          <p:cNvSpPr/>
          <p:nvPr userDrawn="1"/>
        </p:nvSpPr>
        <p:spPr>
          <a:xfrm>
            <a:off x="6768365" y="2286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CF0B1BD9-4AC2-4549-9001-383664C7F224}"/>
              </a:ext>
            </a:extLst>
          </p:cNvPr>
          <p:cNvSpPr/>
          <p:nvPr userDrawn="1"/>
        </p:nvSpPr>
        <p:spPr>
          <a:xfrm>
            <a:off x="9480917" y="4572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xmlns="" id="{32B2DC05-AAD7-458D-B737-BE8CCA1FFA99}"/>
              </a:ext>
            </a:extLst>
          </p:cNvPr>
          <p:cNvSpPr/>
          <p:nvPr userDrawn="1"/>
        </p:nvSpPr>
        <p:spPr>
          <a:xfrm rot="5400000">
            <a:off x="9422986" y="1050376"/>
            <a:ext cx="298174" cy="1852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xmlns="" id="{E423C01B-EB10-48EF-8F1C-C2A7E1923E3E}"/>
              </a:ext>
            </a:extLst>
          </p:cNvPr>
          <p:cNvSpPr/>
          <p:nvPr userDrawn="1"/>
        </p:nvSpPr>
        <p:spPr>
          <a:xfrm rot="16200000">
            <a:off x="9238100" y="3336376"/>
            <a:ext cx="298174" cy="1852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BB0D5D5D-BB46-489A-A006-03E52FDA0AB6}"/>
              </a:ext>
            </a:extLst>
          </p:cNvPr>
          <p:cNvSpPr/>
          <p:nvPr userDrawn="1"/>
        </p:nvSpPr>
        <p:spPr>
          <a:xfrm rot="5400000">
            <a:off x="9422986" y="5622376"/>
            <a:ext cx="298174" cy="1852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xmlns="" id="{2D0DCA06-9544-45C9-BE22-EBB853AE757C}"/>
              </a:ext>
            </a:extLst>
          </p:cNvPr>
          <p:cNvSpPr>
            <a:spLocks noGrp="1"/>
          </p:cNvSpPr>
          <p:nvPr>
            <p:ph type="pic" sz="quarter" idx="13"/>
          </p:nvPr>
        </p:nvSpPr>
        <p:spPr>
          <a:xfrm>
            <a:off x="10133590" y="561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21403A13-F195-405D-B352-4B77969E358B}"/>
              </a:ext>
            </a:extLst>
          </p:cNvPr>
          <p:cNvSpPr>
            <a:spLocks noGrp="1"/>
          </p:cNvSpPr>
          <p:nvPr>
            <p:ph type="pic" sz="quarter" idx="14"/>
          </p:nvPr>
        </p:nvSpPr>
        <p:spPr>
          <a:xfrm>
            <a:off x="7421035" y="2847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xmlns="" id="{390C9BE2-4328-41D9-82FB-F6FEE7026C55}"/>
              </a:ext>
            </a:extLst>
          </p:cNvPr>
          <p:cNvSpPr>
            <a:spLocks noGrp="1"/>
          </p:cNvSpPr>
          <p:nvPr>
            <p:ph type="pic" sz="quarter" idx="15"/>
          </p:nvPr>
        </p:nvSpPr>
        <p:spPr>
          <a:xfrm>
            <a:off x="10133590" y="5133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xmlns="" id="{1EE624A7-7FE4-44DC-B710-D995C25C9CEA}"/>
              </a:ext>
            </a:extLst>
          </p:cNvPr>
          <p:cNvSpPr>
            <a:spLocks noGrp="1"/>
          </p:cNvSpPr>
          <p:nvPr>
            <p:ph type="body" sz="quarter" idx="18" hasCustomPrompt="1"/>
          </p:nvPr>
        </p:nvSpPr>
        <p:spPr>
          <a:xfrm>
            <a:off x="6956243"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xmlns=""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xmlns=""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6"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xmlns="" id="{917F3183-F8DC-409E-BDAF-E3190E5CC10A}"/>
              </a:ext>
            </a:extLst>
          </p:cNvPr>
          <p:cNvSpPr>
            <a:spLocks noGrp="1"/>
          </p:cNvSpPr>
          <p:nvPr>
            <p:ph type="pic" sz="quarter" idx="13"/>
          </p:nvPr>
        </p:nvSpPr>
        <p:spPr>
          <a:xfrm>
            <a:off x="1466713"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xmlns="" id="{8DCF90EE-8A0F-46BB-A8EC-27CB7826EB0D}"/>
              </a:ext>
            </a:extLst>
          </p:cNvPr>
          <p:cNvSpPr>
            <a:spLocks noGrp="1"/>
          </p:cNvSpPr>
          <p:nvPr>
            <p:ph type="pic" sz="quarter" idx="17"/>
          </p:nvPr>
        </p:nvSpPr>
        <p:spPr>
          <a:xfrm>
            <a:off x="4108137"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xmlns="" id="{4B6BCE84-A7A7-4701-966F-9F969C523C51}"/>
              </a:ext>
            </a:extLst>
          </p:cNvPr>
          <p:cNvSpPr>
            <a:spLocks noGrp="1"/>
          </p:cNvSpPr>
          <p:nvPr>
            <p:ph type="pic" sz="quarter" idx="18"/>
          </p:nvPr>
        </p:nvSpPr>
        <p:spPr>
          <a:xfrm>
            <a:off x="6749559"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xmlns="" id="{2F810615-16AA-4D3F-93BB-1074BABE1234}"/>
              </a:ext>
            </a:extLst>
          </p:cNvPr>
          <p:cNvSpPr>
            <a:spLocks noGrp="1"/>
          </p:cNvSpPr>
          <p:nvPr>
            <p:ph type="pic" sz="quarter" idx="19"/>
          </p:nvPr>
        </p:nvSpPr>
        <p:spPr>
          <a:xfrm>
            <a:off x="9435090"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9E999B4-BC91-4EF5-915C-59E58E141134}"/>
              </a:ext>
            </a:extLst>
          </p:cNvPr>
          <p:cNvSpPr/>
          <p:nvPr userDrawn="1"/>
        </p:nvSpPr>
        <p:spPr>
          <a:xfrm>
            <a:off x="979920" y="4514251"/>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8E3D72D1-545E-4FA9-B18F-DBE257DA9472}"/>
              </a:ext>
            </a:extLst>
          </p:cNvPr>
          <p:cNvSpPr/>
          <p:nvPr userDrawn="1"/>
        </p:nvSpPr>
        <p:spPr>
          <a:xfrm>
            <a:off x="3621344" y="4514251"/>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A1FF2C74-7F94-4D15-9530-4844CA0ABABA}"/>
              </a:ext>
            </a:extLst>
          </p:cNvPr>
          <p:cNvSpPr/>
          <p:nvPr userDrawn="1"/>
        </p:nvSpPr>
        <p:spPr>
          <a:xfrm>
            <a:off x="6262768" y="4514251"/>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D65048BF-5755-467D-94DA-799CD1A9ED70}"/>
              </a:ext>
            </a:extLst>
          </p:cNvPr>
          <p:cNvSpPr/>
          <p:nvPr userDrawn="1"/>
        </p:nvSpPr>
        <p:spPr>
          <a:xfrm>
            <a:off x="8904188" y="4514251"/>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xmlns=""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7A9C8821-D3DD-40C3-83BD-38D190405711}"/>
              </a:ext>
            </a:extLst>
          </p:cNvPr>
          <p:cNvSpPr>
            <a:spLocks noGrp="1"/>
          </p:cNvSpPr>
          <p:nvPr>
            <p:ph type="body" sz="quarter" idx="22" hasCustomPrompt="1"/>
          </p:nvPr>
        </p:nvSpPr>
        <p:spPr>
          <a:xfrm>
            <a:off x="637431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C3FC554A-BF67-40BD-BD4F-B2EA17BBDBC1}"/>
              </a:ext>
            </a:extLst>
          </p:cNvPr>
          <p:cNvSpPr>
            <a:spLocks noGrp="1"/>
          </p:cNvSpPr>
          <p:nvPr>
            <p:ph type="body" sz="quarter" idx="23" hasCustomPrompt="1"/>
          </p:nvPr>
        </p:nvSpPr>
        <p:spPr>
          <a:xfrm>
            <a:off x="9015733"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xmlns=""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A09D405-9228-4697-A91F-4E5A2B5B6512}"/>
              </a:ext>
            </a:extLst>
          </p:cNvPr>
          <p:cNvCxnSpPr>
            <a:cxnSpLocks/>
          </p:cNvCxnSpPr>
          <p:nvPr userDrawn="1"/>
        </p:nvCxnSpPr>
        <p:spPr>
          <a:xfrm>
            <a:off x="6262768"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7" y="1233488"/>
            <a:ext cx="4140891"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xmlns=""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xmlns=""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xmlns="" id="{F894F998-0FDF-4CA2-802E-4FCFA7674171}"/>
              </a:ext>
            </a:extLst>
          </p:cNvPr>
          <p:cNvGrpSpPr/>
          <p:nvPr userDrawn="1"/>
        </p:nvGrpSpPr>
        <p:grpSpPr>
          <a:xfrm>
            <a:off x="7090102" y="2462886"/>
            <a:ext cx="4801863" cy="2689468"/>
            <a:chOff x="4790661" y="2266122"/>
            <a:chExt cx="1918252" cy="2852530"/>
          </a:xfrm>
        </p:grpSpPr>
        <p:cxnSp>
          <p:nvCxnSpPr>
            <p:cNvPr id="33" name="Straight Connector 32">
              <a:extLst>
                <a:ext uri="{FF2B5EF4-FFF2-40B4-BE49-F238E27FC236}">
                  <a16:creationId xmlns:a16="http://schemas.microsoft.com/office/drawing/2014/main" xmlns=""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7166510"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179CBA0C-6465-4209-AF3F-548A57F20CE8}"/>
              </a:ext>
            </a:extLst>
          </p:cNvPr>
          <p:cNvSpPr>
            <a:spLocks noGrp="1"/>
          </p:cNvSpPr>
          <p:nvPr>
            <p:ph type="body" sz="quarter" idx="21" hasCustomPrompt="1"/>
          </p:nvPr>
        </p:nvSpPr>
        <p:spPr>
          <a:xfrm>
            <a:off x="7166510"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99852211-6BD9-4B69-BBC9-F2181F272D23}"/>
              </a:ext>
            </a:extLst>
          </p:cNvPr>
          <p:cNvSpPr>
            <a:spLocks noGrp="1"/>
          </p:cNvSpPr>
          <p:nvPr>
            <p:ph type="body" sz="quarter" idx="22" hasCustomPrompt="1"/>
          </p:nvPr>
        </p:nvSpPr>
        <p:spPr>
          <a:xfrm>
            <a:off x="7166510"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EF11D65-7095-41D2-9630-E2EB44552E58}"/>
              </a:ext>
            </a:extLst>
          </p:cNvPr>
          <p:cNvSpPr>
            <a:spLocks noGrp="1"/>
          </p:cNvSpPr>
          <p:nvPr>
            <p:ph type="body" sz="quarter" idx="23" hasCustomPrompt="1"/>
          </p:nvPr>
        </p:nvSpPr>
        <p:spPr>
          <a:xfrm>
            <a:off x="7166510"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5227572" y="143754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xmlns="" id="{9A1BE0BE-1FFD-445C-B6BA-E4A602D22112}"/>
              </a:ext>
            </a:extLst>
          </p:cNvPr>
          <p:cNvSpPr>
            <a:spLocks noGrp="1"/>
          </p:cNvSpPr>
          <p:nvPr>
            <p:ph type="pic" sz="quarter" idx="24"/>
          </p:nvPr>
        </p:nvSpPr>
        <p:spPr>
          <a:xfrm>
            <a:off x="5227572" y="27156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xmlns="" id="{B577AF17-6C7E-48B9-B267-0874B232A710}"/>
              </a:ext>
            </a:extLst>
          </p:cNvPr>
          <p:cNvSpPr>
            <a:spLocks noGrp="1"/>
          </p:cNvSpPr>
          <p:nvPr>
            <p:ph type="pic" sz="quarter" idx="25"/>
          </p:nvPr>
        </p:nvSpPr>
        <p:spPr>
          <a:xfrm>
            <a:off x="5227572" y="404389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98A01AB1-3434-46C7-B1B3-90AFD4B1799F}"/>
              </a:ext>
            </a:extLst>
          </p:cNvPr>
          <p:cNvSpPr>
            <a:spLocks noGrp="1"/>
          </p:cNvSpPr>
          <p:nvPr>
            <p:ph type="pic" sz="quarter" idx="26"/>
          </p:nvPr>
        </p:nvSpPr>
        <p:spPr>
          <a:xfrm>
            <a:off x="5227572" y="53682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DD2DC66-11E4-4714-A8DE-E8AC34D49655}"/>
              </a:ext>
            </a:extLst>
          </p:cNvPr>
          <p:cNvSpPr/>
          <p:nvPr userDrawn="1"/>
        </p:nvSpPr>
        <p:spPr>
          <a:xfrm>
            <a:off x="371475" y="1233492"/>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AF541B1-4F4B-40BC-BF0B-B80864399D0C}"/>
              </a:ext>
            </a:extLst>
          </p:cNvPr>
          <p:cNvSpPr/>
          <p:nvPr userDrawn="1"/>
        </p:nvSpPr>
        <p:spPr>
          <a:xfrm>
            <a:off x="371475" y="3773176"/>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DB837A4A-8DA3-4F45-9468-2C7DE5B35803}"/>
              </a:ext>
            </a:extLst>
          </p:cNvPr>
          <p:cNvSpPr/>
          <p:nvPr userDrawn="1"/>
        </p:nvSpPr>
        <p:spPr>
          <a:xfrm>
            <a:off x="6170636"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39CA034F-F360-4CF5-B944-C16768254C5A}"/>
              </a:ext>
            </a:extLst>
          </p:cNvPr>
          <p:cNvSpPr/>
          <p:nvPr userDrawn="1"/>
        </p:nvSpPr>
        <p:spPr>
          <a:xfrm>
            <a:off x="6170636" y="3773175"/>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615475"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CA01639-D8FA-4F18-8FE5-E923F5A1BB48}"/>
              </a:ext>
            </a:extLst>
          </p:cNvPr>
          <p:cNvSpPr/>
          <p:nvPr userDrawn="1"/>
        </p:nvSpPr>
        <p:spPr>
          <a:xfrm>
            <a:off x="2730561"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AF02D09E-3C25-405E-BF24-A884A07C224A}"/>
              </a:ext>
            </a:extLst>
          </p:cNvPr>
          <p:cNvSpPr/>
          <p:nvPr userDrawn="1"/>
        </p:nvSpPr>
        <p:spPr>
          <a:xfrm>
            <a:off x="2730561"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xmlns=""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xmlns="" id="{1C6F0F84-9668-4EA8-A3F5-3AD5AED3EFDD}"/>
              </a:ext>
            </a:extLst>
          </p:cNvPr>
          <p:cNvSpPr/>
          <p:nvPr userDrawn="1"/>
        </p:nvSpPr>
        <p:spPr>
          <a:xfrm>
            <a:off x="8549715"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19CCCFCB-4EAD-47A3-8F4A-307EE022DD53}"/>
              </a:ext>
            </a:extLst>
          </p:cNvPr>
          <p:cNvSpPr/>
          <p:nvPr userDrawn="1"/>
        </p:nvSpPr>
        <p:spPr>
          <a:xfrm>
            <a:off x="8549715"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xmlns="" id="{058CD71F-A7E3-4F68-ADE3-4E6B1BAE3129}"/>
              </a:ext>
            </a:extLst>
          </p:cNvPr>
          <p:cNvSpPr>
            <a:spLocks noGrp="1"/>
          </p:cNvSpPr>
          <p:nvPr>
            <p:ph type="body" sz="quarter" idx="28" hasCustomPrompt="1"/>
          </p:nvPr>
        </p:nvSpPr>
        <p:spPr>
          <a:xfrm>
            <a:off x="8719399"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xmlns="" id="{6EC40EC2-3775-4AF2-965D-0235107D8342}"/>
              </a:ext>
            </a:extLst>
          </p:cNvPr>
          <p:cNvSpPr>
            <a:spLocks noGrp="1"/>
          </p:cNvSpPr>
          <p:nvPr>
            <p:ph type="body" sz="quarter" idx="29" hasCustomPrompt="1"/>
          </p:nvPr>
        </p:nvSpPr>
        <p:spPr>
          <a:xfrm>
            <a:off x="8719399"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xmlns="" id="{F196EA03-E36C-4E2A-A82F-8FA76EC2DBFC}"/>
              </a:ext>
            </a:extLst>
          </p:cNvPr>
          <p:cNvSpPr>
            <a:spLocks noGrp="1"/>
          </p:cNvSpPr>
          <p:nvPr>
            <p:ph type="pic" sz="quarter" idx="30"/>
          </p:nvPr>
        </p:nvSpPr>
        <p:spPr>
          <a:xfrm>
            <a:off x="615475"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xmlns=""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xmlns=""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BB81E01-55F6-44A7-8ACB-B172EA0F9FB3}"/>
              </a:ext>
            </a:extLst>
          </p:cNvPr>
          <p:cNvSpPr/>
          <p:nvPr userDrawn="1"/>
        </p:nvSpPr>
        <p:spPr>
          <a:xfrm>
            <a:off x="467422"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FAD85DF7-0BE8-4B88-98A1-F5062CDAA964}"/>
              </a:ext>
            </a:extLst>
          </p:cNvPr>
          <p:cNvSpPr/>
          <p:nvPr userDrawn="1"/>
        </p:nvSpPr>
        <p:spPr>
          <a:xfrm>
            <a:off x="3412046"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DF69394C-95D0-4D10-A34D-A35EF27D2806}"/>
              </a:ext>
            </a:extLst>
          </p:cNvPr>
          <p:cNvSpPr/>
          <p:nvPr userDrawn="1"/>
        </p:nvSpPr>
        <p:spPr>
          <a:xfrm>
            <a:off x="6356670"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86DBF753-694A-4503-A33B-73C09E8EE3A5}"/>
              </a:ext>
            </a:extLst>
          </p:cNvPr>
          <p:cNvSpPr/>
          <p:nvPr userDrawn="1"/>
        </p:nvSpPr>
        <p:spPr>
          <a:xfrm>
            <a:off x="9301297"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8"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7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7"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604611"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604611"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549236"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549236"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493860"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493860"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438488"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438488"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xmlns=""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xmlns=""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81414" y="1233488"/>
            <a:ext cx="5512491"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xmlns="" id="{6750280A-6976-42F9-B984-8601DD1972DC}"/>
              </a:ext>
            </a:extLst>
          </p:cNvPr>
          <p:cNvSpPr>
            <a:spLocks noGrp="1"/>
          </p:cNvSpPr>
          <p:nvPr>
            <p:ph type="chart" sz="quarter" idx="14"/>
          </p:nvPr>
        </p:nvSpPr>
        <p:spPr>
          <a:xfrm>
            <a:off x="6379473" y="1233488"/>
            <a:ext cx="5512491"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xmlns=""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510623" y="1362697"/>
            <a:ext cx="5552247"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xmlns="" id="{3CC4F2FB-E360-40E2-BDA5-455EB243C216}"/>
              </a:ext>
            </a:extLst>
          </p:cNvPr>
          <p:cNvSpPr>
            <a:spLocks noGrp="1"/>
          </p:cNvSpPr>
          <p:nvPr>
            <p:ph type="chart" sz="quarter" idx="14"/>
          </p:nvPr>
        </p:nvSpPr>
        <p:spPr>
          <a:xfrm>
            <a:off x="500683" y="3781220"/>
            <a:ext cx="5552247"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xmlns="" id="{6373EAFD-6648-4861-97FB-A3961B86C814}"/>
              </a:ext>
            </a:extLst>
          </p:cNvPr>
          <p:cNvSpPr>
            <a:spLocks noGrp="1"/>
          </p:cNvSpPr>
          <p:nvPr>
            <p:ph type="chart" sz="quarter" idx="15"/>
          </p:nvPr>
        </p:nvSpPr>
        <p:spPr>
          <a:xfrm>
            <a:off x="6208645" y="1367563"/>
            <a:ext cx="5552247"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xmlns="" id="{CF0E102C-57E1-46ED-BE41-21C356F42BAD}"/>
              </a:ext>
            </a:extLst>
          </p:cNvPr>
          <p:cNvSpPr>
            <a:spLocks noGrp="1"/>
          </p:cNvSpPr>
          <p:nvPr>
            <p:ph type="chart" sz="quarter" idx="16"/>
          </p:nvPr>
        </p:nvSpPr>
        <p:spPr>
          <a:xfrm>
            <a:off x="6198705" y="3786087"/>
            <a:ext cx="5552247"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DC2DEF-D2FE-4B45-ABA4-9F153FD1C98A}"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4BF4833-09CA-4F95-9AA9-D45BF689F777}" type="datetimeFigureOut">
              <a:rPr lang="en-IN" smtClean="0"/>
              <a:pPr/>
              <a:t>11-05-2023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3DC2DEF-D2FE-4B45-ABA4-9F153FD1C98A}" type="slidenum">
              <a:rPr lang="en-US" smtClean="0"/>
              <a:pPr/>
              <a:t>‹#›</a:t>
            </a:fld>
            <a:endParaRPr lang="en-US" dirty="0"/>
          </a:p>
        </p:txBody>
      </p:sp>
      <p:sp>
        <p:nvSpPr>
          <p:cNvPr id="11" name="Rectangle 10">
            <a:extLst>
              <a:ext uri="{FF2B5EF4-FFF2-40B4-BE49-F238E27FC236}">
                <a16:creationId xmlns:a16="http://schemas.microsoft.com/office/drawing/2014/main" xmlns="" id="{A3BC3459-A353-4F9B-8C87-A98FF9397256}"/>
              </a:ext>
            </a:extLst>
          </p:cNvPr>
          <p:cNvSpPr/>
          <p:nvPr userDrawn="1"/>
        </p:nvSpPr>
        <p:spPr>
          <a:xfrm>
            <a:off x="11229978"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38" r:id="rId14"/>
    <p:sldLayoutId id="2147483817" r:id="rId15"/>
    <p:sldLayoutId id="2147483818" r:id="rId16"/>
    <p:sldLayoutId id="2147483798" r:id="rId17"/>
    <p:sldLayoutId id="2147483799" r:id="rId18"/>
    <p:sldLayoutId id="2147483800" r:id="rId19"/>
    <p:sldLayoutId id="2147483759" r:id="rId20"/>
    <p:sldLayoutId id="2147483716" r:id="rId21"/>
    <p:sldLayoutId id="2147483717"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0" r:id="rId33"/>
    <p:sldLayoutId id="2147483671" r:id="rId34"/>
    <p:sldLayoutId id="2147483672" r:id="rId35"/>
    <p:sldLayoutId id="2147483674" r:id="rId36"/>
    <p:sldLayoutId id="2147483675" r:id="rId37"/>
    <p:sldLayoutId id="2147483676" r:id="rId38"/>
    <p:sldLayoutId id="2147483677"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2.svg"/><Relationship Id="rId10" Type="http://schemas.openxmlformats.org/officeDocument/2006/relationships/chart" Target="../charts/chart1.xml"/><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26EBDBA8-B5EE-45FE-B1E4-9CE2C8C17EB9}"/>
              </a:ext>
            </a:extLst>
          </p:cNvPr>
          <p:cNvPicPr>
            <a:picLocks noGrp="1" noChangeAspect="1"/>
          </p:cNvPicPr>
          <p:nvPr>
            <p:ph type="pic" sz="quarter" idx="10"/>
          </p:nvPr>
        </p:nvPicPr>
        <p:blipFill>
          <a:blip r:embed="rId2"/>
          <a:srcRect l="6007" r="6007"/>
          <a:stretch>
            <a:fillRect/>
          </a:stretch>
        </p:blipFill>
        <p:spPr>
          <a:xfrm>
            <a:off x="7528661" y="682625"/>
            <a:ext cx="4405235" cy="4791189"/>
          </a:xfrm>
        </p:spPr>
      </p:pic>
      <p:sp>
        <p:nvSpPr>
          <p:cNvPr id="3" name="Title 2">
            <a:extLst>
              <a:ext uri="{FF2B5EF4-FFF2-40B4-BE49-F238E27FC236}">
                <a16:creationId xmlns:a16="http://schemas.microsoft.com/office/drawing/2014/main" xmlns="" id="{3D71C9CD-CAE8-4AC8-936D-333769D479E5}"/>
              </a:ext>
            </a:extLst>
          </p:cNvPr>
          <p:cNvSpPr>
            <a:spLocks noGrp="1"/>
          </p:cNvSpPr>
          <p:nvPr>
            <p:ph type="ctrTitle"/>
          </p:nvPr>
        </p:nvSpPr>
        <p:spPr>
          <a:xfrm>
            <a:off x="600074" y="1944921"/>
            <a:ext cx="6486525" cy="3470391"/>
          </a:xfrm>
        </p:spPr>
        <p:txBody>
          <a:bodyPr>
            <a:normAutofit/>
          </a:bodyPr>
          <a:lstStyle/>
          <a:p>
            <a:r>
              <a:rPr lang="en-US" sz="6600" dirty="0"/>
              <a:t>Presentation on TechifyIndia</a:t>
            </a:r>
            <a:br>
              <a:rPr lang="en-US" sz="6600" dirty="0"/>
            </a:br>
            <a:r>
              <a:rPr lang="en-US" sz="6600" dirty="0" smtClean="0"/>
              <a:t> </a:t>
            </a:r>
            <a:endParaRPr lang="en-US" sz="6600" dirty="0"/>
          </a:p>
        </p:txBody>
      </p:sp>
      <p:sp>
        <p:nvSpPr>
          <p:cNvPr id="4" name="Subtitle 3">
            <a:extLst>
              <a:ext uri="{FF2B5EF4-FFF2-40B4-BE49-F238E27FC236}">
                <a16:creationId xmlns:a16="http://schemas.microsoft.com/office/drawing/2014/main" xmlns="" id="{C6D24F99-E026-485A-96CD-AEC98137262A}"/>
              </a:ext>
            </a:extLst>
          </p:cNvPr>
          <p:cNvSpPr>
            <a:spLocks noGrp="1"/>
          </p:cNvSpPr>
          <p:nvPr>
            <p:ph type="subTitle" idx="1"/>
          </p:nvPr>
        </p:nvSpPr>
        <p:spPr>
          <a:xfrm>
            <a:off x="7205661" y="5881693"/>
            <a:ext cx="4986339" cy="976311"/>
          </a:xfrm>
        </p:spPr>
        <p:txBody>
          <a:bodyPr>
            <a:normAutofit/>
          </a:bodyPr>
          <a:lstStyle/>
          <a:p>
            <a:r>
              <a:rPr lang="en-US" sz="2000" b="1" dirty="0" smtClean="0"/>
              <a:t>		     </a:t>
            </a:r>
            <a:r>
              <a:rPr lang="en-US" sz="2000" b="1" dirty="0" err="1" smtClean="0"/>
              <a:t>Shridhar</a:t>
            </a:r>
            <a:r>
              <a:rPr lang="en-US" sz="2000" b="1" dirty="0" smtClean="0"/>
              <a:t> </a:t>
            </a:r>
            <a:r>
              <a:rPr lang="en-US" sz="2000" b="1" dirty="0" err="1" smtClean="0"/>
              <a:t>H</a:t>
            </a:r>
            <a:r>
              <a:rPr lang="en-US" sz="2000" b="1" smtClean="0"/>
              <a:t>avinal</a:t>
            </a:r>
            <a:r>
              <a:rPr lang="en-US" sz="2000" b="1" dirty="0" smtClean="0"/>
              <a:t>       </a:t>
            </a:r>
            <a:r>
              <a:rPr lang="en-US" sz="2000" b="1" dirty="0" smtClean="0"/>
              <a:t>		      393CS217009</a:t>
            </a:r>
            <a:endParaRPr lang="en-US" sz="2000" b="1" dirty="0"/>
          </a:p>
        </p:txBody>
      </p:sp>
    </p:spTree>
    <p:extLst>
      <p:ext uri="{BB962C8B-B14F-4D97-AF65-F5344CB8AC3E}">
        <p14:creationId xmlns:p14="http://schemas.microsoft.com/office/powerpoint/2010/main" xmlns=""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E84475F-A218-40AD-91D5-2A42073651D9}"/>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38" name="Chart 37">
            <a:extLst>
              <a:ext uri="{FF2B5EF4-FFF2-40B4-BE49-F238E27FC236}">
                <a16:creationId xmlns:a16="http://schemas.microsoft.com/office/drawing/2014/main" xmlns="" id="{9F3D9408-1EE9-40D5-991D-8F751A00F428}"/>
              </a:ext>
            </a:extLst>
          </p:cNvPr>
          <p:cNvGraphicFramePr/>
          <p:nvPr>
            <p:extLst>
              <p:ext uri="{D42A27DB-BD31-4B8C-83A1-F6EECF244321}">
                <p14:modId xmlns:p14="http://schemas.microsoft.com/office/powerpoint/2010/main" xmlns="" val="266024355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xmlns="" id="{79FDA841-FA1E-4AC0-8980-5680F4BB7661}"/>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xmlns=""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81E71C2-3FC1-41C1-8255-33A1AC802247}"/>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a16="http://schemas.microsoft.com/office/drawing/2014/main" xmlns="" id="{EBE22FB5-ED03-4382-BD6F-59A4C5CE2041}"/>
              </a:ext>
            </a:extLst>
          </p:cNvPr>
          <p:cNvGraphicFramePr/>
          <p:nvPr>
            <p:extLst>
              <p:ext uri="{D42A27DB-BD31-4B8C-83A1-F6EECF244321}">
                <p14:modId xmlns:p14="http://schemas.microsoft.com/office/powerpoint/2010/main" xmlns="" val="351970990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xmlns="" id="{9057EACC-E61A-4B40-90D1-63D280947548}"/>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xmlns=""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5C3BFBB-331A-46AE-94C1-43012460D8F7}"/>
              </a:ext>
            </a:extLst>
          </p:cNvPr>
          <p:cNvSpPr>
            <a:spLocks noGrp="1"/>
          </p:cNvSpPr>
          <p:nvPr>
            <p:ph type="sldNum" sz="quarter" idx="12"/>
          </p:nvPr>
        </p:nvSpPr>
        <p:spPr/>
        <p:txBody>
          <a:bodyPr/>
          <a:lstStyle/>
          <a:p>
            <a:fld id="{03DC2DEF-D2FE-4B45-ABA4-9F153FD1C98A}" type="slidenum">
              <a:rPr lang="en-US" smtClean="0"/>
              <a:pPr/>
              <a:t>12</a:t>
            </a:fld>
            <a:endParaRPr lang="en-US" dirty="0"/>
          </a:p>
        </p:txBody>
      </p:sp>
      <p:pic>
        <p:nvPicPr>
          <p:cNvPr id="6" name="Picture 5">
            <a:extLst>
              <a:ext uri="{FF2B5EF4-FFF2-40B4-BE49-F238E27FC236}">
                <a16:creationId xmlns:a16="http://schemas.microsoft.com/office/drawing/2014/main" xmlns="" id="{B128EBCF-0AE7-4A5A-BA21-5FA18EB38F96}"/>
              </a:ext>
            </a:extLst>
          </p:cNvPr>
          <p:cNvPicPr>
            <a:picLocks noChangeAspect="1"/>
          </p:cNvPicPr>
          <p:nvPr/>
        </p:nvPicPr>
        <p:blipFill>
          <a:blip r:embed="rId2"/>
          <a:stretch>
            <a:fillRect/>
          </a:stretch>
        </p:blipFill>
        <p:spPr>
          <a:xfrm>
            <a:off x="1420587" y="482160"/>
            <a:ext cx="9256925" cy="5468471"/>
          </a:xfrm>
          <a:prstGeom prst="rect">
            <a:avLst/>
          </a:prstGeom>
        </p:spPr>
      </p:pic>
      <p:pic>
        <p:nvPicPr>
          <p:cNvPr id="7" name="Picture 6">
            <a:extLst>
              <a:ext uri="{FF2B5EF4-FFF2-40B4-BE49-F238E27FC236}">
                <a16:creationId xmlns:a16="http://schemas.microsoft.com/office/drawing/2014/main" xmlns="" id="{48E9AB5A-FE0C-4C40-B7F4-755AFD42A007}"/>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xmlns="" val="282932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E867346-FFF8-4674-BD90-C72F031D56FA}"/>
              </a:ext>
            </a:extLst>
          </p:cNvPr>
          <p:cNvSpPr>
            <a:spLocks noGrp="1"/>
          </p:cNvSpPr>
          <p:nvPr>
            <p:ph type="sldNum" sz="quarter" idx="12"/>
          </p:nvPr>
        </p:nvSpPr>
        <p:spPr/>
        <p:txBody>
          <a:bodyPr/>
          <a:lstStyle/>
          <a:p>
            <a:fld id="{03DC2DEF-D2FE-4B45-ABA4-9F153FD1C98A}" type="slidenum">
              <a:rPr lang="en-US" smtClean="0"/>
              <a:pPr/>
              <a:t>13</a:t>
            </a:fld>
            <a:endParaRPr lang="en-US" dirty="0"/>
          </a:p>
        </p:txBody>
      </p:sp>
      <p:sp>
        <p:nvSpPr>
          <p:cNvPr id="5" name="Content Placeholder 4"/>
          <p:cNvSpPr>
            <a:spLocks noGrp="1"/>
          </p:cNvSpPr>
          <p:nvPr>
            <p:ph idx="4294967295"/>
          </p:nvPr>
        </p:nvSpPr>
        <p:spPr>
          <a:xfrm>
            <a:off x="1843278" y="2583095"/>
            <a:ext cx="8128000" cy="2686050"/>
          </a:xfrm>
        </p:spPr>
        <p:txBody>
          <a:bodyPr>
            <a:normAutofit/>
          </a:bodyPr>
          <a:lstStyle/>
          <a:p>
            <a:pPr algn="ctr"/>
            <a:r>
              <a:rPr lang="en-GB"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4616297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2"/>
          </p:nvPr>
        </p:nvSpPr>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a:xfrm>
            <a:off x="899880" y="274638"/>
            <a:ext cx="10972800" cy="1143000"/>
          </a:xfrm>
        </p:spPr>
        <p:txBody>
          <a:bodyPr>
            <a:normAutofit/>
          </a:bodyPr>
          <a:lstStyle/>
          <a:p>
            <a:r>
              <a:rPr lang="en-IN" b="1" dirty="0"/>
              <a:t> </a:t>
            </a:r>
            <a:r>
              <a:rPr kumimoji="0" lang="en-IN" sz="4800" b="1" i="0" u="none" strike="noStrike" kern="1200" cap="none" spc="-50" normalizeH="0" baseline="0" noProof="0" dirty="0">
                <a:ln>
                  <a:noFill/>
                </a:ln>
                <a:solidFill>
                  <a:schemeClr val="tx1"/>
                </a:solidFill>
                <a:effectLst/>
                <a:uLnTx/>
                <a:uFillTx/>
                <a:latin typeface="Times New Roman" pitchFamily="18" charset="0"/>
                <a:cs typeface="Times New Roman" pitchFamily="18" charset="0"/>
              </a:rPr>
              <a:t>Overview of the Organization:</a:t>
            </a:r>
            <a:endParaRPr lang="en-IN"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1" y="3"/>
            <a:ext cx="1248059"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1055912" y="1764391"/>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9"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F3494C0-ABDD-4C4D-8C46-49B8F20CC7E9}"/>
              </a:ext>
            </a:extLst>
          </p:cNvPr>
          <p:cNvSpPr>
            <a:spLocks noGrp="1"/>
          </p:cNvSpPr>
          <p:nvPr>
            <p:ph type="title"/>
          </p:nvPr>
        </p:nvSpPr>
        <p:spPr>
          <a:xfrm>
            <a:off x="371473" y="623249"/>
            <a:ext cx="11520488" cy="758824"/>
          </a:xfrm>
        </p:spPr>
        <p:txBody>
          <a:bodyPr>
            <a:normAutofit fontScale="90000"/>
          </a:bodyPr>
          <a:lstStyle/>
          <a:p>
            <a:r>
              <a:rPr kumimoji="0" lang="en-IN" sz="4900" b="1" i="0" u="none" strike="noStrike" kern="1200" cap="none" spc="-50" normalizeH="0" baseline="0" noProof="0" dirty="0" smtClean="0">
                <a:ln>
                  <a:noFill/>
                </a:ln>
                <a:solidFill>
                  <a:srgbClr val="000000">
                    <a:lumMod val="75000"/>
                    <a:lumOff val="25000"/>
                  </a:srgbClr>
                </a:solidFill>
                <a:effectLst/>
                <a:uLnTx/>
                <a:uFillTx/>
                <a:latin typeface="Times New Roman" pitchFamily="18" charset="0"/>
                <a:cs typeface="Times New Roman" pitchFamily="18" charset="0"/>
              </a:rPr>
              <a:t>   What </a:t>
            </a:r>
            <a:r>
              <a:rPr kumimoji="0" lang="en-IN" sz="49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Techify India do?</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9D622C3-EE4F-4FB9-94FB-550563528286}"/>
              </a:ext>
            </a:extLst>
          </p:cNvPr>
          <p:cNvSpPr>
            <a:spLocks noGrp="1"/>
          </p:cNvSpPr>
          <p:nvPr>
            <p:ph type="sldNum" sz="quarter" idx="12"/>
          </p:nvPr>
        </p:nvSpPr>
        <p:spPr>
          <a:xfrm>
            <a:off x="11796017" y="6581978"/>
            <a:ext cx="395985" cy="206104"/>
          </a:xfrm>
        </p:spPr>
        <p:txBody>
          <a:bodyPr>
            <a:normAutofit fontScale="92500" lnSpcReduction="20000"/>
          </a:bodyPr>
          <a:lstStyle/>
          <a:p>
            <a:fld id="{03DC2DEF-D2FE-4B45-ABA4-9F153FD1C98A}" type="slidenum">
              <a:rPr lang="en-US" smtClean="0"/>
              <a:pPr/>
              <a:t>3</a:t>
            </a:fld>
            <a:endParaRPr lang="en-US" dirty="0"/>
          </a:p>
        </p:txBody>
      </p:sp>
      <p:pic>
        <p:nvPicPr>
          <p:cNvPr id="23" name="Picture Placeholder 22">
            <a:extLst>
              <a:ext uri="{FF2B5EF4-FFF2-40B4-BE49-F238E27FC236}">
                <a16:creationId xmlns:a16="http://schemas.microsoft.com/office/drawing/2014/main" xmlns=""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xmlns=""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xmlns=""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xmlns=""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xmlns="" id="{AC8AD2CA-D508-4F09-80F4-12FF4658917F}"/>
              </a:ext>
            </a:extLst>
          </p:cNvPr>
          <p:cNvSpPr>
            <a:spLocks noGrp="1"/>
          </p:cNvSpPr>
          <p:nvPr>
            <p:ph type="body" sz="quarter" idx="20"/>
          </p:nvPr>
        </p:nvSpPr>
        <p:spPr>
          <a:xfrm>
            <a:off x="371475" y="4517350"/>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xmlns="" id="{0846F302-5C33-4F94-83C0-B454A7ED57D6}"/>
              </a:ext>
            </a:extLst>
          </p:cNvPr>
          <p:cNvSpPr>
            <a:spLocks noGrp="1"/>
          </p:cNvSpPr>
          <p:nvPr>
            <p:ph type="body" sz="quarter" idx="24"/>
          </p:nvPr>
        </p:nvSpPr>
        <p:spPr>
          <a:xfrm>
            <a:off x="3316100" y="4517349"/>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xmlns="" id="{78162207-766B-4DFC-B8B5-60B81643713B}"/>
              </a:ext>
            </a:extLst>
          </p:cNvPr>
          <p:cNvSpPr>
            <a:spLocks noGrp="1"/>
          </p:cNvSpPr>
          <p:nvPr>
            <p:ph type="body" sz="quarter" idx="25"/>
          </p:nvPr>
        </p:nvSpPr>
        <p:spPr>
          <a:xfrm>
            <a:off x="6260724" y="4517348"/>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xmlns="" id="{3558D145-2D12-487E-A0D6-9A70A2D60828}"/>
              </a:ext>
            </a:extLst>
          </p:cNvPr>
          <p:cNvSpPr>
            <a:spLocks noGrp="1"/>
          </p:cNvSpPr>
          <p:nvPr>
            <p:ph type="body" sz="quarter" idx="26"/>
          </p:nvPr>
        </p:nvSpPr>
        <p:spPr>
          <a:xfrm>
            <a:off x="9205351" y="4517348"/>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xmlns="" id="{4542D3E7-313E-4344-98EA-D67314BA8371}"/>
              </a:ext>
            </a:extLst>
          </p:cNvPr>
          <p:cNvPicPr>
            <a:picLocks noChangeAspect="1"/>
          </p:cNvPicPr>
          <p:nvPr/>
        </p:nvPicPr>
        <p:blipFill>
          <a:blip r:embed="rId6"/>
          <a:stretch>
            <a:fillRect/>
          </a:stretch>
        </p:blipFill>
        <p:spPr>
          <a:xfrm>
            <a:off x="10942214" y="0"/>
            <a:ext cx="1249788" cy="1152244"/>
          </a:xfrm>
          <a:prstGeom prst="rect">
            <a:avLst/>
          </a:prstGeom>
        </p:spPr>
      </p:pic>
      <p:cxnSp>
        <p:nvCxnSpPr>
          <p:cNvPr id="13" name="Straight Connector 12">
            <a:extLst>
              <a:ext uri="{FF2B5EF4-FFF2-40B4-BE49-F238E27FC236}">
                <a16:creationId xmlns:a16="http://schemas.microsoft.com/office/drawing/2014/main" xmlns=""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xmlns="" id="{534263F4-8325-4C55-A088-98F4AAEC6DD8}"/>
              </a:ext>
            </a:extLst>
          </p:cNvPr>
          <p:cNvSpPr>
            <a:spLocks noGrp="1"/>
          </p:cNvSpPr>
          <p:nvPr>
            <p:ph type="sldNum" sz="quarter" idx="12"/>
          </p:nvPr>
        </p:nvSpPr>
        <p:spPr/>
        <p:txBody>
          <a:bodyPr/>
          <a:lstStyle/>
          <a:p>
            <a:fld id="{03DC2DEF-D2FE-4B45-ABA4-9F153FD1C98A}" type="slidenum">
              <a:rPr lang="en-US" smtClean="0"/>
              <a:pPr/>
              <a:t>4</a:t>
            </a:fld>
            <a:endParaRPr lang="en-US" dirty="0"/>
          </a:p>
        </p:txBody>
      </p:sp>
      <p:sp>
        <p:nvSpPr>
          <p:cNvPr id="5" name="Title 4">
            <a:extLst>
              <a:ext uri="{FF2B5EF4-FFF2-40B4-BE49-F238E27FC236}">
                <a16:creationId xmlns:a16="http://schemas.microsoft.com/office/drawing/2014/main" xmlns="" id="{89D4047B-CB70-4525-84CD-D291A6642F3F}"/>
              </a:ext>
            </a:extLst>
          </p:cNvPr>
          <p:cNvSpPr>
            <a:spLocks noGrp="1"/>
          </p:cNvSpPr>
          <p:nvPr>
            <p:ph type="ctrTitle" idx="4294967295"/>
          </p:nvPr>
        </p:nvSpPr>
        <p:spPr>
          <a:xfrm>
            <a:off x="928914" y="377370"/>
            <a:ext cx="8797925" cy="1785259"/>
          </a:xfrm>
        </p:spPr>
        <p:txBody>
          <a:bodyPr>
            <a:normAutofit fontScale="90000"/>
          </a:bodyPr>
          <a:lstStyle/>
          <a:p>
            <a:pPr algn="l"/>
            <a:r>
              <a:rPr kumimoji="0" lang="en-GB" sz="6000" b="1" i="0" u="none" strike="noStrike" kern="1200" cap="none" spc="-150" normalizeH="0" baseline="0" noProof="0" dirty="0" smtClean="0">
                <a:ln>
                  <a:noFill/>
                </a:ln>
                <a:effectLst/>
                <a:uLnTx/>
                <a:uFillTx/>
                <a:latin typeface="Times New Roman" pitchFamily="18" charset="0"/>
                <a:cs typeface="Times New Roman" pitchFamily="18" charset="0"/>
              </a:rPr>
              <a:t>Vision and mission of the organization:</a:t>
            </a:r>
            <a:endParaRPr lang="en-IN" sz="6700" b="1" spc="-150"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xmlns="" id="{C01C482D-8CAA-4BB0-B5AD-52A859E6E08A}"/>
              </a:ext>
            </a:extLst>
          </p:cNvPr>
          <p:cNvSpPr>
            <a:spLocks noGrp="1"/>
          </p:cNvSpPr>
          <p:nvPr>
            <p:ph type="subTitle" idx="4294967295"/>
          </p:nvPr>
        </p:nvSpPr>
        <p:spPr>
          <a:xfrm>
            <a:off x="899883" y="2249714"/>
            <a:ext cx="9686925" cy="2801938"/>
          </a:xfrm>
        </p:spPr>
        <p:txBody>
          <a:bodyPr>
            <a:normAutofit/>
          </a:bodyPr>
          <a:lstStyle/>
          <a:p>
            <a:pPr algn="just"/>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Our vision is </a:t>
            </a:r>
            <a:r>
              <a:rPr lang="en-GB" sz="2200" dirty="0" smtClean="0">
                <a:latin typeface="Times New Roman" pitchFamily="18" charset="0"/>
                <a:cs typeface="Times New Roman" pitchFamily="18" charset="0"/>
              </a:rPr>
              <a:t>being one </a:t>
            </a:r>
            <a:r>
              <a:rPr lang="en-GB" sz="2200" dirty="0">
                <a:latin typeface="Times New Roman" pitchFamily="18" charset="0"/>
                <a:cs typeface="Times New Roman" pitchFamily="18" charset="0"/>
              </a:rPr>
              <a:t>of the most innovative IT Solution and Service provider</a:t>
            </a:r>
            <a:r>
              <a:rPr lang="en-GB" sz="2200" dirty="0" smtClean="0">
                <a:latin typeface="Times New Roman" pitchFamily="18" charset="0"/>
                <a:cs typeface="Times New Roman" pitchFamily="18" charset="0"/>
              </a:rPr>
              <a:t>.</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smtClean="0">
                <a:latin typeface="Times New Roman" pitchFamily="18" charset="0"/>
                <a:cs typeface="Times New Roman" pitchFamily="18" charset="0"/>
              </a:rPr>
              <a:t>To </a:t>
            </a:r>
            <a:r>
              <a:rPr lang="en-GB" sz="2200" dirty="0">
                <a:latin typeface="Times New Roman" pitchFamily="18" charset="0"/>
                <a:cs typeface="Times New Roman" pitchFamily="18" charset="0"/>
              </a:rPr>
              <a:t>produce excellent services in the field of IT Services </a:t>
            </a:r>
            <a:endParaRPr lang="en-GB" sz="2200" dirty="0" smtClean="0">
              <a:latin typeface="Times New Roman" pitchFamily="18" charset="0"/>
              <a:cs typeface="Times New Roman" pitchFamily="18" charset="0"/>
            </a:endParaRPr>
          </a:p>
          <a:p>
            <a:pPr marL="342900" indent="-342900" algn="just"/>
            <a:endParaRPr lang="en-GB" sz="22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company's vision and mission reflect its dedication to creating a positive impact on the industry and society</a:t>
            </a:r>
          </a:p>
          <a:p>
            <a:endParaRPr lang="en-IN" dirty="0"/>
          </a:p>
        </p:txBody>
      </p:sp>
      <p:pic>
        <p:nvPicPr>
          <p:cNvPr id="2" name="Picture 1">
            <a:extLst>
              <a:ext uri="{FF2B5EF4-FFF2-40B4-BE49-F238E27FC236}">
                <a16:creationId xmlns:a16="http://schemas.microsoft.com/office/drawing/2014/main" xmlns="" id="{5FD40BF2-0EB5-469C-B255-CBDF8519D80A}"/>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8" name="Straight Connector 7">
            <a:extLst>
              <a:ext uri="{FF2B5EF4-FFF2-40B4-BE49-F238E27FC236}">
                <a16:creationId xmlns:a16="http://schemas.microsoft.com/office/drawing/2014/main" xmlns="" id="{9544DE49-07B0-46D0-A59E-71D2B072F9C7}"/>
              </a:ext>
            </a:extLst>
          </p:cNvPr>
          <p:cNvCxnSpPr>
            <a:cxnSpLocks/>
          </p:cNvCxnSpPr>
          <p:nvPr/>
        </p:nvCxnSpPr>
        <p:spPr>
          <a:xfrm>
            <a:off x="841829" y="224971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4AF259-0EA0-486A-A345-68549DF558C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xmlns="" id="{9151932C-7145-4FBD-B81D-9ADC42401B87}"/>
              </a:ext>
            </a:extLst>
          </p:cNvPr>
          <p:cNvSpPr>
            <a:spLocks noGrp="1"/>
          </p:cNvSpPr>
          <p:nvPr>
            <p:ph type="ctrTitle" idx="4294967295"/>
          </p:nvPr>
        </p:nvSpPr>
        <p:spPr>
          <a:xfrm>
            <a:off x="836404" y="314325"/>
            <a:ext cx="10426700" cy="1293813"/>
          </a:xfrm>
        </p:spPr>
        <p:txBody>
          <a:bodyPr/>
          <a:lstStyle/>
          <a:p>
            <a:pPr algn="ctr"/>
            <a:r>
              <a:rPr lang="en-US" b="1" dirty="0">
                <a:latin typeface="Times New Roman" pitchFamily="18" charset="0"/>
                <a:cs typeface="Times New Roman" pitchFamily="18" charset="0"/>
              </a:rPr>
              <a:t>Organization structure:</a:t>
            </a:r>
          </a:p>
        </p:txBody>
      </p:sp>
      <p:sp>
        <p:nvSpPr>
          <p:cNvPr id="7" name="Content Placeholder 6">
            <a:extLst>
              <a:ext uri="{FF2B5EF4-FFF2-40B4-BE49-F238E27FC236}">
                <a16:creationId xmlns:a16="http://schemas.microsoft.com/office/drawing/2014/main" xmlns="" id="{A7F42263-DE86-44BB-AC19-CD7982D365B2}"/>
              </a:ext>
            </a:extLst>
          </p:cNvPr>
          <p:cNvSpPr>
            <a:spLocks noGrp="1"/>
          </p:cNvSpPr>
          <p:nvPr>
            <p:ph type="subTitle" idx="4294967295"/>
          </p:nvPr>
        </p:nvSpPr>
        <p:spPr>
          <a:xfrm>
            <a:off x="1074036" y="1819728"/>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p>
        </p:txBody>
      </p:sp>
      <p:pic>
        <p:nvPicPr>
          <p:cNvPr id="2" name="Picture 1">
            <a:extLst>
              <a:ext uri="{FF2B5EF4-FFF2-40B4-BE49-F238E27FC236}">
                <a16:creationId xmlns:a16="http://schemas.microsoft.com/office/drawing/2014/main" xmlns="" id="{BA51EBA2-2AAF-4986-BCCF-29A968FF511F}"/>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xmlns=""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2B253683-524F-46CF-BFCD-BFF6A7A920A7}"/>
              </a:ext>
            </a:extLst>
          </p:cNvPr>
          <p:cNvSpPr>
            <a:spLocks noGrp="1"/>
          </p:cNvSpPr>
          <p:nvPr>
            <p:ph idx="1"/>
          </p:nvPr>
        </p:nvSpPr>
        <p:spPr>
          <a:xfrm>
            <a:off x="773360" y="1762129"/>
            <a:ext cx="10610851" cy="4267993"/>
          </a:xfrm>
        </p:spPr>
        <p:txBody>
          <a:bodyPr/>
          <a:lstStyle/>
          <a:p>
            <a:pPr marL="0" indent="0">
              <a:buNone/>
            </a:pPr>
            <a:endParaRPr lang="en-GB" sz="2400" dirty="0"/>
          </a:p>
          <a:p>
            <a:pPr algn="just"/>
            <a:endParaRPr lang="en-GB" sz="2400" dirty="0" smtClean="0"/>
          </a:p>
          <a:p>
            <a:pPr algn="just"/>
            <a:r>
              <a:rPr lang="en-GB" sz="2400" dirty="0" smtClean="0">
                <a:latin typeface="Times New Roman" pitchFamily="18" charset="0"/>
                <a:cs typeface="Times New Roman" pitchFamily="18" charset="0"/>
              </a:rPr>
              <a:t>The </a:t>
            </a:r>
            <a:r>
              <a:rPr lang="en-GB" sz="2400" dirty="0">
                <a:latin typeface="Times New Roman" pitchFamily="18" charset="0"/>
                <a:cs typeface="Times New Roman" pitchFamily="18" charset="0"/>
              </a:rPr>
              <a:t>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CEO,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2"/>
          </p:nvPr>
        </p:nvSpPr>
        <p:spPr>
          <a:xfrm>
            <a:off x="11384211" y="6492879"/>
            <a:ext cx="807791" cy="365125"/>
          </a:xfrm>
        </p:spPr>
        <p:txBody>
          <a:bodyPr/>
          <a:lstStyle/>
          <a:p>
            <a:fld id="{03DC2DEF-D2FE-4B45-ABA4-9F153FD1C98A}" type="slidenum">
              <a:rPr lang="en-US" smtClean="0"/>
              <a:pPr/>
              <a:t>6</a:t>
            </a:fld>
            <a:endParaRPr lang="en-US" dirty="0"/>
          </a:p>
        </p:txBody>
      </p:sp>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957944" y="395288"/>
            <a:ext cx="9231087" cy="1752827"/>
          </a:xfrm>
        </p:spPr>
        <p:txBody>
          <a:bodyPr>
            <a:normAutofit fontScale="90000"/>
          </a:bodyPr>
          <a:lstStyle/>
          <a:p>
            <a:r>
              <a:rPr lang="en-GB" b="1" dirty="0"/>
              <a:t/>
            </a:r>
            <a:br>
              <a:rPr lang="en-GB" b="1" dirty="0"/>
            </a:br>
            <a:r>
              <a:rPr lang="en-GB" sz="4400" b="1" dirty="0">
                <a:latin typeface="Times New Roman" pitchFamily="18" charset="0"/>
                <a:cs typeface="Times New Roman" pitchFamily="18" charset="0"/>
              </a:rPr>
              <a:t>Roles and Responsibilities of personnel </a:t>
            </a:r>
            <a:br>
              <a:rPr lang="en-GB" sz="4400" b="1" dirty="0">
                <a:latin typeface="Times New Roman" pitchFamily="18" charset="0"/>
                <a:cs typeface="Times New Roman" pitchFamily="18" charset="0"/>
              </a:rPr>
            </a:br>
            <a:r>
              <a:rPr lang="en-GB" sz="4400"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5AABD8CC-7046-44B0-BD51-C78FDB6CC609}"/>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xmlns="" id="{ADC9A189-DF95-41E3-8587-72F02897FBE1}"/>
              </a:ext>
            </a:extLst>
          </p:cNvPr>
          <p:cNvCxnSpPr>
            <a:cxnSpLocks/>
          </p:cNvCxnSpPr>
          <p:nvPr/>
        </p:nvCxnSpPr>
        <p:spPr>
          <a:xfrm>
            <a:off x="787874" y="23222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2B253683-524F-46CF-BFCD-BFF6A7A920A7}"/>
              </a:ext>
            </a:extLst>
          </p:cNvPr>
          <p:cNvSpPr>
            <a:spLocks noGrp="1"/>
          </p:cNvSpPr>
          <p:nvPr>
            <p:ph idx="1"/>
          </p:nvPr>
        </p:nvSpPr>
        <p:spPr>
          <a:xfrm>
            <a:off x="742949" y="1781179"/>
            <a:ext cx="10610851" cy="4395787"/>
          </a:xfrm>
        </p:spPr>
        <p:txBody>
          <a:bodyPr>
            <a:normAutofit/>
          </a:bodyPr>
          <a:lstStyle/>
          <a:p>
            <a:pPr algn="just">
              <a:buNone/>
            </a:pPr>
            <a:endParaRPr lang="en-GB" sz="2200" dirty="0" smtClean="0"/>
          </a:p>
          <a:p>
            <a:pPr algn="just"/>
            <a:r>
              <a:rPr lang="en-GB" sz="2200" dirty="0" smtClean="0">
                <a:latin typeface="Times New Roman" pitchFamily="18" charset="0"/>
                <a:cs typeface="Times New Roman" pitchFamily="18" charset="0"/>
              </a:rPr>
              <a:t>TECHIFYINDIA </a:t>
            </a:r>
            <a:r>
              <a:rPr lang="en-GB" sz="2200" dirty="0">
                <a:latin typeface="Times New Roman" pitchFamily="18" charset="0"/>
                <a:cs typeface="Times New Roman" pitchFamily="18" charset="0"/>
              </a:rPr>
              <a:t>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2"/>
          </p:nvPr>
        </p:nvSpPr>
        <p:spPr>
          <a:xfrm>
            <a:off x="11353800" y="6492879"/>
            <a:ext cx="838200" cy="365125"/>
          </a:xfrm>
        </p:spPr>
        <p:txBody>
          <a:bodyPr/>
          <a:lstStyle/>
          <a:p>
            <a:fld id="{03DC2DEF-D2FE-4B45-ABA4-9F153FD1C98A}" type="slidenum">
              <a:rPr lang="en-US" smtClean="0"/>
              <a:pPr/>
              <a:t>7</a:t>
            </a:fld>
            <a:endParaRPr lang="en-US" dirty="0"/>
          </a:p>
        </p:txBody>
      </p:sp>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899887" y="252414"/>
            <a:ext cx="9535884" cy="1648959"/>
          </a:xfrm>
        </p:spPr>
        <p:txBody>
          <a:bodyPr>
            <a:normAutofit fontScale="90000"/>
          </a:bodyPr>
          <a:lstStyle/>
          <a:p>
            <a:r>
              <a:rPr lang="en-GB" sz="5300" b="1" dirty="0" smtClean="0">
                <a:latin typeface="Times New Roman" pitchFamily="18" charset="0"/>
                <a:cs typeface="Times New Roman" pitchFamily="18" charset="0"/>
              </a:rPr>
              <a:t>Products </a:t>
            </a:r>
            <a:r>
              <a:rPr lang="en-GB" sz="5300" b="1" dirty="0">
                <a:latin typeface="Times New Roman" pitchFamily="18" charset="0"/>
                <a:cs typeface="Times New Roman" pitchFamily="18" charset="0"/>
              </a:rPr>
              <a:t>and market performance:</a:t>
            </a:r>
            <a:endParaRPr lang="en-US" sz="6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240A8C1-18D7-4432-834C-78A061495EA6}"/>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xmlns="" id="{D54596E0-B99E-4C71-9BFC-90187D2507E3}"/>
              </a:ext>
            </a:extLst>
          </p:cNvPr>
          <p:cNvCxnSpPr>
            <a:cxnSpLocks/>
          </p:cNvCxnSpPr>
          <p:nvPr/>
        </p:nvCxnSpPr>
        <p:spPr>
          <a:xfrm>
            <a:off x="885372" y="195534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D0BEB88-12D3-41F1-B6BA-706EF7480FD3}"/>
              </a:ext>
            </a:extLst>
          </p:cNvPr>
          <p:cNvSpPr>
            <a:spLocks noGrp="1"/>
          </p:cNvSpPr>
          <p:nvPr>
            <p:ph type="sldNum" sz="quarter" idx="12"/>
          </p:nvPr>
        </p:nvSpPr>
        <p:spPr>
          <a:xfrm>
            <a:off x="11567107" y="6492879"/>
            <a:ext cx="624895"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xmlns=""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xmlns="" id="{0380DFB9-6E88-4451-A85D-1C355CD7ADB6}"/>
              </a:ext>
            </a:extLst>
          </p:cNvPr>
          <p:cNvPicPr>
            <a:picLocks noChangeAspect="1"/>
          </p:cNvPicPr>
          <p:nvPr/>
        </p:nvPicPr>
        <p:blipFill>
          <a:blip r:embed="rId3"/>
          <a:stretch>
            <a:fillRect/>
          </a:stretch>
        </p:blipFill>
        <p:spPr>
          <a:xfrm>
            <a:off x="5676635" y="1559179"/>
            <a:ext cx="5890472" cy="3739642"/>
          </a:xfrm>
          <a:prstGeom prst="rect">
            <a:avLst/>
          </a:prstGeom>
        </p:spPr>
      </p:pic>
      <p:pic>
        <p:nvPicPr>
          <p:cNvPr id="2" name="Picture 1">
            <a:extLst>
              <a:ext uri="{FF2B5EF4-FFF2-40B4-BE49-F238E27FC236}">
                <a16:creationId xmlns:a16="http://schemas.microsoft.com/office/drawing/2014/main" xmlns="" id="{45287BBD-9193-4208-83E8-FC4AAC2D88A2}"/>
              </a:ext>
            </a:extLst>
          </p:cNvPr>
          <p:cNvPicPr>
            <a:picLocks noChangeAspect="1"/>
          </p:cNvPicPr>
          <p:nvPr/>
        </p:nvPicPr>
        <p:blipFill>
          <a:blip r:embed="rId4"/>
          <a:stretch>
            <a:fillRect/>
          </a:stretch>
        </p:blipFill>
        <p:spPr>
          <a:xfrm>
            <a:off x="10942214" y="0"/>
            <a:ext cx="1249788" cy="1152244"/>
          </a:xfrm>
          <a:prstGeom prst="rect">
            <a:avLst/>
          </a:prstGeom>
        </p:spPr>
      </p:pic>
    </p:spTree>
    <p:extLst>
      <p:ext uri="{BB962C8B-B14F-4D97-AF65-F5344CB8AC3E}">
        <p14:creationId xmlns:p14="http://schemas.microsoft.com/office/powerpoint/2010/main" xmlns=""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EAB17F8-59B5-4C93-9884-D30446299CA5}"/>
              </a:ext>
            </a:extLst>
          </p:cNvPr>
          <p:cNvSpPr>
            <a:spLocks noGrp="1"/>
          </p:cNvSpPr>
          <p:nvPr>
            <p:ph type="sldNum" sz="quarter" idx="12"/>
          </p:nvPr>
        </p:nvSpPr>
        <p:spPr/>
        <p:txBody>
          <a:bodyPr/>
          <a:lstStyle/>
          <a:p>
            <a:fld id="{03DC2DEF-D2FE-4B45-ABA4-9F153FD1C98A}" type="slidenum">
              <a:rPr lang="en-US" smtClean="0"/>
              <a:pPr/>
              <a:t>9</a:t>
            </a:fld>
            <a:endParaRPr lang="en-US" dirty="0"/>
          </a:p>
        </p:txBody>
      </p:sp>
      <p:pic>
        <p:nvPicPr>
          <p:cNvPr id="22" name="Picture Placeholder 21">
            <a:extLst>
              <a:ext uri="{FF2B5EF4-FFF2-40B4-BE49-F238E27FC236}">
                <a16:creationId xmlns:a16="http://schemas.microsoft.com/office/drawing/2014/main" xmlns="" id="{0F5C8F58-81B2-4162-9563-70C679CF85F2}"/>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xmlns="" id="{2AD0E03E-80ED-4CBF-B567-3E1EAB01FD41}"/>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xmlns="" id="{F1E0AF3E-867C-4F0D-8325-9DC9A985B427}"/>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xmlns="" id="{43BC7054-E269-4210-98F5-65D485066725}"/>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xmlns="" id="{6EF9E1B2-7087-4E02-920C-30F40BC8B5E3}"/>
              </a:ext>
            </a:extLst>
          </p:cNvPr>
          <p:cNvGraphicFramePr/>
          <p:nvPr>
            <p:extLst>
              <p:ext uri="{D42A27DB-BD31-4B8C-83A1-F6EECF244321}">
                <p14:modId xmlns:p14="http://schemas.microsoft.com/office/powerpoint/2010/main" xmlns="" val="783950892"/>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xmlns="" id="{55A176B1-DE90-4D74-B6A3-9984E2E6D1E7}"/>
              </a:ext>
            </a:extLst>
          </p:cNvPr>
          <p:cNvPicPr>
            <a:picLocks noChangeAspect="1"/>
          </p:cNvPicPr>
          <p:nvPr/>
        </p:nvPicPr>
        <p:blipFill>
          <a:blip r:embed="rId11"/>
          <a:stretch>
            <a:fillRect/>
          </a:stretch>
        </p:blipFill>
        <p:spPr>
          <a:xfrm>
            <a:off x="10942214" y="-2894"/>
            <a:ext cx="1249788" cy="1152244"/>
          </a:xfrm>
          <a:prstGeom prst="rect">
            <a:avLst/>
          </a:prstGeom>
        </p:spPr>
      </p:pic>
    </p:spTree>
    <p:extLst>
      <p:ext uri="{BB962C8B-B14F-4D97-AF65-F5344CB8AC3E}">
        <p14:creationId xmlns:p14="http://schemas.microsoft.com/office/powerpoint/2010/main" xmlns="" val="1163063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264</TotalTime>
  <Words>308</Words>
  <Application>Microsoft Office PowerPoint</Application>
  <PresentationFormat>Custom</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Presentation on TechifyIndia  </vt:lpstr>
      <vt:lpstr> Overview of the Organization:</vt:lpstr>
      <vt:lpstr>   What Techify India do?</vt:lpstr>
      <vt:lpstr>Vision and mission of the organization:</vt:lpstr>
      <vt:lpstr>Organization structure:</vt:lpstr>
      <vt:lpstr> Roles and Responsibilities of personnel  in the organization:</vt:lpstr>
      <vt:lpstr>Products and market performance:</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Hp</cp:lastModifiedBy>
  <cp:revision>27</cp:revision>
  <dcterms:created xsi:type="dcterms:W3CDTF">2023-05-07T16:14:07Z</dcterms:created>
  <dcterms:modified xsi:type="dcterms:W3CDTF">2023-05-10T22:53:54Z</dcterms:modified>
</cp:coreProperties>
</file>