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</p:sldIdLst>
  <p:sldSz cx="9144000" cy="6858000" type="screen4x3"/>
  <p:notesSz cx="9144000" cy="6858000"/>
  <p:embeddedFontLst>
    <p:embeddedFont>
      <p:font typeface="Arial Black" panose="020B0A04020102020204" pitchFamily="34" charset="0"/>
      <p:regular r:id="rId16"/>
      <p:bold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399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 descr="LOGO.gif"/>
          <p:cNvPicPr preferRelativeResize="0"/>
          <p:nvPr/>
        </p:nvPicPr>
        <p:blipFill rotWithShape="1">
          <a:blip r:embed="rId2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4" descr="LOGO.gif"/>
            <p:cNvPicPr preferRelativeResize="0"/>
            <p:nvPr/>
          </p:nvPicPr>
          <p:blipFill rotWithShape="1">
            <a:blip r:embed="rId2">
              <a:alphaModFix/>
            </a:blip>
            <a:srcRect b="1071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5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5">
            <a:alphaModFix/>
          </a:blip>
          <a:srcRect b="1071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5">
              <a:alphaModFix/>
            </a:blip>
            <a:srcRect b="1071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512250" y="1628800"/>
            <a:ext cx="8119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Front End Engineering</a:t>
            </a:r>
            <a:endParaRPr sz="3600" b="0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Project - 1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4167212" y="3051200"/>
            <a:ext cx="5058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Gaurav Luthra (2210990317)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Gaurav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Kumain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(2210990319)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Gopal Krishna Shrivastava (2210990327)</a:t>
            </a:r>
            <a:endParaRPr dirty="0"/>
          </a:p>
        </p:txBody>
      </p:sp>
      <p:sp>
        <p:nvSpPr>
          <p:cNvPr id="48" name="Google Shape;48;p5"/>
          <p:cNvSpPr txBox="1"/>
          <p:nvPr/>
        </p:nvSpPr>
        <p:spPr>
          <a:xfrm>
            <a:off x="2038700" y="3051204"/>
            <a:ext cx="16713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641850" y="5648175"/>
            <a:ext cx="786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947250" y="4473588"/>
            <a:ext cx="23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Faculty Coordinator: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4167200" y="4473600"/>
            <a:ext cx="262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Parul Gehelot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5917475" y="4415250"/>
            <a:ext cx="325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395519" y="111848"/>
            <a:ext cx="540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Look at Our Online Store</a:t>
            </a:r>
            <a:endParaRPr lang="en-IN"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95536" y="1196752"/>
            <a:ext cx="82438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F5B3A-57CE-412A-DB61-DAE2E382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22" y="3918277"/>
            <a:ext cx="6824356" cy="2939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D2221-FBDB-DFD1-F49B-6F5F4DEE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818" y="866259"/>
            <a:ext cx="6824357" cy="2939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34D-72E6-0643-E1F9-6FABF5C3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D60B0-D238-1F7F-79B2-E03C49955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1027416"/>
            <a:ext cx="8153399" cy="5830584"/>
          </a:xfrm>
        </p:spPr>
        <p:txBody>
          <a:bodyPr/>
          <a:lstStyle/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In conclusion, our e-commerce website is designed to provide users with a seamless and enjoyable shopping experience. 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With a user-friendly interface, intuitive navigation, and responsive design, we aim to make online shopping easy and convenient for our customers.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Our website showcases products effectively, with detailed descriptions and high-quality images, ensuring that customers can make informed purchase decisions. 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 are committed to continuously improving our website based on user feedback and implementing new features to enhance the overall shopping experience. </a:t>
            </a:r>
          </a:p>
          <a:p>
            <a:pPr marL="4826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Thank you for taking the time to learn about our website, and we look forward to serving you as you explore our online store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802394" y="994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References/Links used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51280" y="1849349"/>
            <a:ext cx="8692720" cy="384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WIKIPEDIA- 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https://www.wikipedia.org/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W3SCHOOLS-https://www.w3schools.com/</a:t>
            </a:r>
            <a:endParaRPr sz="18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3200" dirty="0" err="1">
                <a:solidFill>
                  <a:schemeClr val="dk1"/>
                </a:solidFill>
              </a:rPr>
              <a:t>Myntra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2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://www.myntra.com/</a:t>
            </a:r>
            <a:endParaRPr sz="3200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 err="1">
                <a:solidFill>
                  <a:schemeClr val="dk1"/>
                </a:solidFill>
              </a:rPr>
              <a:t>Amazon:https</a:t>
            </a:r>
            <a:r>
              <a:rPr lang="en-US" sz="3200" dirty="0">
                <a:solidFill>
                  <a:schemeClr val="dk1"/>
                </a:solidFill>
              </a:rPr>
              <a:t>://www.amazon.com/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368675" y="24430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686600" y="2405875"/>
            <a:ext cx="56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265300" y="2806075"/>
            <a:ext cx="4613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740394" y="20642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876803" y="1098303"/>
            <a:ext cx="69129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Details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➔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References/Links used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789994" y="9217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395536" y="1196752"/>
            <a:ext cx="815850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Ecommerce Website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IN"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GFactory</a:t>
            </a:r>
            <a:endParaRPr sz="3200" b="1" i="0" u="none" strike="noStrike" cap="none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1443638" y="3745564"/>
            <a:ext cx="191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By: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681425" y="3323401"/>
            <a:ext cx="259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3712776" y="3477301"/>
            <a:ext cx="5669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Gaurav Luthra (2210990317)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Gaurav Kumain (2210990319)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Gopal Shrivastava (2210990327)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77569" y="1417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83012" y="2090601"/>
            <a:ext cx="9060988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"Designing and implementing an effective e-commerce website that maximizes user engagement, ensures a seamless shopping experience, and drives conversions, while overcoming challenges such as competition, technological advancements, and changing consumer preferences.?”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777569" y="130673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99938" y="929331"/>
            <a:ext cx="7890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employed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HTML, CSS,  Bootstrap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crafting the user interface, and </a:t>
            </a:r>
            <a:r>
              <a:rPr lang="en-US" sz="2400" b="1" dirty="0">
                <a:solidFill>
                  <a:schemeClr val="dk1"/>
                </a:solidFill>
              </a:rPr>
              <a:t>React </a:t>
            </a:r>
            <a:r>
              <a:rPr lang="en-US" sz="2400" b="1" dirty="0" err="1">
                <a:solidFill>
                  <a:schemeClr val="dk1"/>
                </a:solidFill>
              </a:rPr>
              <a:t>Js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to create interactive </a:t>
            </a:r>
            <a:r>
              <a:rPr lang="en-US" sz="2400" dirty="0" err="1">
                <a:solidFill>
                  <a:schemeClr val="dk1"/>
                </a:solidFill>
              </a:rPr>
              <a:t>ui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dirty="0"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choice of editor was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we utilized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collaborative work. </a:t>
            </a:r>
            <a:endParaRPr dirty="0"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Netlify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served as our hosting platform.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9" descr="image-removebg-preview.png"/>
          <p:cNvPicPr preferRelativeResize="0"/>
          <p:nvPr/>
        </p:nvPicPr>
        <p:blipFill rotWithShape="1">
          <a:blip r:embed="rId3">
            <a:alphaModFix/>
          </a:blip>
          <a:srcRect l="1770" r="-1770" b="-2145"/>
          <a:stretch/>
        </p:blipFill>
        <p:spPr>
          <a:xfrm>
            <a:off x="89600" y="4892828"/>
            <a:ext cx="2959800" cy="1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 descr="image-removebg-preview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2999" y="3791634"/>
            <a:ext cx="1752413" cy="81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 descr="image-removebg-preview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9856" y="5814830"/>
            <a:ext cx="2150995" cy="5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image-removebg-preview (3)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49077" y="5496113"/>
            <a:ext cx="2192644" cy="114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850EB-2DEA-76F5-9345-11E59CFB1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926" y="4302303"/>
            <a:ext cx="1358472" cy="135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/>
        </p:nvSpPr>
        <p:spPr>
          <a:xfrm>
            <a:off x="777569" y="1561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94500" y="945075"/>
            <a:ext cx="8048808" cy="53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Interface: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intuitive and easy-to-navigate interface that allows users to browse products, view details, and make purchases effortlessly.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b="1" dirty="0">
                <a:solidFill>
                  <a:schemeClr val="dk1"/>
                </a:solidFill>
              </a:rPr>
              <a:t>Product Catalog</a:t>
            </a:r>
            <a:r>
              <a:rPr lang="en-US" sz="2800" dirty="0">
                <a:solidFill>
                  <a:schemeClr val="dk1"/>
                </a:solidFill>
              </a:rPr>
              <a:t>: A well-organized catalog showcasing products with detailed descriptions, images, pricing, and specifications.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3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Shopping Cart: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virtual shopping cart that allows users to add, remove, and manage items before checkout.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818494" y="145073"/>
            <a:ext cx="540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Highlights 1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818500" y="1010725"/>
            <a:ext cx="79386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</a:rPr>
              <a:t>JSX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 SNIPPETS: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501D9-43D2-19D5-7C60-64AB0A0D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94" y="1696520"/>
            <a:ext cx="7633699" cy="4293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793700" y="130625"/>
            <a:ext cx="486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Highlights 1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E26B9-C0CD-A9D5-2954-1CF44EC2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" y="1006867"/>
            <a:ext cx="9005870" cy="50658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Highlights 2</a:t>
            </a:r>
            <a:endParaRPr sz="3200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793700" y="1097825"/>
            <a:ext cx="464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CODE SNIPPETS: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240C0-ECE7-3D04-D841-0260CECB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2" y="1736970"/>
            <a:ext cx="3575407" cy="426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83B6F-7FC5-FC3A-2B12-232AC7C8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36970"/>
            <a:ext cx="2870772" cy="4191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(4:3)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Times New Roman</vt:lpstr>
      <vt:lpstr>Arial</vt:lpstr>
      <vt:lpstr>Merriweather</vt:lpstr>
      <vt:lpstr>Calibri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Highlights 2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</dc:creator>
  <cp:lastModifiedBy>gaurav singh</cp:lastModifiedBy>
  <cp:revision>2</cp:revision>
  <dcterms:modified xsi:type="dcterms:W3CDTF">2024-04-28T16:06:18Z</dcterms:modified>
</cp:coreProperties>
</file>