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81"/>
  </p:normalViewPr>
  <p:slideViewPr>
    <p:cSldViewPr snapToGrid="0" snapToObjects="1">
      <p:cViewPr varScale="1">
        <p:scale>
          <a:sx n="140" d="100"/>
          <a:sy n="140" d="100"/>
        </p:scale>
        <p:origin x="1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805A-CDA7-CD4E-A490-226DE5F6E0EF}" type="datetimeFigureOut"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2DF5-B97E-3F42-969C-03B260C18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0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805A-CDA7-CD4E-A490-226DE5F6E0EF}" type="datetimeFigureOut"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2DF5-B97E-3F42-969C-03B260C18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4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805A-CDA7-CD4E-A490-226DE5F6E0EF}" type="datetimeFigureOut"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2DF5-B97E-3F42-969C-03B260C18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89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805A-CDA7-CD4E-A490-226DE5F6E0EF}" type="datetimeFigureOut"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2DF5-B97E-3F42-969C-03B260C18BF5}" type="slidenum"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385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805A-CDA7-CD4E-A490-226DE5F6E0EF}" type="datetimeFigureOut"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2DF5-B97E-3F42-969C-03B260C18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805A-CDA7-CD4E-A490-226DE5F6E0EF}" type="datetimeFigureOut">
              <a:t>5/3/21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2DF5-B97E-3F42-969C-03B260C18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9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805A-CDA7-CD4E-A490-226DE5F6E0EF}" type="datetimeFigureOut">
              <a:t>5/3/21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2DF5-B97E-3F42-969C-03B260C18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54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805A-CDA7-CD4E-A490-226DE5F6E0EF}" type="datetimeFigureOut"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2DF5-B97E-3F42-969C-03B260C18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66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805A-CDA7-CD4E-A490-226DE5F6E0EF}" type="datetimeFigureOut"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2DF5-B97E-3F42-969C-03B260C18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7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805A-CDA7-CD4E-A490-226DE5F6E0EF}" type="datetimeFigureOut"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2DF5-B97E-3F42-969C-03B260C18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6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805A-CDA7-CD4E-A490-226DE5F6E0EF}" type="datetimeFigureOut"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2DF5-B97E-3F42-969C-03B260C18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7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805A-CDA7-CD4E-A490-226DE5F6E0EF}" type="datetimeFigureOut"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2DF5-B97E-3F42-969C-03B260C18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7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805A-CDA7-CD4E-A490-226DE5F6E0EF}" type="datetimeFigureOut"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2DF5-B97E-3F42-969C-03B260C18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805A-CDA7-CD4E-A490-226DE5F6E0EF}" type="datetimeFigureOut">
              <a:t>5/3/21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2DF5-B97E-3F42-969C-03B260C18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1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805A-CDA7-CD4E-A490-226DE5F6E0EF}" type="datetimeFigureOut">
              <a:t>5/3/21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2DF5-B97E-3F42-969C-03B260C18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805A-CDA7-CD4E-A490-226DE5F6E0EF}" type="datetimeFigureOut">
              <a:t>5/3/21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2DF5-B97E-3F42-969C-03B260C18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8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805A-CDA7-CD4E-A490-226DE5F6E0EF}" type="datetimeFigureOut"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2DF5-B97E-3F42-969C-03B260C18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11805A-CDA7-CD4E-A490-226DE5F6E0EF}" type="datetimeFigureOut"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92DF5-B97E-3F42-969C-03B260C18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50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911F-EBDA-4440-A650-87A169D56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Wrangling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49AF1-7F1A-5540-8A4D-98CA30CD1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Krishna Chaitanya Piratla</a:t>
            </a:r>
          </a:p>
        </p:txBody>
      </p:sp>
    </p:spTree>
    <p:extLst>
      <p:ext uri="{BB962C8B-B14F-4D97-AF65-F5344CB8AC3E}">
        <p14:creationId xmlns:p14="http://schemas.microsoft.com/office/powerpoint/2010/main" val="3504249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E835-25C8-F948-80AE-0811DBEF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‘Thrones’ </a:t>
            </a:r>
            <a:r>
              <a:rPr lang="en-US" sz="1000"/>
              <a:t>(read ‘Game of Thrones’ </a:t>
            </a:r>
            <a:r>
              <a:rPr lang="en-US" sz="1000">
                <a:sym typeface="Wingdings" pitchFamily="2" charset="2"/>
              </a:rPr>
              <a:t></a:t>
            </a:r>
            <a:r>
              <a:rPr lang="en-US" sz="1000"/>
              <a:t>)  </a:t>
            </a:r>
            <a:r>
              <a:rPr lang="en-US"/>
              <a:t>– May 2019 vs June 2016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46E8B-4DE8-C94B-B67D-3E1F30B5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44" y="1983338"/>
            <a:ext cx="6077712" cy="426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8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E835-25C8-F948-80AE-0811DBEF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‘Spacey’ </a:t>
            </a:r>
            <a:r>
              <a:rPr lang="en-US" sz="1000"/>
              <a:t>(read ‘Kevin Spacey’)  </a:t>
            </a:r>
            <a:r>
              <a:rPr lang="en-US"/>
              <a:t>– May 2019 vs June 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AB64A-1F20-5643-AD40-EA4C0ABF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540" y="1690688"/>
            <a:ext cx="6852920" cy="48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9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67FC57-EF45-DC4E-B072-04A53159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5225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4C87-571B-BD48-AE32-FA3768F1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A36E-690C-4A4C-A6FA-6F7B6E55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Aim</a:t>
            </a:r>
            <a:r>
              <a:rPr lang="en-US"/>
              <a:t>:</a:t>
            </a:r>
          </a:p>
          <a:p>
            <a:r>
              <a:rPr lang="en-US"/>
              <a:t>To provide a visual comparison of the sentiment trend for news articles related to a search word between any two months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Steps Required</a:t>
            </a:r>
            <a:r>
              <a:rPr lang="en-US"/>
              <a:t>:</a:t>
            </a:r>
          </a:p>
          <a:p>
            <a:r>
              <a:rPr lang="en-US"/>
              <a:t>Get articles related data for the required months</a:t>
            </a:r>
          </a:p>
          <a:p>
            <a:r>
              <a:rPr lang="en-US"/>
              <a:t>Perform sentiment analysis on these sets of data</a:t>
            </a:r>
          </a:p>
          <a:p>
            <a:r>
              <a:rPr lang="en-US"/>
              <a:t>Provide a graphical comparison</a:t>
            </a:r>
          </a:p>
        </p:txBody>
      </p:sp>
    </p:spTree>
    <p:extLst>
      <p:ext uri="{BB962C8B-B14F-4D97-AF65-F5344CB8AC3E}">
        <p14:creationId xmlns:p14="http://schemas.microsoft.com/office/powerpoint/2010/main" val="45301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4C87-571B-BD48-AE32-FA3768F1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A36E-690C-4A4C-A6FA-6F7B6E55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Tools Used</a:t>
            </a:r>
            <a:r>
              <a:rPr lang="en-US"/>
              <a:t>:</a:t>
            </a:r>
          </a:p>
          <a:p>
            <a:r>
              <a:rPr lang="en-US" u="sng"/>
              <a:t>Data Source</a:t>
            </a:r>
            <a:r>
              <a:rPr lang="en-US"/>
              <a:t>: Used NYTimes API as it seemed to be a popular API among the news publishing houses</a:t>
            </a:r>
          </a:p>
          <a:p>
            <a:r>
              <a:rPr lang="en-US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02179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4C87-571B-BD48-AE32-FA3768F1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A36E-690C-4A4C-A6FA-6F7B6E55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/>
              <a:t>Challenges faced</a:t>
            </a:r>
            <a:r>
              <a:rPr lang="en-US"/>
              <a:t>:</a:t>
            </a:r>
          </a:p>
          <a:p>
            <a:r>
              <a:rPr lang="en-US"/>
              <a:t>NYTimes API returns only 10 results for each request. (Had to send the API request multiple times to collect sufficient data)</a:t>
            </a:r>
          </a:p>
          <a:p>
            <a:r>
              <a:rPr lang="en-US"/>
              <a:t>Calling the API multiple times results in an Error 429 (Too Many Requests)</a:t>
            </a:r>
          </a:p>
          <a:p>
            <a:pPr lvl="1"/>
            <a:r>
              <a:rPr lang="en-US"/>
              <a:t>Using the recommended ‘sleep time of 6 seconds’ didn’t help. (Putting a ‘sleep time of 20 seconds’ between each call still resulted in the 429 error sporadically)</a:t>
            </a:r>
          </a:p>
          <a:p>
            <a:pPr lvl="2"/>
            <a:r>
              <a:rPr lang="en-US"/>
              <a:t>Further this increased the execution time up to upwards of 8 minutes for each comparison. </a:t>
            </a:r>
          </a:p>
          <a:p>
            <a:r>
              <a:rPr lang="en-US"/>
              <a:t>Inconsistent structure of the returned json: output function fails sporadically for certain months. </a:t>
            </a:r>
          </a:p>
          <a:p>
            <a:r>
              <a:rPr lang="en-US"/>
              <a:t>Full text not returned in the json. Only the abstract and lead paragraph are the relevant attributes for our purpose.</a:t>
            </a:r>
          </a:p>
        </p:txBody>
      </p:sp>
    </p:spTree>
    <p:extLst>
      <p:ext uri="{BB962C8B-B14F-4D97-AF65-F5344CB8AC3E}">
        <p14:creationId xmlns:p14="http://schemas.microsoft.com/office/powerpoint/2010/main" val="27180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4C87-571B-BD48-AE32-FA3768F1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A36E-690C-4A4C-A6FA-6F7B6E55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Decisions and Assumptions</a:t>
            </a:r>
            <a:r>
              <a:rPr lang="en-US"/>
              <a:t>:</a:t>
            </a:r>
          </a:p>
          <a:p>
            <a:r>
              <a:rPr lang="en-US"/>
              <a:t>Chose ‘Abstract’ for the sentiment analysis</a:t>
            </a:r>
          </a:p>
          <a:p>
            <a:pPr lvl="1"/>
            <a:r>
              <a:rPr lang="en-US" u="sng"/>
              <a:t>Assumption</a:t>
            </a:r>
            <a:r>
              <a:rPr lang="en-US"/>
              <a:t>: Abstract captures the sentiment of the full article better than just the first paragraph of the article</a:t>
            </a:r>
          </a:p>
          <a:p>
            <a:r>
              <a:rPr lang="en-US"/>
              <a:t> Had to limit the results to ‘newest 100’ for every month to reduce the frequency of the 429 error. </a:t>
            </a:r>
          </a:p>
          <a:p>
            <a:pPr lvl="1"/>
            <a:r>
              <a:rPr lang="en-US" u="sng"/>
              <a:t>Assumption</a:t>
            </a:r>
            <a:r>
              <a:rPr lang="en-US"/>
              <a:t>: The sentiment trend in a month would be adequately captured by the latest 100 articles in a month</a:t>
            </a:r>
          </a:p>
        </p:txBody>
      </p:sp>
    </p:spTree>
    <p:extLst>
      <p:ext uri="{BB962C8B-B14F-4D97-AF65-F5344CB8AC3E}">
        <p14:creationId xmlns:p14="http://schemas.microsoft.com/office/powerpoint/2010/main" val="102106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7E545-2C7D-0E43-8DBE-7F085A02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final implementation...</a:t>
            </a:r>
          </a:p>
        </p:txBody>
      </p:sp>
    </p:spTree>
    <p:extLst>
      <p:ext uri="{BB962C8B-B14F-4D97-AF65-F5344CB8AC3E}">
        <p14:creationId xmlns:p14="http://schemas.microsoft.com/office/powerpoint/2010/main" val="307423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7E545-2C7D-0E43-8DBE-7F085A02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interesting observations...</a:t>
            </a:r>
          </a:p>
        </p:txBody>
      </p:sp>
    </p:spTree>
    <p:extLst>
      <p:ext uri="{BB962C8B-B14F-4D97-AF65-F5344CB8AC3E}">
        <p14:creationId xmlns:p14="http://schemas.microsoft.com/office/powerpoint/2010/main" val="369543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E835-25C8-F948-80AE-0811DBEF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‘Vaccine’ – Jan 2021 vs April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D0120-1484-A44A-B39C-FD5FC9697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0" y="2138680"/>
            <a:ext cx="6169914" cy="41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3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E835-25C8-F948-80AE-0811DBEF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‘Trump’ – Jan 2021 vs April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1CE7C-0D70-1142-B5CB-79865CB9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56" y="1424795"/>
            <a:ext cx="7147560" cy="50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31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{F355D8ED-875C-7F48-B549-8DF3D69CCE7B}tf10001062</Template>
  <TotalTime>151</TotalTime>
  <Words>345</Words>
  <Application>Microsoft Macintosh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Data Wrangling Final Project</vt:lpstr>
      <vt:lpstr>Project</vt:lpstr>
      <vt:lpstr>Project</vt:lpstr>
      <vt:lpstr>Project</vt:lpstr>
      <vt:lpstr>Project</vt:lpstr>
      <vt:lpstr>The final implementation...</vt:lpstr>
      <vt:lpstr>Some interesting observations...</vt:lpstr>
      <vt:lpstr>‘Vaccine’ – Jan 2021 vs April 2021</vt:lpstr>
      <vt:lpstr>‘Trump’ – Jan 2021 vs April 2021</vt:lpstr>
      <vt:lpstr>‘Thrones’ (read ‘Game of Thrones’ )  – May 2019 vs June 2016</vt:lpstr>
      <vt:lpstr>‘Spacey’ (read ‘Kevin Spacey’)  – May 2019 vs June 2016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Final Project</dc:title>
  <dc:creator>krishnachaitanya.piratla@gmail.com</dc:creator>
  <cp:lastModifiedBy>krishnachaitanya.piratla@gmail.com</cp:lastModifiedBy>
  <cp:revision>8</cp:revision>
  <dcterms:created xsi:type="dcterms:W3CDTF">2021-05-03T23:07:39Z</dcterms:created>
  <dcterms:modified xsi:type="dcterms:W3CDTF">2021-05-04T01:38:58Z</dcterms:modified>
</cp:coreProperties>
</file>