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57" r:id="rId3"/>
    <p:sldId id="258" r:id="rId4"/>
    <p:sldId id="274" r:id="rId5"/>
    <p:sldId id="279" r:id="rId6"/>
    <p:sldId id="277" r:id="rId7"/>
    <p:sldId id="278" r:id="rId8"/>
    <p:sldId id="280" r:id="rId9"/>
    <p:sldId id="273" r:id="rId10"/>
    <p:sldId id="263" r:id="rId11"/>
    <p:sldId id="283" r:id="rId12"/>
    <p:sldId id="264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100" d="100"/>
          <a:sy n="100" d="100"/>
        </p:scale>
        <p:origin x="145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4C2-50FB-467F-B7E2-C01B8BEB7B4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012ED-FB76-4CFC-834A-374648B5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538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6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4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3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7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7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6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8A4BE2-E0F1-481B-9CE9-BB19B5EF8EF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008-ACCD-4054-9EE0-C544CEE4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9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79" y="951482"/>
            <a:ext cx="9404723" cy="1400530"/>
          </a:xfrm>
        </p:spPr>
        <p:txBody>
          <a:bodyPr/>
          <a:lstStyle/>
          <a:p>
            <a:r>
              <a:rPr lang="en-US" dirty="0"/>
              <a:t>Industrial Big Data </a:t>
            </a:r>
            <a:r>
              <a:rPr lang="en-US" dirty="0" smtClean="0"/>
              <a:t>Analytics</a:t>
            </a:r>
            <a:r>
              <a:rPr lang="en-US" sz="1600" b="1" dirty="0"/>
              <a:t> </a:t>
            </a:r>
            <a:r>
              <a:rPr lang="en-US" sz="1600" b="1" dirty="0" smtClean="0"/>
              <a:t>(MECH6078)</a:t>
            </a:r>
            <a:br>
              <a:rPr lang="en-US" sz="1600" b="1" dirty="0" smtClean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					</a:t>
            </a:r>
            <a:r>
              <a:rPr lang="en-US" sz="3600" b="1" dirty="0" smtClean="0"/>
              <a:t>Assignment 4&amp;5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4749" y="3823855"/>
            <a:ext cx="4006500" cy="24162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Cyrus </a:t>
            </a:r>
            <a:r>
              <a:rPr lang="en-US" dirty="0" err="1"/>
              <a:t>Azamfar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Ravi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Telkapally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Siddartha</a:t>
            </a:r>
            <a:r>
              <a:rPr lang="en-US" dirty="0"/>
              <a:t> </a:t>
            </a:r>
            <a:r>
              <a:rPr lang="en-US" dirty="0" err="1"/>
              <a:t>Patlori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Krishna Kumar Chandran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43113" y="777096"/>
            <a:ext cx="6705774" cy="8693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Self Organizing Maps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4E9BF7-04FA-4E46-B1BC-E625C0DFC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235" y="1492982"/>
            <a:ext cx="8764577" cy="47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04F1A-C2E1-4851-B986-C3A67BC9B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850" y="1492529"/>
            <a:ext cx="8355165" cy="453428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43113" y="777096"/>
            <a:ext cx="6705774" cy="8693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Self Organizing Maps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320CF5-F542-4C73-B20D-B884EF36C26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7100" y="1719529"/>
            <a:ext cx="5413375" cy="4266933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40662" y="752290"/>
            <a:ext cx="6705774" cy="8693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Self Organizing Maps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40662" y="752290"/>
            <a:ext cx="6705774" cy="8693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Self Organizing Maps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807E31-FEB1-4CC2-8EDD-5B2F4D936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943" y="1621467"/>
            <a:ext cx="5800181" cy="441960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057615" y="1083262"/>
            <a:ext cx="2646911" cy="2570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Comparison of SOM-MQE and Logistic regression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486" y="2433917"/>
            <a:ext cx="6049964" cy="2690533"/>
          </a:xfrm>
        </p:spPr>
        <p:txBody>
          <a:bodyPr/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578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014" y="220345"/>
            <a:ext cx="6705774" cy="869341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99560" y="1285115"/>
            <a:ext cx="1322933" cy="364682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Training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92112" y="2987719"/>
            <a:ext cx="2203062" cy="4055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 Domain Features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13497" y="2988463"/>
            <a:ext cx="1876738" cy="4055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Frequency Features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52590" y="4031457"/>
            <a:ext cx="2216869" cy="4055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Selection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501694" y="2095442"/>
            <a:ext cx="1918663" cy="39049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Extraction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2595574" y="4928350"/>
            <a:ext cx="1730898" cy="39085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 SVM Model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461027" y="-329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446199" y="669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2555D724-A812-45B4-A820-38447E0E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375" y="1335625"/>
            <a:ext cx="1438561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53B0211A-0747-4A1B-AAE1-AD31F003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827" y="3230657"/>
            <a:ext cx="1438561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 Domain Features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C8D0C8DA-FCFE-45AE-AD49-861BFD47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909" y="3230655"/>
            <a:ext cx="1438561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Frequency Features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3A62BB6D-B564-4C29-9352-C2D9338E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95" y="2283141"/>
            <a:ext cx="1541392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Extraction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92132F6D-B8ED-4E3B-B73E-3DEEAF95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768" y="4326483"/>
            <a:ext cx="1438561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Selection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9" idx="0"/>
          </p:cNvCxnSpPr>
          <p:nvPr/>
        </p:nvCxnSpPr>
        <p:spPr>
          <a:xfrm rot="5400000">
            <a:off x="3238205" y="1872619"/>
            <a:ext cx="44564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2"/>
            <a:endCxn id="5" idx="0"/>
          </p:cNvCxnSpPr>
          <p:nvPr/>
        </p:nvCxnSpPr>
        <p:spPr>
          <a:xfrm rot="5400000">
            <a:off x="2476444" y="2003137"/>
            <a:ext cx="501782" cy="1467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2"/>
            <a:endCxn id="6" idx="0"/>
          </p:cNvCxnSpPr>
          <p:nvPr/>
        </p:nvCxnSpPr>
        <p:spPr>
          <a:xfrm rot="16200000" flipH="1">
            <a:off x="3805183" y="2141780"/>
            <a:ext cx="502526" cy="1190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" idx="2"/>
            <a:endCxn id="7" idx="0"/>
          </p:cNvCxnSpPr>
          <p:nvPr/>
        </p:nvCxnSpPr>
        <p:spPr>
          <a:xfrm rot="16200000" flipH="1">
            <a:off x="2408228" y="2978659"/>
            <a:ext cx="638213" cy="1467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" idx="2"/>
            <a:endCxn id="7" idx="0"/>
          </p:cNvCxnSpPr>
          <p:nvPr/>
        </p:nvCxnSpPr>
        <p:spPr>
          <a:xfrm rot="5400000">
            <a:off x="3737712" y="3117302"/>
            <a:ext cx="637469" cy="1190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9" idx="2"/>
            <a:endCxn id="51" idx="0"/>
          </p:cNvCxnSpPr>
          <p:nvPr/>
        </p:nvCxnSpPr>
        <p:spPr>
          <a:xfrm rot="5400000">
            <a:off x="8547379" y="1998863"/>
            <a:ext cx="541991" cy="26565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1" idx="2"/>
            <a:endCxn id="49" idx="0"/>
          </p:cNvCxnSpPr>
          <p:nvPr/>
        </p:nvCxnSpPr>
        <p:spPr>
          <a:xfrm rot="5400000">
            <a:off x="7720105" y="2145670"/>
            <a:ext cx="541991" cy="1627983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2"/>
            <a:endCxn id="50" idx="0"/>
          </p:cNvCxnSpPr>
          <p:nvPr/>
        </p:nvCxnSpPr>
        <p:spPr>
          <a:xfrm rot="16200000" flipH="1">
            <a:off x="9359646" y="2134110"/>
            <a:ext cx="541989" cy="1651099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9" idx="2"/>
            <a:endCxn id="60" idx="0"/>
          </p:cNvCxnSpPr>
          <p:nvPr/>
        </p:nvCxnSpPr>
        <p:spPr>
          <a:xfrm rot="16200000" flipH="1">
            <a:off x="7662928" y="3150361"/>
            <a:ext cx="690301" cy="1661941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50" idx="2"/>
            <a:endCxn id="60" idx="0"/>
          </p:cNvCxnSpPr>
          <p:nvPr/>
        </p:nvCxnSpPr>
        <p:spPr>
          <a:xfrm rot="5400000">
            <a:off x="9302469" y="3172761"/>
            <a:ext cx="690303" cy="1617141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7" idx="2"/>
            <a:endCxn id="20" idx="0"/>
          </p:cNvCxnSpPr>
          <p:nvPr/>
        </p:nvCxnSpPr>
        <p:spPr>
          <a:xfrm rot="5400000">
            <a:off x="3215340" y="4682665"/>
            <a:ext cx="49136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2650795" y="5668246"/>
            <a:ext cx="1620458" cy="361219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Validation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SVM methods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Elbow Connector 107"/>
          <p:cNvCxnSpPr>
            <a:stCxn id="20" idx="2"/>
            <a:endCxn id="98" idx="0"/>
          </p:cNvCxnSpPr>
          <p:nvPr/>
        </p:nvCxnSpPr>
        <p:spPr>
          <a:xfrm rot="16200000" flipH="1">
            <a:off x="3286504" y="5493726"/>
            <a:ext cx="34903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9"/>
          <p:cNvSpPr>
            <a:spLocks noChangeArrowheads="1"/>
          </p:cNvSpPr>
          <p:nvPr/>
        </p:nvSpPr>
        <p:spPr bwMode="auto">
          <a:xfrm>
            <a:off x="2428817" y="6364718"/>
            <a:ext cx="2064412" cy="362501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Plot confusion matrix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2" name="Elbow Connector 111"/>
          <p:cNvCxnSpPr>
            <a:stCxn id="98" idx="2"/>
            <a:endCxn id="110" idx="0"/>
          </p:cNvCxnSpPr>
          <p:nvPr/>
        </p:nvCxnSpPr>
        <p:spPr>
          <a:xfrm rot="5400000">
            <a:off x="3293398" y="6197091"/>
            <a:ext cx="3352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30"/>
          <p:cNvSpPr>
            <a:spLocks noChangeArrowheads="1"/>
          </p:cNvSpPr>
          <p:nvPr/>
        </p:nvSpPr>
        <p:spPr bwMode="auto">
          <a:xfrm>
            <a:off x="5191920" y="4928349"/>
            <a:ext cx="1730898" cy="39085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SVM Model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1" name="Elbow Connector 160"/>
          <p:cNvCxnSpPr>
            <a:stCxn id="20" idx="3"/>
            <a:endCxn id="159" idx="1"/>
          </p:cNvCxnSpPr>
          <p:nvPr/>
        </p:nvCxnSpPr>
        <p:spPr>
          <a:xfrm flipV="1">
            <a:off x="4326472" y="5123778"/>
            <a:ext cx="8654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60" idx="2"/>
            <a:endCxn id="159" idx="3"/>
          </p:cNvCxnSpPr>
          <p:nvPr/>
        </p:nvCxnSpPr>
        <p:spPr>
          <a:xfrm rot="5400000">
            <a:off x="7685049" y="3969778"/>
            <a:ext cx="391770" cy="1916231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59" idx="2"/>
            <a:endCxn id="171" idx="0"/>
          </p:cNvCxnSpPr>
          <p:nvPr/>
        </p:nvCxnSpPr>
        <p:spPr>
          <a:xfrm rot="5400000">
            <a:off x="5844848" y="5531726"/>
            <a:ext cx="425040" cy="2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30"/>
          <p:cNvSpPr>
            <a:spLocks noChangeArrowheads="1"/>
          </p:cNvSpPr>
          <p:nvPr/>
        </p:nvSpPr>
        <p:spPr bwMode="auto">
          <a:xfrm>
            <a:off x="5191918" y="5744247"/>
            <a:ext cx="1730898" cy="39085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Testing Model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113" y="537029"/>
            <a:ext cx="9390743" cy="480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076700" algn="l"/>
              </a:tabLst>
            </a:pP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 Procedure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0767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training data and the testing data. Generate a feature matrix with the time domain and frequency domain features (First, Second, Third frequency).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0767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the features is done using the fisher selection algorithm. Top two features are used to run the SVM algorithm.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0767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validation is done to select the best SVM method, by selecting the 75% of the training data for training the method and 25% of the training data for testing the method. From the results the best suited method is selected to run the SVM algorithm.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0767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are plotted in the graph.</a:t>
            </a:r>
          </a:p>
        </p:txBody>
      </p:sp>
    </p:spTree>
    <p:extLst>
      <p:ext uri="{BB962C8B-B14F-4D97-AF65-F5344CB8AC3E}">
        <p14:creationId xmlns:p14="http://schemas.microsoft.com/office/powerpoint/2010/main" val="6323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161" y="614643"/>
            <a:ext cx="9404723" cy="1400530"/>
          </a:xfrm>
        </p:spPr>
        <p:txBody>
          <a:bodyPr/>
          <a:lstStyle/>
          <a:p>
            <a:r>
              <a:rPr lang="en-US" dirty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82" y="2110205"/>
            <a:ext cx="5128018" cy="3790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BEB"/>
                </a:solidFill>
              </a:rPr>
              <a:t>Classification of data </a:t>
            </a:r>
            <a:endParaRPr lang="en-US" dirty="0" smtClean="0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BEBEB"/>
                </a:solidFill>
              </a:rPr>
              <a:t>Using </a:t>
            </a:r>
            <a:r>
              <a:rPr lang="en-US" dirty="0">
                <a:solidFill>
                  <a:srgbClr val="EBEBEB"/>
                </a:solidFill>
              </a:rPr>
              <a:t>Gaussian Radial Basis Function (RBF</a:t>
            </a:r>
            <a:r>
              <a:rPr lang="en-US" dirty="0" smtClean="0">
                <a:solidFill>
                  <a:srgbClr val="EBEBEB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BEBEB"/>
                </a:solidFill>
              </a:rPr>
              <a:t>Only </a:t>
            </a:r>
            <a:r>
              <a:rPr lang="en-US" dirty="0">
                <a:solidFill>
                  <a:srgbClr val="EBEBEB"/>
                </a:solidFill>
              </a:rPr>
              <a:t>two set of data at a </a:t>
            </a:r>
            <a:r>
              <a:rPr lang="en-US" dirty="0" smtClean="0">
                <a:solidFill>
                  <a:srgbClr val="EBEBEB"/>
                </a:solidFill>
              </a:rPr>
              <a:t>time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979FF-BD92-449C-AC82-7FA8D82C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21" y="1629609"/>
            <a:ext cx="6014866" cy="45044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21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161" y="614643"/>
            <a:ext cx="9404723" cy="1400530"/>
          </a:xfrm>
        </p:spPr>
        <p:txBody>
          <a:bodyPr/>
          <a:lstStyle/>
          <a:p>
            <a:r>
              <a:rPr lang="en-US" dirty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82" y="2110205"/>
            <a:ext cx="5128018" cy="3790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BEB"/>
                </a:solidFill>
              </a:rPr>
              <a:t>Classification of data </a:t>
            </a:r>
            <a:endParaRPr lang="en-US" dirty="0" smtClean="0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BEBEB"/>
                </a:solidFill>
              </a:rPr>
              <a:t>Using </a:t>
            </a:r>
            <a:r>
              <a:rPr lang="en-US" dirty="0">
                <a:solidFill>
                  <a:srgbClr val="EBEBEB"/>
                </a:solidFill>
              </a:rPr>
              <a:t>Polynomial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8D95C-3C2C-474E-86FD-19A4BE22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17" y="1602847"/>
            <a:ext cx="5449889" cy="46619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459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161" y="614643"/>
            <a:ext cx="9404723" cy="1400530"/>
          </a:xfrm>
        </p:spPr>
        <p:txBody>
          <a:bodyPr/>
          <a:lstStyle/>
          <a:p>
            <a:r>
              <a:rPr lang="en-US" dirty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82" y="2110205"/>
            <a:ext cx="5128018" cy="3790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BEB"/>
                </a:solidFill>
              </a:rPr>
              <a:t>Classification of data </a:t>
            </a:r>
            <a:endParaRPr lang="en-US" dirty="0" smtClean="0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BEBEB"/>
                </a:solidFill>
              </a:rPr>
              <a:t>Using </a:t>
            </a:r>
            <a:r>
              <a:rPr lang="en-US" dirty="0">
                <a:solidFill>
                  <a:srgbClr val="EBEBEB"/>
                </a:solidFill>
              </a:rPr>
              <a:t>Linear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0B650-6B0C-41E8-9941-E1EBFE68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67" y="1592003"/>
            <a:ext cx="5449889" cy="45502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592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82" y="2110205"/>
            <a:ext cx="5128018" cy="3790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BEB"/>
                </a:solidFill>
              </a:rPr>
              <a:t>Classification of data </a:t>
            </a:r>
            <a:endParaRPr lang="en-US" dirty="0" smtClean="0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BEBEB"/>
                </a:solidFill>
              </a:rPr>
              <a:t>Using </a:t>
            </a:r>
            <a:r>
              <a:rPr lang="en-US" dirty="0">
                <a:solidFill>
                  <a:srgbClr val="EBEBEB"/>
                </a:solidFill>
              </a:rPr>
              <a:t>Multilayer Perceptron kernel (MLP)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32C1B-D301-4518-AD4F-2871188D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42" y="1685769"/>
            <a:ext cx="5449889" cy="4458009"/>
          </a:xfrm>
          <a:prstGeom prst="rect">
            <a:avLst/>
          </a:prstGeom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70161" y="61464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161" y="614643"/>
            <a:ext cx="9404723" cy="1400530"/>
          </a:xfrm>
        </p:spPr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82" y="2110205"/>
            <a:ext cx="5128018" cy="3790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BEBEB"/>
                </a:solidFill>
              </a:rPr>
              <a:t>Confusion Matrix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B3F44E15-B3CE-4B93-BB84-1C57BCF0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555" y="1620966"/>
            <a:ext cx="4883370" cy="46758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06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014" y="220345"/>
            <a:ext cx="6705774" cy="869341"/>
          </a:xfrm>
        </p:spPr>
        <p:txBody>
          <a:bodyPr/>
          <a:lstStyle/>
          <a:p>
            <a:r>
              <a:rPr lang="en-US" dirty="0" smtClean="0"/>
              <a:t>Self Organizing Maps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99560" y="1285115"/>
            <a:ext cx="1322933" cy="364682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Training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92112" y="2987719"/>
            <a:ext cx="2203062" cy="4055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 Domain Features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13497" y="2988463"/>
            <a:ext cx="1876738" cy="4055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Frequency Features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52590" y="4031457"/>
            <a:ext cx="2216869" cy="4055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Selection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501694" y="2095442"/>
            <a:ext cx="1918663" cy="39049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Extraction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461027" y="-329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446199" y="669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2555D724-A812-45B4-A820-38447E0E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375" y="1335625"/>
            <a:ext cx="1438561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53B0211A-0747-4A1B-AAE1-AD31F003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827" y="3230657"/>
            <a:ext cx="1438561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 Domain Features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C8D0C8DA-FCFE-45AE-AD49-861BFD47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909" y="3230655"/>
            <a:ext cx="1438561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Frequency Features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3A62BB6D-B564-4C29-9352-C2D9338E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95" y="2283141"/>
            <a:ext cx="1541392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Extraction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92132F6D-B8ED-4E3B-B73E-3DEEAF95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768" y="4326483"/>
            <a:ext cx="1438561" cy="4055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Selection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9" idx="0"/>
          </p:cNvCxnSpPr>
          <p:nvPr/>
        </p:nvCxnSpPr>
        <p:spPr>
          <a:xfrm rot="5400000">
            <a:off x="3238205" y="1872619"/>
            <a:ext cx="44564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2"/>
            <a:endCxn id="5" idx="0"/>
          </p:cNvCxnSpPr>
          <p:nvPr/>
        </p:nvCxnSpPr>
        <p:spPr>
          <a:xfrm rot="5400000">
            <a:off x="2476444" y="2003137"/>
            <a:ext cx="501782" cy="1467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2"/>
            <a:endCxn id="6" idx="0"/>
          </p:cNvCxnSpPr>
          <p:nvPr/>
        </p:nvCxnSpPr>
        <p:spPr>
          <a:xfrm rot="16200000" flipH="1">
            <a:off x="3805183" y="2141780"/>
            <a:ext cx="502526" cy="1190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" idx="2"/>
            <a:endCxn id="7" idx="0"/>
          </p:cNvCxnSpPr>
          <p:nvPr/>
        </p:nvCxnSpPr>
        <p:spPr>
          <a:xfrm rot="16200000" flipH="1">
            <a:off x="2408228" y="2978659"/>
            <a:ext cx="638213" cy="1467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" idx="2"/>
            <a:endCxn id="7" idx="0"/>
          </p:cNvCxnSpPr>
          <p:nvPr/>
        </p:nvCxnSpPr>
        <p:spPr>
          <a:xfrm rot="5400000">
            <a:off x="3737712" y="3117302"/>
            <a:ext cx="637469" cy="1190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9" idx="2"/>
            <a:endCxn id="51" idx="0"/>
          </p:cNvCxnSpPr>
          <p:nvPr/>
        </p:nvCxnSpPr>
        <p:spPr>
          <a:xfrm rot="5400000">
            <a:off x="8547379" y="1998863"/>
            <a:ext cx="541991" cy="26565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1" idx="2"/>
            <a:endCxn id="49" idx="0"/>
          </p:cNvCxnSpPr>
          <p:nvPr/>
        </p:nvCxnSpPr>
        <p:spPr>
          <a:xfrm rot="5400000">
            <a:off x="7720105" y="2145670"/>
            <a:ext cx="541991" cy="1627983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2"/>
            <a:endCxn id="50" idx="0"/>
          </p:cNvCxnSpPr>
          <p:nvPr/>
        </p:nvCxnSpPr>
        <p:spPr>
          <a:xfrm rot="16200000" flipH="1">
            <a:off x="9359646" y="2134110"/>
            <a:ext cx="541989" cy="1651099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9" idx="2"/>
            <a:endCxn id="60" idx="0"/>
          </p:cNvCxnSpPr>
          <p:nvPr/>
        </p:nvCxnSpPr>
        <p:spPr>
          <a:xfrm rot="16200000" flipH="1">
            <a:off x="7662928" y="3150361"/>
            <a:ext cx="690301" cy="1661941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50" idx="2"/>
            <a:endCxn id="60" idx="0"/>
          </p:cNvCxnSpPr>
          <p:nvPr/>
        </p:nvCxnSpPr>
        <p:spPr>
          <a:xfrm rot="5400000">
            <a:off x="9302469" y="3172761"/>
            <a:ext cx="690303" cy="1617141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7" idx="2"/>
            <a:endCxn id="36" idx="0"/>
          </p:cNvCxnSpPr>
          <p:nvPr/>
        </p:nvCxnSpPr>
        <p:spPr>
          <a:xfrm rot="5400000">
            <a:off x="3316438" y="4581567"/>
            <a:ext cx="289172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30"/>
          <p:cNvSpPr>
            <a:spLocks noChangeArrowheads="1"/>
          </p:cNvSpPr>
          <p:nvPr/>
        </p:nvSpPr>
        <p:spPr bwMode="auto">
          <a:xfrm>
            <a:off x="5191920" y="4928349"/>
            <a:ext cx="1730898" cy="39085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SOM Model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1" name="Elbow Connector 160"/>
          <p:cNvCxnSpPr>
            <a:stCxn id="20" idx="3"/>
            <a:endCxn id="159" idx="1"/>
          </p:cNvCxnSpPr>
          <p:nvPr/>
        </p:nvCxnSpPr>
        <p:spPr>
          <a:xfrm flipV="1">
            <a:off x="4326472" y="5123778"/>
            <a:ext cx="8654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60" idx="2"/>
            <a:endCxn id="159" idx="3"/>
          </p:cNvCxnSpPr>
          <p:nvPr/>
        </p:nvCxnSpPr>
        <p:spPr>
          <a:xfrm rot="5400000">
            <a:off x="7685049" y="3969778"/>
            <a:ext cx="391770" cy="1916231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59" idx="2"/>
            <a:endCxn id="171" idx="0"/>
          </p:cNvCxnSpPr>
          <p:nvPr/>
        </p:nvCxnSpPr>
        <p:spPr>
          <a:xfrm rot="5400000">
            <a:off x="5844848" y="5531726"/>
            <a:ext cx="425040" cy="2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30"/>
          <p:cNvSpPr>
            <a:spLocks noChangeArrowheads="1"/>
          </p:cNvSpPr>
          <p:nvPr/>
        </p:nvSpPr>
        <p:spPr bwMode="auto">
          <a:xfrm>
            <a:off x="5191918" y="5744247"/>
            <a:ext cx="1730898" cy="39085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Testing the data using MQE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4CD4BAFD-25E4-4856-BCC7-3F8CEF288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579" y="4726154"/>
            <a:ext cx="2422886" cy="587199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 SOM Map Based on Healthy Data (Baseline)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1221</TotalTime>
  <Words>291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</vt:lpstr>
      <vt:lpstr>Industrial Big Data Analytics (MECH6078)        Assignment 4&amp;5</vt:lpstr>
      <vt:lpstr>Support Vector Machine</vt:lpstr>
      <vt:lpstr>PowerPoint Presentation</vt:lpstr>
      <vt:lpstr>Support Vector Machines</vt:lpstr>
      <vt:lpstr>Support Vector Machines</vt:lpstr>
      <vt:lpstr>Support Vector Machines</vt:lpstr>
      <vt:lpstr>PowerPoint Presentation</vt:lpstr>
      <vt:lpstr>Support Vector Machines</vt:lpstr>
      <vt:lpstr>Self Organizing Maps</vt:lpstr>
      <vt:lpstr>Self Organizing Maps</vt:lpstr>
      <vt:lpstr>Self Organizing Maps</vt:lpstr>
      <vt:lpstr>Self Organizing Maps</vt:lpstr>
      <vt:lpstr>Self Organizing Maps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Krishnakumar Chandran</dc:creator>
  <cp:lastModifiedBy>Krishnakumar Chandran</cp:lastModifiedBy>
  <cp:revision>34</cp:revision>
  <dcterms:created xsi:type="dcterms:W3CDTF">2018-02-25T21:01:31Z</dcterms:created>
  <dcterms:modified xsi:type="dcterms:W3CDTF">2018-02-26T20:40:15Z</dcterms:modified>
</cp:coreProperties>
</file>