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9F26-AD44-2340-9FAF-C85C5353FC72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AFED-C950-1E4C-B63E-C5A46EE4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95535" y="47910"/>
            <a:ext cx="2175932" cy="3050897"/>
          </a:xfrm>
          <a:prstGeom prst="rect">
            <a:avLst/>
          </a:prstGeom>
          <a:ln w="317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60606"/>
              </p:ext>
            </p:extLst>
          </p:nvPr>
        </p:nvGraphicFramePr>
        <p:xfrm>
          <a:off x="393701" y="1540933"/>
          <a:ext cx="2641599" cy="4897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  <a:gridCol w="880533"/>
                <a:gridCol w="880533"/>
              </a:tblGrid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</a:tr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 anchor="ctr"/>
                </a:tc>
              </a:tr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 anchor="ctr"/>
                </a:tc>
              </a:tr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816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21369"/>
              </p:ext>
            </p:extLst>
          </p:nvPr>
        </p:nvGraphicFramePr>
        <p:xfrm>
          <a:off x="7248383" y="678096"/>
          <a:ext cx="88053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3820" y="10530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79347" y="20716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Ids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04627" y="2724078"/>
            <a:ext cx="15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11" idx="1"/>
          </p:cNvCxnSpPr>
          <p:nvPr/>
        </p:nvCxnSpPr>
        <p:spPr>
          <a:xfrm flipH="1">
            <a:off x="3035300" y="1573359"/>
            <a:ext cx="3560235" cy="221574"/>
          </a:xfrm>
          <a:prstGeom prst="straightConnector1">
            <a:avLst/>
          </a:prstGeom>
          <a:ln w="317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2" y="4209622"/>
            <a:ext cx="2175932" cy="1984090"/>
          </a:xfrm>
          <a:prstGeom prst="rect">
            <a:avLst/>
          </a:prstGeom>
          <a:ln w="317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6469"/>
              </p:ext>
            </p:extLst>
          </p:nvPr>
        </p:nvGraphicFramePr>
        <p:xfrm>
          <a:off x="5072450" y="4839807"/>
          <a:ext cx="88053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03414" y="436887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Ids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6" idx="1"/>
            <a:endCxn id="5" idx="3"/>
          </p:cNvCxnSpPr>
          <p:nvPr/>
        </p:nvCxnSpPr>
        <p:spPr>
          <a:xfrm flipH="1" flipV="1">
            <a:off x="3035300" y="3989494"/>
            <a:ext cx="1384302" cy="1212173"/>
          </a:xfrm>
          <a:prstGeom prst="straightConnector1">
            <a:avLst/>
          </a:prstGeom>
          <a:ln w="317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35300" y="2872657"/>
            <a:ext cx="6635146" cy="1329105"/>
          </a:xfrm>
          <a:prstGeom prst="straightConnector1">
            <a:avLst/>
          </a:prstGeom>
          <a:ln w="317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365235" y="4210208"/>
            <a:ext cx="2175932" cy="1984090"/>
          </a:xfrm>
          <a:prstGeom prst="rect">
            <a:avLst/>
          </a:prstGeom>
          <a:ln w="317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65810"/>
              </p:ext>
            </p:extLst>
          </p:nvPr>
        </p:nvGraphicFramePr>
        <p:xfrm>
          <a:off x="10018083" y="4840393"/>
          <a:ext cx="88053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290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9849047" y="436946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Ids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41749" y="6322723"/>
            <a:ext cx="15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7382" y="6278726"/>
            <a:ext cx="15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endCxn id="16" idx="0"/>
          </p:cNvCxnSpPr>
          <p:nvPr/>
        </p:nvCxnSpPr>
        <p:spPr>
          <a:xfrm flipH="1">
            <a:off x="5507568" y="3098807"/>
            <a:ext cx="1993899" cy="1110815"/>
          </a:xfrm>
          <a:prstGeom prst="straightConnector1">
            <a:avLst/>
          </a:prstGeom>
          <a:ln w="444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0"/>
          </p:cNvCxnSpPr>
          <p:nvPr/>
        </p:nvCxnSpPr>
        <p:spPr>
          <a:xfrm>
            <a:off x="7979836" y="3098807"/>
            <a:ext cx="2473365" cy="1111401"/>
          </a:xfrm>
          <a:prstGeom prst="straightConnector1">
            <a:avLst/>
          </a:prstGeom>
          <a:ln w="444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48002" y="1981200"/>
            <a:ext cx="2133599" cy="1523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89601" y="893239"/>
            <a:ext cx="0" cy="375073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7335" y="186267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33702" y="332739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67301" y="2726268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92502" y="251459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68334" y="3115733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5701" y="2590800"/>
            <a:ext cx="2133599" cy="1523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75034" y="247227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21401" y="3649126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42298" y="4017429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37401" y="3221568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96051" y="314113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3468" y="2201330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3068" y="16594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0537" y="4064000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4005" y="350520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9569" y="1186942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 segment with bounds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85565" y="1678006"/>
            <a:ext cx="279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 segment </a:t>
            </a:r>
            <a:r>
              <a:rPr lang="en-US" b="1" smtClean="0"/>
              <a:t>with bounds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579531" y="2633128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045199" y="321735"/>
            <a:ext cx="0" cy="597746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9600" y="3437467"/>
            <a:ext cx="10600267" cy="5079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64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2016-12-10T23:07:07Z</dcterms:created>
  <dcterms:modified xsi:type="dcterms:W3CDTF">2016-12-11T06:51:51Z</dcterms:modified>
</cp:coreProperties>
</file>