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9" r:id="rId2"/>
    <p:sldId id="257" r:id="rId3"/>
    <p:sldId id="260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93A51-A5A4-418E-A4DA-98C631115AA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CEEBE5-17C1-42CF-B5F0-9E807D4030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35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CEEBE5-17C1-42CF-B5F0-9E807D4030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124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62CD-3849-612E-D8B4-E9710AB4D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WS Identity and Access Management (IAM ...">
            <a:extLst>
              <a:ext uri="{FF2B5EF4-FFF2-40B4-BE49-F238E27FC236}">
                <a16:creationId xmlns:a16="http://schemas.microsoft.com/office/drawing/2014/main" id="{2392B4DD-AADE-44C4-57C0-FC8F6C93D3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19" y="188537"/>
            <a:ext cx="8446415" cy="6202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3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3366"/>
                </a:solidFill>
              </a:rPr>
              <a:t>What is AWS IAM?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 Identity and Access Management (IAM) enables secure control over access to AWS services and resources.</a:t>
            </a:r>
          </a:p>
          <a:p>
            <a:r>
              <a:t>Manages WHO can access AWS (authentication).</a:t>
            </a:r>
          </a:p>
          <a:p>
            <a:r>
              <a:t>Controls WHAT they can do (authorization).</a:t>
            </a:r>
          </a:p>
          <a:p>
            <a:r>
              <a:t>Defines HOW they can access (policies &amp; permissions).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4" name="Picture 12" descr="What is AWS IAM? - Amazon Identity Access and Management">
            <a:extLst>
              <a:ext uri="{FF2B5EF4-FFF2-40B4-BE49-F238E27FC236}">
                <a16:creationId xmlns:a16="http://schemas.microsoft.com/office/drawing/2014/main" id="{27460A89-7423-9C5F-346E-F7466AB78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" r="13433"/>
          <a:stretch>
            <a:fillRect/>
          </a:stretch>
        </p:blipFill>
        <p:spPr bwMode="auto">
          <a:xfrm>
            <a:off x="47625" y="838986"/>
            <a:ext cx="8021719" cy="498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9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2857642" cy="86177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660033"/>
                </a:solidFill>
              </a:defRPr>
            </a:pPr>
            <a:r>
              <a:rPr dirty="0"/>
              <a:t>IAM Workflow</a:t>
            </a:r>
            <a:r>
              <a:rPr lang="en-IN" dirty="0"/>
              <a:t>  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57200" y="1322109"/>
            <a:ext cx="1371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</a:t>
            </a:r>
            <a:r>
              <a:rPr dirty="0"/>
              <a:t>User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040904" y="1322109"/>
            <a:ext cx="1371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</a:t>
            </a:r>
            <a:r>
              <a:rPr dirty="0"/>
              <a:t>Group</a:t>
            </a:r>
          </a:p>
        </p:txBody>
      </p:sp>
      <p:sp>
        <p:nvSpPr>
          <p:cNvPr id="5" name="Rectangle 4"/>
          <p:cNvSpPr/>
          <p:nvPr/>
        </p:nvSpPr>
        <p:spPr>
          <a:xfrm>
            <a:off x="3657602" y="1322109"/>
            <a:ext cx="1371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  </a:t>
            </a:r>
            <a:r>
              <a:rPr dirty="0"/>
              <a:t>Role</a:t>
            </a:r>
          </a:p>
        </p:txBody>
      </p:sp>
      <p:sp>
        <p:nvSpPr>
          <p:cNvPr id="6" name="Rectangle 5"/>
          <p:cNvSpPr/>
          <p:nvPr/>
        </p:nvSpPr>
        <p:spPr>
          <a:xfrm>
            <a:off x="5274300" y="1322109"/>
            <a:ext cx="1371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dirty="0"/>
              <a:t>Policy</a:t>
            </a:r>
          </a:p>
        </p:txBody>
      </p:sp>
      <p:sp>
        <p:nvSpPr>
          <p:cNvPr id="7" name="Rectangle 6"/>
          <p:cNvSpPr/>
          <p:nvPr/>
        </p:nvSpPr>
        <p:spPr>
          <a:xfrm>
            <a:off x="6980548" y="1322109"/>
            <a:ext cx="1371599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   </a:t>
            </a:r>
            <a:r>
              <a:rPr dirty="0"/>
              <a:t>AWS </a:t>
            </a:r>
            <a:r>
              <a:rPr lang="en-US" dirty="0"/>
              <a:t>        </a:t>
            </a:r>
            <a:r>
              <a:rPr dirty="0"/>
              <a:t>Resource</a:t>
            </a:r>
            <a:r>
              <a:rPr lang="en-US" dirty="0"/>
              <a:t>s</a:t>
            </a:r>
            <a:endParaRPr dirty="0"/>
          </a:p>
        </p:txBody>
      </p:sp>
      <p:pic>
        <p:nvPicPr>
          <p:cNvPr id="2050" name="Picture 2" descr="AWS — IAM Overview. What is AWS Identity and Access… | by Ashish Patel |  Awesome Cloud | Medium">
            <a:extLst>
              <a:ext uri="{FF2B5EF4-FFF2-40B4-BE49-F238E27FC236}">
                <a16:creationId xmlns:a16="http://schemas.microsoft.com/office/drawing/2014/main" id="{12F3E23E-FFE2-BC18-45B5-74643162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72" y="2569276"/>
            <a:ext cx="8276734" cy="4104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65</Words>
  <Application>Microsoft Office PowerPoint</Application>
  <PresentationFormat>On-screen Show (4:3)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What is AWS IAM?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Tamire Chandu</dc:creator>
  <cp:keywords/>
  <dc:description>generated using python-pptx</dc:description>
  <cp:lastModifiedBy>B KRISHNA</cp:lastModifiedBy>
  <cp:revision>4</cp:revision>
  <dcterms:created xsi:type="dcterms:W3CDTF">2013-01-27T09:14:16Z</dcterms:created>
  <dcterms:modified xsi:type="dcterms:W3CDTF">2025-09-23T18:02:31Z</dcterms:modified>
  <cp:category/>
</cp:coreProperties>
</file>