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0" r:id="rId6"/>
    <p:sldId id="259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2" autoAdjust="0"/>
  </p:normalViewPr>
  <p:slideViewPr>
    <p:cSldViewPr>
      <p:cViewPr varScale="1">
        <p:scale>
          <a:sx n="68" d="100"/>
          <a:sy n="68" d="100"/>
        </p:scale>
        <p:origin x="8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AAAE-6171-45F1-AFB4-1F2DD9CE0EE6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2122-A39D-4F20-81E4-20C1896EE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91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2122-A39D-4F20-81E4-20C1896EEFD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5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2122-A39D-4F20-81E4-20C1896EEFD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16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99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84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9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4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3C13-C77F-4C3E-B371-AC291ED28F7C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9248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Server Architecture</a:t>
            </a:r>
          </a:p>
        </p:txBody>
      </p:sp>
      <p:pic>
        <p:nvPicPr>
          <p:cNvPr id="4" name="Picture 3" descr="client_ser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133600"/>
            <a:ext cx="6903357" cy="35052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IN" dirty="0"/>
              <a:t>HTML /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22392"/>
          </a:xfrm>
        </p:spPr>
        <p:txBody>
          <a:bodyPr>
            <a:normAutofit/>
          </a:bodyPr>
          <a:lstStyle/>
          <a:p>
            <a:pPr lvl="1"/>
            <a:r>
              <a:rPr lang="en-IN" sz="2000" dirty="0" smtClean="0"/>
              <a:t>Stands </a:t>
            </a:r>
            <a:r>
              <a:rPr lang="en-IN" sz="2000" dirty="0"/>
              <a:t>for </a:t>
            </a:r>
            <a:r>
              <a:rPr lang="en-IN" sz="2000" u="sng" dirty="0"/>
              <a:t>H</a:t>
            </a:r>
            <a:r>
              <a:rPr lang="en-IN" sz="2000" dirty="0"/>
              <a:t>yper </a:t>
            </a:r>
            <a:r>
              <a:rPr lang="en-IN" sz="2000" u="sng" dirty="0"/>
              <a:t>T</a:t>
            </a:r>
            <a:r>
              <a:rPr lang="en-IN" sz="2000" dirty="0"/>
              <a:t>ext </a:t>
            </a:r>
            <a:r>
              <a:rPr lang="en-IN" sz="2000" u="sng" dirty="0"/>
              <a:t>M</a:t>
            </a:r>
            <a:r>
              <a:rPr lang="en-IN" sz="2000" dirty="0"/>
              <a:t>ark up </a:t>
            </a:r>
            <a:r>
              <a:rPr lang="en-IN" sz="2000" u="sng" dirty="0"/>
              <a:t>L</a:t>
            </a:r>
            <a:r>
              <a:rPr lang="en-IN" sz="2000" dirty="0"/>
              <a:t>anguage</a:t>
            </a:r>
          </a:p>
          <a:p>
            <a:pPr lvl="1"/>
            <a:r>
              <a:rPr lang="en-IN" sz="2000" dirty="0"/>
              <a:t>HTML5 new Elements</a:t>
            </a:r>
          </a:p>
          <a:p>
            <a:pPr lvl="2"/>
            <a:r>
              <a:rPr lang="en-IN" sz="1600" dirty="0"/>
              <a:t>Header</a:t>
            </a:r>
          </a:p>
          <a:p>
            <a:pPr lvl="2"/>
            <a:r>
              <a:rPr lang="en-IN" sz="1600" dirty="0" err="1"/>
              <a:t>Nav</a:t>
            </a:r>
            <a:endParaRPr lang="en-IN" sz="1600" dirty="0"/>
          </a:p>
          <a:p>
            <a:pPr lvl="2"/>
            <a:r>
              <a:rPr lang="en-IN" sz="1600" dirty="0"/>
              <a:t>Main</a:t>
            </a:r>
          </a:p>
          <a:p>
            <a:pPr lvl="2"/>
            <a:r>
              <a:rPr lang="en-IN" sz="1600" dirty="0"/>
              <a:t>Article</a:t>
            </a:r>
          </a:p>
          <a:p>
            <a:pPr lvl="2"/>
            <a:r>
              <a:rPr lang="en-IN" sz="1600" dirty="0"/>
              <a:t>Section</a:t>
            </a:r>
          </a:p>
          <a:p>
            <a:pPr lvl="2"/>
            <a:r>
              <a:rPr lang="en-IN" sz="1600" dirty="0"/>
              <a:t>Aside</a:t>
            </a:r>
          </a:p>
          <a:p>
            <a:pPr lvl="2"/>
            <a:r>
              <a:rPr lang="en-IN" sz="1600" dirty="0"/>
              <a:t>Footer</a:t>
            </a:r>
          </a:p>
          <a:p>
            <a:pPr lvl="1"/>
            <a:r>
              <a:rPr lang="en-IN" sz="2000" dirty="0"/>
              <a:t>HTML5 new Attributes</a:t>
            </a:r>
          </a:p>
          <a:p>
            <a:pPr lvl="2"/>
            <a:endParaRPr lang="en-IN" sz="1600" dirty="0"/>
          </a:p>
          <a:p>
            <a:pPr lvl="2"/>
            <a:endParaRPr lang="en-IN" sz="1600" dirty="0"/>
          </a:p>
          <a:p>
            <a:pPr lvl="2"/>
            <a:endParaRPr lang="en-IN" sz="1600" dirty="0"/>
          </a:p>
          <a:p>
            <a:pPr marL="457200" lvl="1" indent="0">
              <a:buNone/>
            </a:pPr>
            <a:endParaRPr lang="en-IN" sz="2000" dirty="0"/>
          </a:p>
          <a:p>
            <a:pPr lvl="1"/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34810"/>
              </p:ext>
            </p:extLst>
          </p:nvPr>
        </p:nvGraphicFramePr>
        <p:xfrm>
          <a:off x="762000" y="4431792"/>
          <a:ext cx="7543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952">
                  <a:extLst>
                    <a:ext uri="{9D8B030D-6E8A-4147-A177-3AD203B41FA5}">
                      <a16:colId xmlns:a16="http://schemas.microsoft.com/office/drawing/2014/main" xmlns="" val="2307341446"/>
                    </a:ext>
                  </a:extLst>
                </a:gridCol>
                <a:gridCol w="1810785">
                  <a:extLst>
                    <a:ext uri="{9D8B030D-6E8A-4147-A177-3AD203B41FA5}">
                      <a16:colId xmlns:a16="http://schemas.microsoft.com/office/drawing/2014/main" xmlns="" val="396102645"/>
                    </a:ext>
                  </a:extLst>
                </a:gridCol>
                <a:gridCol w="2125110">
                  <a:extLst>
                    <a:ext uri="{9D8B030D-6E8A-4147-A177-3AD203B41FA5}">
                      <a16:colId xmlns:a16="http://schemas.microsoft.com/office/drawing/2014/main" xmlns="" val="2540045971"/>
                    </a:ext>
                  </a:extLst>
                </a:gridCol>
                <a:gridCol w="1803953">
                  <a:extLst>
                    <a:ext uri="{9D8B030D-6E8A-4147-A177-3AD203B41FA5}">
                      <a16:colId xmlns:a16="http://schemas.microsoft.com/office/drawing/2014/main" xmlns="" val="39699469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Input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Form tag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4794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formnovalidate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autocomplete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6621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novalidate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81423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autocomplete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052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Script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N" sz="2000" dirty="0"/>
              <a:t>Programming </a:t>
            </a:r>
            <a:r>
              <a:rPr lang="en-IN" sz="2000" dirty="0" err="1"/>
              <a:t>lang</a:t>
            </a:r>
            <a:r>
              <a:rPr lang="en-IN" sz="2000" dirty="0"/>
              <a:t> for HTML</a:t>
            </a:r>
          </a:p>
          <a:p>
            <a:pPr lvl="1"/>
            <a:r>
              <a:rPr lang="en-IN" sz="2000" dirty="0"/>
              <a:t>Easy to learn</a:t>
            </a:r>
          </a:p>
          <a:p>
            <a:pPr lvl="1"/>
            <a:r>
              <a:rPr lang="en-IN" sz="2000" dirty="0" err="1" smtClean="0"/>
              <a:t>document.getElementById</a:t>
            </a:r>
            <a:r>
              <a:rPr lang="en-IN" sz="2000" dirty="0" smtClean="0"/>
              <a:t> </a:t>
            </a:r>
            <a:endParaRPr lang="en-IN" sz="2000" dirty="0"/>
          </a:p>
          <a:p>
            <a:pPr lvl="1"/>
            <a:r>
              <a:rPr lang="en-IN" sz="2000" dirty="0"/>
              <a:t>Common Events</a:t>
            </a:r>
          </a:p>
          <a:p>
            <a:pPr lvl="2"/>
            <a:r>
              <a:rPr lang="en-IN" sz="2000" dirty="0" err="1"/>
              <a:t>onclick</a:t>
            </a:r>
            <a:endParaRPr lang="en-IN" sz="2000" dirty="0"/>
          </a:p>
          <a:p>
            <a:pPr lvl="2"/>
            <a:r>
              <a:rPr lang="en-IN" sz="2000" dirty="0" err="1"/>
              <a:t>onchange</a:t>
            </a:r>
            <a:endParaRPr lang="en-IN" sz="2000" dirty="0"/>
          </a:p>
          <a:p>
            <a:pPr lvl="2"/>
            <a:r>
              <a:rPr lang="en-IN" sz="2000" dirty="0" err="1"/>
              <a:t>onload</a:t>
            </a:r>
            <a:endParaRPr lang="en-IN" sz="2000" dirty="0"/>
          </a:p>
          <a:p>
            <a:pPr lvl="2"/>
            <a:r>
              <a:rPr lang="en-IN" sz="2000" dirty="0" err="1"/>
              <a:t>etc</a:t>
            </a:r>
            <a:endParaRPr lang="en-IN" sz="2000" dirty="0"/>
          </a:p>
          <a:p>
            <a:pPr lvl="1"/>
            <a:r>
              <a:rPr lang="en-IN" sz="2000" dirty="0"/>
              <a:t>Libraries and Frameworks</a:t>
            </a:r>
          </a:p>
          <a:p>
            <a:pPr lvl="2"/>
            <a:r>
              <a:rPr lang="en-IN" sz="2000" dirty="0"/>
              <a:t>jQuery, AngularJS..</a:t>
            </a:r>
            <a:r>
              <a:rPr lang="en-IN" sz="2000" dirty="0" err="1"/>
              <a:t>etc</a:t>
            </a:r>
            <a:endParaRPr lang="en-IN" sz="2000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9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7762"/>
          </a:xfrm>
        </p:spPr>
        <p:txBody>
          <a:bodyPr/>
          <a:lstStyle/>
          <a:p>
            <a:r>
              <a:rPr lang="en-IN" dirty="0"/>
              <a:t>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lvl="1"/>
            <a:r>
              <a:rPr lang="en-IN" sz="2000" dirty="0"/>
              <a:t>Open source</a:t>
            </a:r>
          </a:p>
          <a:p>
            <a:pPr lvl="1"/>
            <a:r>
              <a:rPr lang="en-IN" sz="2000" dirty="0"/>
              <a:t>HTTP stateless protocol</a:t>
            </a:r>
          </a:p>
          <a:p>
            <a:pPr lvl="1"/>
            <a:r>
              <a:rPr lang="en-IN" sz="2000" dirty="0"/>
              <a:t>Php runs mod_php.so module</a:t>
            </a:r>
          </a:p>
          <a:p>
            <a:pPr lvl="1"/>
            <a:r>
              <a:rPr lang="en-IN" sz="2000" dirty="0"/>
              <a:t>Runs on all platforms </a:t>
            </a:r>
            <a:r>
              <a:rPr lang="en-IN" sz="2000" dirty="0" smtClean="0"/>
              <a:t>(Linux, Mac,IIS </a:t>
            </a:r>
            <a:r>
              <a:rPr lang="en-IN" sz="2000" dirty="0"/>
              <a:t>etc.)TCP/IP to transfer </a:t>
            </a:r>
            <a:r>
              <a:rPr lang="en-IN" sz="2000" dirty="0" smtClean="0"/>
              <a:t>data</a:t>
            </a:r>
            <a:endParaRPr lang="en-IN" sz="2000" dirty="0"/>
          </a:p>
          <a:p>
            <a:pPr lvl="1"/>
            <a:r>
              <a:rPr lang="en-IN" sz="2000" dirty="0"/>
              <a:t>Handles Request and Response</a:t>
            </a:r>
          </a:p>
          <a:p>
            <a:pPr lvl="1"/>
            <a:r>
              <a:rPr lang="en-IN" sz="2000" dirty="0"/>
              <a:t>FTP and SFTP (file upload and download)</a:t>
            </a:r>
          </a:p>
          <a:p>
            <a:pPr lvl="1"/>
            <a:r>
              <a:rPr lang="en-IN" sz="2000" dirty="0"/>
              <a:t>Modules to execute no of languages </a:t>
            </a:r>
            <a:r>
              <a:rPr lang="en-IN" sz="2000" dirty="0" smtClean="0"/>
              <a:t>(</a:t>
            </a:r>
            <a:r>
              <a:rPr lang="en-IN" sz="2000" dirty="0"/>
              <a:t>P</a:t>
            </a:r>
            <a:r>
              <a:rPr lang="en-IN" sz="2000" dirty="0" smtClean="0"/>
              <a:t>hp, Perl, </a:t>
            </a:r>
            <a:r>
              <a:rPr lang="en-IN" sz="2000" dirty="0"/>
              <a:t>python, </a:t>
            </a:r>
            <a:r>
              <a:rPr lang="en-IN" sz="2000" dirty="0" err="1"/>
              <a:t>etc</a:t>
            </a:r>
            <a:r>
              <a:rPr lang="en-IN" sz="2000" dirty="0"/>
              <a:t>)</a:t>
            </a:r>
          </a:p>
          <a:p>
            <a:pPr lvl="1"/>
            <a:r>
              <a:rPr lang="en-IN" sz="2000" dirty="0"/>
              <a:t>Some directives : </a:t>
            </a:r>
            <a:r>
              <a:rPr lang="en-IN" sz="2000" dirty="0" smtClean="0"/>
              <a:t>ServerRoot, DocumentRoot </a:t>
            </a:r>
            <a:r>
              <a:rPr lang="en-IN" sz="2000" dirty="0"/>
              <a:t>, Listen etc.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786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sz="2000" u="sng" dirty="0"/>
              <a:t>H</a:t>
            </a:r>
            <a:r>
              <a:rPr lang="en-IN" sz="2000" dirty="0"/>
              <a:t>ypertext </a:t>
            </a:r>
            <a:r>
              <a:rPr lang="en-IN" sz="2000" u="sng" dirty="0"/>
              <a:t>P</a:t>
            </a:r>
            <a:r>
              <a:rPr lang="en-IN" sz="2000" dirty="0"/>
              <a:t>re </a:t>
            </a:r>
            <a:r>
              <a:rPr lang="en-IN" sz="2000" u="sng" dirty="0"/>
              <a:t>P</a:t>
            </a:r>
            <a:r>
              <a:rPr lang="en-IN" sz="2000" dirty="0"/>
              <a:t>rocessor</a:t>
            </a:r>
          </a:p>
          <a:p>
            <a:pPr lvl="1"/>
            <a:r>
              <a:rPr lang="en-IN" sz="2000" dirty="0"/>
              <a:t>Developed by Rasmus </a:t>
            </a:r>
            <a:r>
              <a:rPr lang="en-IN" sz="2000" dirty="0" err="1"/>
              <a:t>Ledrof</a:t>
            </a:r>
            <a:endParaRPr lang="en-IN" sz="2000" dirty="0"/>
          </a:p>
          <a:p>
            <a:pPr lvl="1"/>
            <a:r>
              <a:rPr lang="en-IN" sz="2000" dirty="0"/>
              <a:t>Runs on cross platforms </a:t>
            </a:r>
            <a:r>
              <a:rPr lang="en-IN" sz="2000" dirty="0" smtClean="0"/>
              <a:t>( </a:t>
            </a:r>
            <a:r>
              <a:rPr lang="en-IN" sz="2000" dirty="0" err="1" smtClean="0"/>
              <a:t>linux</a:t>
            </a:r>
            <a:r>
              <a:rPr lang="en-IN" sz="2000" dirty="0" smtClean="0"/>
              <a:t>, windows, mac</a:t>
            </a:r>
            <a:r>
              <a:rPr lang="en-IN" sz="2000" dirty="0"/>
              <a:t>…)</a:t>
            </a:r>
          </a:p>
          <a:p>
            <a:pPr lvl="1"/>
            <a:r>
              <a:rPr lang="en-IN" sz="2000" dirty="0"/>
              <a:t>Compatible with all servers </a:t>
            </a:r>
            <a:r>
              <a:rPr lang="en-IN" sz="2000" dirty="0" smtClean="0"/>
              <a:t>( http</a:t>
            </a:r>
            <a:r>
              <a:rPr lang="en-IN" sz="2000" dirty="0"/>
              <a:t>, </a:t>
            </a:r>
            <a:r>
              <a:rPr lang="en-IN" sz="2000" dirty="0" err="1"/>
              <a:t>iis</a:t>
            </a:r>
            <a:r>
              <a:rPr lang="en-IN" sz="2000" dirty="0"/>
              <a:t>, </a:t>
            </a:r>
            <a:r>
              <a:rPr lang="en-IN" sz="2000" dirty="0" err="1"/>
              <a:t>etc</a:t>
            </a:r>
            <a:r>
              <a:rPr lang="en-IN" sz="2000" dirty="0"/>
              <a:t>…)</a:t>
            </a:r>
          </a:p>
          <a:p>
            <a:pPr lvl="1"/>
            <a:r>
              <a:rPr lang="en-IN" sz="2000" dirty="0"/>
              <a:t>Supports all databases </a:t>
            </a:r>
            <a:r>
              <a:rPr lang="en-IN" sz="2000" dirty="0" smtClean="0"/>
              <a:t>( </a:t>
            </a:r>
            <a:r>
              <a:rPr lang="en-IN" sz="2000" dirty="0" err="1" smtClean="0"/>
              <a:t>mysql</a:t>
            </a:r>
            <a:r>
              <a:rPr lang="en-IN" sz="2000" dirty="0" smtClean="0"/>
              <a:t>, oracle, </a:t>
            </a:r>
            <a:r>
              <a:rPr lang="en-IN" sz="2000" dirty="0" err="1" smtClean="0"/>
              <a:t>sqlserver</a:t>
            </a:r>
            <a:r>
              <a:rPr lang="en-IN" sz="2000" dirty="0" smtClean="0"/>
              <a:t>, etc</a:t>
            </a:r>
            <a:r>
              <a:rPr lang="en-IN" sz="2000" dirty="0"/>
              <a:t>..)</a:t>
            </a:r>
          </a:p>
          <a:p>
            <a:pPr lvl="1"/>
            <a:r>
              <a:rPr lang="en-IN" sz="2000" dirty="0"/>
              <a:t>Free</a:t>
            </a:r>
          </a:p>
          <a:p>
            <a:pPr lvl="1"/>
            <a:r>
              <a:rPr lang="en-IN" sz="2000" dirty="0"/>
              <a:t>Simple to learn </a:t>
            </a:r>
          </a:p>
          <a:p>
            <a:pPr lvl="1"/>
            <a:r>
              <a:rPr lang="en-IN" sz="2000" dirty="0"/>
              <a:t>Current version is 7</a:t>
            </a:r>
          </a:p>
        </p:txBody>
      </p:sp>
    </p:spTree>
    <p:extLst>
      <p:ext uri="{BB962C8B-B14F-4D97-AF65-F5344CB8AC3E}">
        <p14:creationId xmlns:p14="http://schemas.microsoft.com/office/powerpoint/2010/main" val="38615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000" dirty="0"/>
              <a:t>Open Source</a:t>
            </a:r>
          </a:p>
          <a:p>
            <a:pPr lvl="1"/>
            <a:r>
              <a:rPr lang="en-IN" sz="2000" dirty="0"/>
              <a:t>Supports on many operating systems and languages like </a:t>
            </a:r>
            <a:r>
              <a:rPr lang="en-IN" sz="2000" dirty="0" err="1"/>
              <a:t>php,perl,c,c</a:t>
            </a:r>
            <a:r>
              <a:rPr lang="en-IN" sz="2000" dirty="0"/>
              <a:t>++</a:t>
            </a:r>
          </a:p>
          <a:p>
            <a:pPr lvl="1"/>
            <a:r>
              <a:rPr lang="en-IN" sz="2000" dirty="0"/>
              <a:t>RDBS</a:t>
            </a:r>
          </a:p>
          <a:p>
            <a:pPr lvl="1"/>
            <a:r>
              <a:rPr lang="en-IN" sz="2000" dirty="0"/>
              <a:t>Works with small and large data sets</a:t>
            </a:r>
          </a:p>
          <a:p>
            <a:pPr lvl="1"/>
            <a:r>
              <a:rPr lang="en-IN" sz="2000" dirty="0"/>
              <a:t>Speed, reliable and easy to use</a:t>
            </a:r>
          </a:p>
          <a:p>
            <a:pPr lvl="1"/>
            <a:r>
              <a:rPr lang="en-IN" sz="2000" dirty="0"/>
              <a:t>Distributed and supported by oracle corp.</a:t>
            </a:r>
          </a:p>
          <a:p>
            <a:pPr lvl="1"/>
            <a:r>
              <a:rPr lang="en-IN" sz="2000" dirty="0"/>
              <a:t>Secure</a:t>
            </a:r>
          </a:p>
        </p:txBody>
      </p:sp>
    </p:spTree>
    <p:extLst>
      <p:ext uri="{BB962C8B-B14F-4D97-AF65-F5344CB8AC3E}">
        <p14:creationId xmlns:p14="http://schemas.microsoft.com/office/powerpoint/2010/main" val="28146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0400"/>
            <a:ext cx="6781801" cy="3880773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It is light weighted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Client-side </a:t>
            </a:r>
            <a:r>
              <a:rPr lang="en-IN" sz="2000" dirty="0"/>
              <a:t>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JavaScript is interpreter based scripting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Event Handling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81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IN" sz="2400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Web application</a:t>
            </a:r>
          </a:p>
          <a:p>
            <a:pPr marL="0" indent="0">
              <a:buNone/>
            </a:pPr>
            <a:r>
              <a:rPr lang="en-IN" sz="1600" dirty="0" smtClean="0"/>
              <a:t>Webpage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Static  </a:t>
            </a:r>
            <a:r>
              <a:rPr lang="en-IN" sz="1600" dirty="0"/>
              <a:t>and dynamic pages</a:t>
            </a:r>
          </a:p>
          <a:p>
            <a:pPr marL="0" indent="0">
              <a:buNone/>
            </a:pPr>
            <a:r>
              <a:rPr lang="en-IN" sz="1600" dirty="0"/>
              <a:t>Client and server</a:t>
            </a:r>
          </a:p>
          <a:p>
            <a:pPr marL="0" indent="0">
              <a:buNone/>
            </a:pPr>
            <a:r>
              <a:rPr lang="en-IN" sz="1600" dirty="0"/>
              <a:t>Request and Response</a:t>
            </a:r>
          </a:p>
          <a:p>
            <a:pPr marL="0" indent="0">
              <a:buNone/>
            </a:pPr>
            <a:r>
              <a:rPr lang="en-IN" sz="1600" dirty="0"/>
              <a:t>Stateless and </a:t>
            </a:r>
            <a:r>
              <a:rPr lang="en-IN" sz="1600" dirty="0" err="1"/>
              <a:t>stateful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7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8100</TotalTime>
  <Words>245</Words>
  <Application>Microsoft Office PowerPoint</Application>
  <PresentationFormat>On-screen Show (4:3)</PresentationFormat>
  <Paragraphs>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Client Server Architecture</vt:lpstr>
      <vt:lpstr>HTML / HTML5</vt:lpstr>
      <vt:lpstr>Java Script</vt:lpstr>
      <vt:lpstr>APACHE</vt:lpstr>
      <vt:lpstr>PHP</vt:lpstr>
      <vt:lpstr>MySQL</vt:lpstr>
      <vt:lpstr>JavaScript</vt:lpstr>
      <vt:lpstr>TERMINOLOGY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Achitecture</dc:title>
  <dc:creator>kgara</dc:creator>
  <cp:lastModifiedBy>Krishna Gara</cp:lastModifiedBy>
  <cp:revision>126</cp:revision>
  <dcterms:created xsi:type="dcterms:W3CDTF">2016-11-07T05:30:34Z</dcterms:created>
  <dcterms:modified xsi:type="dcterms:W3CDTF">2017-10-19T09:33:35Z</dcterms:modified>
</cp:coreProperties>
</file>