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3C13-C77F-4C3E-B371-AC291ED28F7C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3D4B-CE07-4EDE-AB7A-BCED5A69D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3C13-C77F-4C3E-B371-AC291ED28F7C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3D4B-CE07-4EDE-AB7A-BCED5A69D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3C13-C77F-4C3E-B371-AC291ED28F7C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3D4B-CE07-4EDE-AB7A-BCED5A69D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3C13-C77F-4C3E-B371-AC291ED28F7C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3D4B-CE07-4EDE-AB7A-BCED5A69D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3C13-C77F-4C3E-B371-AC291ED28F7C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3D4B-CE07-4EDE-AB7A-BCED5A69D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3C13-C77F-4C3E-B371-AC291ED28F7C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3D4B-CE07-4EDE-AB7A-BCED5A69D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3C13-C77F-4C3E-B371-AC291ED28F7C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3D4B-CE07-4EDE-AB7A-BCED5A69D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3C13-C77F-4C3E-B371-AC291ED28F7C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3D4B-CE07-4EDE-AB7A-BCED5A69D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3C13-C77F-4C3E-B371-AC291ED28F7C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3D4B-CE07-4EDE-AB7A-BCED5A69D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3C13-C77F-4C3E-B371-AC291ED28F7C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3D4B-CE07-4EDE-AB7A-BCED5A69D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3C13-C77F-4C3E-B371-AC291ED28F7C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3D4B-CE07-4EDE-AB7A-BCED5A69D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13C13-C77F-4C3E-B371-AC291ED28F7C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03D4B-CE07-4EDE-AB7A-BCED5A69D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924800" cy="761999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Client Server Architecture</a:t>
            </a:r>
            <a:endParaRPr lang="en-US" u="sng" dirty="0"/>
          </a:p>
        </p:txBody>
      </p:sp>
      <p:pic>
        <p:nvPicPr>
          <p:cNvPr id="4" name="Picture 3" descr="client_serv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133600"/>
            <a:ext cx="6903357" cy="350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Client Server Architecture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Server Achitecture</dc:title>
  <dc:creator>kgara</dc:creator>
  <cp:lastModifiedBy>kgara</cp:lastModifiedBy>
  <cp:revision>6</cp:revision>
  <dcterms:created xsi:type="dcterms:W3CDTF">2016-11-07T05:30:34Z</dcterms:created>
  <dcterms:modified xsi:type="dcterms:W3CDTF">2016-11-07T09:36:42Z</dcterms:modified>
</cp:coreProperties>
</file>