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63" r:id="rId6"/>
    <p:sldId id="263" r:id="rId7"/>
    <p:sldId id="265" r:id="rId8"/>
    <p:sldId id="2146847057" r:id="rId9"/>
    <p:sldId id="2146847060" r:id="rId10"/>
    <p:sldId id="2146847062" r:id="rId11"/>
    <p:sldId id="2146847061" r:id="rId12"/>
    <p:sldId id="2146847055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81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na-karthik-22pa5a5702/Secure-Data-Hiding-in-Image-using-Steganograph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068" y="1793909"/>
            <a:ext cx="11579864" cy="1196186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4601" y="4058588"/>
            <a:ext cx="894279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u="sng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: STU63be7a3fca9ba1673427519</a:t>
            </a:r>
          </a:p>
          <a:p>
            <a:r>
              <a:rPr lang="en-US" sz="2000" b="1" u="sng" dirty="0">
                <a:solidFill>
                  <a:schemeClr val="bg2"/>
                </a:solidFill>
                <a:latin typeface="Arial"/>
                <a:cs typeface="Arial"/>
              </a:rPr>
              <a:t>Student Name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: Krishna Karthik Eluripati</a:t>
            </a:r>
          </a:p>
          <a:p>
            <a:r>
              <a:rPr lang="en-US" sz="2000" b="1" u="sng" dirty="0">
                <a:solidFill>
                  <a:schemeClr val="bg2"/>
                </a:solidFill>
                <a:latin typeface="Arial"/>
                <a:cs typeface="Arial"/>
              </a:rPr>
              <a:t>College Name &amp; Department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: Vishnu Institute of Technology, </a:t>
            </a:r>
          </a:p>
          <a:p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			            Computer Science and Business Systems</a:t>
            </a:r>
          </a:p>
          <a:p>
            <a:endParaRPr lang="en-US" sz="2000" b="1" dirty="0">
              <a:solidFill>
                <a:schemeClr val="bg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2224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Modern data breaches underscore the need for secure communication.</a:t>
            </a:r>
          </a:p>
          <a:p>
            <a:r>
              <a:rPr lang="en-US" sz="3200" dirty="0"/>
              <a:t>Traditional encryption can attract unwanted attention, making covert methods vital.</a:t>
            </a:r>
          </a:p>
          <a:p>
            <a:r>
              <a:rPr lang="en-US" sz="3200" dirty="0"/>
              <a:t>This project embeds sensitive information within digital images to keep it hidden.</a:t>
            </a:r>
          </a:p>
          <a:p>
            <a:r>
              <a:rPr lang="en-US" sz="3200" dirty="0"/>
              <a:t>The approach offers a stealthy yet robust means to secure confidential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136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1250576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31" y="1515724"/>
            <a:ext cx="11169137" cy="43183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200" u="sng" dirty="0"/>
              <a:t>Programming Language</a:t>
            </a:r>
            <a:r>
              <a:rPr lang="en-IN" sz="3200" dirty="0"/>
              <a:t>: Python</a:t>
            </a:r>
          </a:p>
          <a:p>
            <a:r>
              <a:rPr lang="en-IN" sz="3200" u="sng" dirty="0"/>
              <a:t>Libraries &amp; Tools</a:t>
            </a:r>
            <a:r>
              <a:rPr lang="en-IN" sz="3200" dirty="0"/>
              <a:t>: tkinter (GUI), OS, Pillow (PIL), stegano (LSB)</a:t>
            </a:r>
          </a:p>
          <a:p>
            <a:r>
              <a:rPr lang="en-IN" sz="3200" u="sng" dirty="0"/>
              <a:t>Technique</a:t>
            </a:r>
            <a:r>
              <a:rPr lang="en-IN" sz="3200" dirty="0"/>
              <a:t>: LSB-based image steganography algorithm</a:t>
            </a:r>
          </a:p>
          <a:p>
            <a:r>
              <a:rPr lang="en-IN" sz="3200" u="sng" dirty="0"/>
              <a:t>Development Environment</a:t>
            </a:r>
            <a:r>
              <a:rPr lang="en-IN" sz="3200" dirty="0"/>
              <a:t>: Windows/Linux using IDEs like Visual Studio Code or PyCharm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sz="44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Seamless integration of data hiding with minimal impact on image quality.</a:t>
            </a:r>
          </a:p>
          <a:p>
            <a:r>
              <a:rPr lang="en-US" sz="3200" dirty="0"/>
              <a:t>Multiple layers of security including pre-embedding encryption.</a:t>
            </a:r>
          </a:p>
          <a:p>
            <a:r>
              <a:rPr lang="en-US" sz="3200" dirty="0"/>
              <a:t>Intuitive interface enabling easy encoding and decoding processes.</a:t>
            </a:r>
          </a:p>
          <a:p>
            <a:r>
              <a:rPr lang="en-US" sz="3200" dirty="0"/>
              <a:t>Unique combination of image processing and cryptographic methods for robust protection.</a:t>
            </a:r>
            <a:endParaRPr lang="en-IN" sz="3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52224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/>
          </a:bodyPr>
          <a:lstStyle/>
          <a:p>
            <a:r>
              <a:rPr lang="en-US" sz="3200" dirty="0"/>
              <a:t>Security professionals and corporate IT departments</a:t>
            </a:r>
          </a:p>
          <a:p>
            <a:r>
              <a:rPr lang="en-US" sz="3200" dirty="0"/>
              <a:t>Law enforcement and government agencies requiring confidential data transfer</a:t>
            </a:r>
          </a:p>
          <a:p>
            <a:r>
              <a:rPr lang="en-US" sz="3200" dirty="0"/>
              <a:t>Journalists and activists needing discreet communication channels</a:t>
            </a:r>
          </a:p>
          <a:p>
            <a:r>
              <a:rPr lang="en-US" sz="3200" dirty="0"/>
              <a:t>Academic researchers exploring innovative data security techniques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4A159-FE2F-8899-5FD0-5434A3AD2667}"/>
              </a:ext>
            </a:extLst>
          </p:cNvPr>
          <p:cNvSpPr/>
          <p:nvPr/>
        </p:nvSpPr>
        <p:spPr>
          <a:xfrm>
            <a:off x="581192" y="1412946"/>
            <a:ext cx="5384819" cy="46733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748AB0-78C4-8691-0960-B5FB14EDE4E8}"/>
              </a:ext>
            </a:extLst>
          </p:cNvPr>
          <p:cNvSpPr/>
          <p:nvPr/>
        </p:nvSpPr>
        <p:spPr>
          <a:xfrm>
            <a:off x="6225988" y="1412946"/>
            <a:ext cx="5384819" cy="46733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2946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The project effectively addresses data security challenges by hiding information within images.</a:t>
            </a:r>
          </a:p>
          <a:p>
            <a:r>
              <a:rPr lang="en-US" sz="3200" dirty="0"/>
              <a:t>It maintains the integrity and quality of the cover image while securing the payload.</a:t>
            </a:r>
          </a:p>
          <a:p>
            <a:r>
              <a:rPr lang="en-US" sz="3200" dirty="0"/>
              <a:t>The approach demonstrates a novel and scalable solution for confidential communication.</a:t>
            </a:r>
          </a:p>
          <a:p>
            <a:r>
              <a:rPr lang="en-US" sz="3200" dirty="0"/>
              <a:t>Overall, the solution is robust, user-friendly, and offers potential for further enhancements.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395031"/>
            <a:ext cx="11029616" cy="530296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dirty="0">
                <a:hlinkClick r:id="rId2"/>
              </a:rPr>
              <a:t>https://github.com/krishna-karthik-22pa5a5702/Secure-Data-Hiding-in-Image-using-Steganography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0017"/>
            <a:ext cx="11029615" cy="4673324"/>
          </a:xfrm>
        </p:spPr>
        <p:txBody>
          <a:bodyPr>
            <a:noAutofit/>
          </a:bodyPr>
          <a:lstStyle/>
          <a:p>
            <a:r>
              <a:rPr lang="en-US" sz="3000" dirty="0"/>
              <a:t>Integration with mobile platforms for on-the-go data protection</a:t>
            </a:r>
          </a:p>
          <a:p>
            <a:r>
              <a:rPr lang="en-US" sz="3000" dirty="0"/>
              <a:t>Real-time embedding and extraction processes</a:t>
            </a:r>
          </a:p>
          <a:p>
            <a:r>
              <a:rPr lang="en-US" sz="3000" dirty="0"/>
              <a:t>Support for multiple image formats and higher payload capacities</a:t>
            </a:r>
          </a:p>
          <a:p>
            <a:r>
              <a:rPr lang="en-US" sz="3000" dirty="0"/>
              <a:t>Enhanced encryption methods and potential expansion into video steganography</a:t>
            </a:r>
          </a:p>
          <a:p>
            <a:r>
              <a:rPr lang="en-US" sz="3000" dirty="0"/>
              <a:t>Incorporation of machine learning techniques for optimized data hiding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320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Krishna Karthik Eluripati</cp:lastModifiedBy>
  <cp:revision>48</cp:revision>
  <dcterms:created xsi:type="dcterms:W3CDTF">2021-05-26T16:50:10Z</dcterms:created>
  <dcterms:modified xsi:type="dcterms:W3CDTF">2025-02-18T08:59:01Z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