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373F9-CBD0-4569-8122-980632DB08EA}">
  <a:tblStyle styleId="{812373F9-CBD0-4569-8122-980632DB08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f142bf8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f142bf8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f142bf8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f142bf8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Read the caption from the figure on the right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f142bf84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f142bf84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= lambda/N, where lambda is a hyper parameter controlling negative sapling and N is the total number of nodes. A is the (1-step) probability transition matrix. The equation for X in 2.1 is derived from optimizing noise contrastive estimation (NCE) in matrix form ie. we equate its derivative to zero.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142bf84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f142bf84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shows node embeddings from DBLP dataset visualized on a 2-dimensional space using t-sne.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142bf84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f142bf84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f142bf84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f142bf84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142bf84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f142bf84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54500" y="888625"/>
            <a:ext cx="6941700" cy="23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CS papers citation network using Graph Machine Learning techniques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679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Kulkarni Yash Rajendra, Vikram Akula, Venkata Manohar Krishna Pasala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CS paper </a:t>
            </a:r>
            <a:r>
              <a:rPr lang="en"/>
              <a:t>citation</a:t>
            </a:r>
            <a:r>
              <a:rPr lang="en"/>
              <a:t> network consists of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169343 nodes classified into 40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Papers are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considered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nodes and citations as an edges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 Embeddings are low dimensional vectors that reflect properties of nodes in a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</a:t>
            </a:r>
            <a:r>
              <a:rPr lang="en"/>
              <a:t> are typically used as input to downstream machine learning tasks such as node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 co-occurrence  embeddings is a </a:t>
            </a:r>
            <a:r>
              <a:rPr lang="en"/>
              <a:t>subclass</a:t>
            </a:r>
            <a:r>
              <a:rPr lang="en"/>
              <a:t> of </a:t>
            </a:r>
            <a:r>
              <a:rPr lang="en"/>
              <a:t>simple</a:t>
            </a:r>
            <a:r>
              <a:rPr lang="en"/>
              <a:t> graph embeddings which use node co-occurrence information form random walks </a:t>
            </a:r>
            <a:r>
              <a:rPr lang="en"/>
              <a:t>generated</a:t>
            </a:r>
            <a:r>
              <a:rPr lang="en"/>
              <a:t> on a 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embeddings mainly differ in </a:t>
            </a:r>
            <a:r>
              <a:rPr lang="en"/>
              <a:t>they</a:t>
            </a:r>
            <a:r>
              <a:rPr lang="en"/>
              <a:t> way they generate these random walks.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implement 3 embeddings Deepwalk, Node2Vec and GraRep from scratch.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 these embeddings on a </a:t>
            </a:r>
            <a:r>
              <a:rPr lang="en"/>
              <a:t>downstream</a:t>
            </a:r>
            <a:r>
              <a:rPr lang="en"/>
              <a:t> Node Classification task on ogbn-arxiv dataset.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GraRep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24950"/>
            <a:ext cx="75057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GraRep was introduced by Cao et al. 2015, after Deep walk and Skip gram models.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incorporated integrates global structural information of the graph into the learning process.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However it uses implicit matrices rather than a word co-occurence model to calculate embeddings.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papers concatenates both 1-step and 2-step relational information to form the representations.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paper argues SGNS is a special case of the GraRep model.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95" y="3081220"/>
            <a:ext cx="3388825" cy="1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450" y="206713"/>
            <a:ext cx="3927100" cy="47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8" y="2202850"/>
            <a:ext cx="8606626" cy="1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92225"/>
            <a:ext cx="75057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random walks from each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Cooccurrences</a:t>
            </a:r>
            <a:r>
              <a:rPr lang="en"/>
              <a:t> as input to the Skip-Gram model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75" y="2843550"/>
            <a:ext cx="5728951" cy="17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uses a combination of the algorithms DFS and BFS to extract the random walks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925" y="2812200"/>
            <a:ext cx="4390800" cy="1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651775"/>
            <a:ext cx="75057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:  Logistic Regression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0"/>
          <p:cNvGraphicFramePr/>
          <p:nvPr/>
        </p:nvGraphicFramePr>
        <p:xfrm>
          <a:off x="900225" y="238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{812373F9-CBD0-4569-8122-980632DB08EA}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Deepwalk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Node2vec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GraRep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59%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r>
                        <a:rPr b="1" lang="en"/>
                        <a:t>0%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