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00" d="100"/>
          <a:sy n="100" d="100"/>
        </p:scale>
        <p:origin x="6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2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7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5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8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B34B-5D4B-4E21-0E8B-BF39489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Vehicles Rental System for self driving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6780D0-9212-C3E0-FDD2-B6836EAA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76" y="2152419"/>
            <a:ext cx="3752850" cy="30099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2C108-194B-9D76-C704-6DAC99C84ADB}"/>
              </a:ext>
            </a:extLst>
          </p:cNvPr>
          <p:cNvSpPr txBox="1"/>
          <p:nvPr/>
        </p:nvSpPr>
        <p:spPr>
          <a:xfrm>
            <a:off x="5633884" y="3413406"/>
            <a:ext cx="491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Book your vehicle from any where ….</a:t>
            </a:r>
          </a:p>
        </p:txBody>
      </p:sp>
    </p:spTree>
    <p:extLst>
      <p:ext uri="{BB962C8B-B14F-4D97-AF65-F5344CB8AC3E}">
        <p14:creationId xmlns:p14="http://schemas.microsoft.com/office/powerpoint/2010/main" val="73869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28FDC4-BAA9-5A51-D704-2BC6BD7CBE6A}"/>
              </a:ext>
            </a:extLst>
          </p:cNvPr>
          <p:cNvSpPr txBox="1"/>
          <p:nvPr/>
        </p:nvSpPr>
        <p:spPr>
          <a:xfrm>
            <a:off x="2796139" y="2098729"/>
            <a:ext cx="6241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736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0E2-012C-1A3E-CF6A-EFB5C2DA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31B2-DDA5-1539-EA50-DA5B051C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an online system through which customers can view available </a:t>
            </a:r>
            <a:r>
              <a:rPr lang="en-IN" dirty="0" err="1"/>
              <a:t>Vehicals,View</a:t>
            </a:r>
            <a:r>
              <a:rPr lang="en-IN" dirty="0"/>
              <a:t> profile and book vehicles for Self driving.</a:t>
            </a:r>
          </a:p>
          <a:p>
            <a:r>
              <a:rPr lang="en-IN" dirty="0"/>
              <a:t>Nowadays, vehicles become one of the basic thing in human life.</a:t>
            </a:r>
          </a:p>
          <a:p>
            <a:r>
              <a:rPr lang="en-IN" dirty="0"/>
              <a:t>Every one use to book </a:t>
            </a:r>
            <a:r>
              <a:rPr lang="en-IN" dirty="0" err="1"/>
              <a:t>ola,rapido,uber</a:t>
            </a:r>
            <a:r>
              <a:rPr lang="en-IN" dirty="0"/>
              <a:t> etc.. But in all of them a person will pick you and drop you they will not give the vehicles.</a:t>
            </a:r>
          </a:p>
          <a:p>
            <a:r>
              <a:rPr lang="en-IN" dirty="0"/>
              <a:t>Many advantages in vehicle rental system rather than booking trips in </a:t>
            </a:r>
            <a:r>
              <a:rPr lang="en-IN" dirty="0" err="1"/>
              <a:t>ola,rapido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98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153-2B1D-26E0-5D64-074866B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CED685-9E98-D56C-592D-4D6CC6DA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Admin can create vehicle brands</a:t>
            </a:r>
          </a:p>
          <a:p>
            <a:r>
              <a:rPr lang="en-IN" dirty="0"/>
              <a:t>Post Vehicles</a:t>
            </a:r>
          </a:p>
          <a:p>
            <a:r>
              <a:rPr lang="en-IN" dirty="0"/>
              <a:t>Manage Vehicles</a:t>
            </a:r>
          </a:p>
          <a:p>
            <a:r>
              <a:rPr lang="en-IN" dirty="0"/>
              <a:t>Manage to contact us Query</a:t>
            </a:r>
          </a:p>
          <a:p>
            <a:r>
              <a:rPr lang="en-IN" dirty="0"/>
              <a:t>Admin can edit the details of registered users</a:t>
            </a:r>
          </a:p>
          <a:p>
            <a:r>
              <a:rPr lang="en-IN" dirty="0"/>
              <a:t>Admin can also update the page content</a:t>
            </a:r>
          </a:p>
          <a:p>
            <a:r>
              <a:rPr lang="en-IN" dirty="0"/>
              <a:t>Admin Dashboard</a:t>
            </a:r>
          </a:p>
          <a:p>
            <a:r>
              <a:rPr lang="en-IN" dirty="0"/>
              <a:t>Change Password</a:t>
            </a:r>
          </a:p>
          <a:p>
            <a:r>
              <a:rPr lang="en-IN" dirty="0"/>
              <a:t>Logout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2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D5D3-0A5B-45F0-7440-AD3D3769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E0D6-F880-AC43-1C4B-6F579382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View Available vehicles</a:t>
            </a:r>
          </a:p>
          <a:p>
            <a:r>
              <a:rPr lang="en-IN" dirty="0"/>
              <a:t>Book Vehicles</a:t>
            </a:r>
          </a:p>
          <a:p>
            <a:r>
              <a:rPr lang="en-IN" dirty="0"/>
              <a:t>Update </a:t>
            </a:r>
            <a:r>
              <a:rPr lang="en-IN" dirty="0" err="1"/>
              <a:t>His/Her</a:t>
            </a:r>
            <a:r>
              <a:rPr lang="en-IN" dirty="0"/>
              <a:t> profile</a:t>
            </a:r>
          </a:p>
          <a:p>
            <a:r>
              <a:rPr lang="en-IN" dirty="0"/>
              <a:t>Update </a:t>
            </a:r>
            <a:r>
              <a:rPr lang="en-IN" dirty="0" err="1"/>
              <a:t>His/Her</a:t>
            </a:r>
            <a:r>
              <a:rPr lang="en-IN" dirty="0"/>
              <a:t> password</a:t>
            </a:r>
          </a:p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739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3575-F05E-9DD3-CDDB-C4ABE9C6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8F44-445F-9B6F-0EB7-78B8D3CC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580EE-B6B8-AF4C-BEF3-9CACC015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77992"/>
            <a:ext cx="6036965" cy="37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A0BF-7D49-9979-7C2C-4AF30D5E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5E0E-1334-0C77-E5F5-A5F49A16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31427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SOFTWARE REQUIREMENTS</a:t>
            </a:r>
          </a:p>
          <a:p>
            <a:r>
              <a:rPr lang="en-IN" sz="1400" dirty="0"/>
              <a:t>Language Used: Python</a:t>
            </a:r>
          </a:p>
          <a:p>
            <a:r>
              <a:rPr lang="en-IN" sz="1400" dirty="0"/>
              <a:t>Database : </a:t>
            </a:r>
            <a:r>
              <a:rPr lang="en-IN" sz="1400" dirty="0" err="1"/>
              <a:t>MySql</a:t>
            </a:r>
            <a:endParaRPr lang="en-IN" sz="1400" dirty="0"/>
          </a:p>
          <a:p>
            <a:r>
              <a:rPr lang="en-IN" sz="1400" dirty="0"/>
              <a:t>User Interface Design: HTML,CSS,JAVA SCRIPT</a:t>
            </a:r>
          </a:p>
          <a:p>
            <a:r>
              <a:rPr lang="en-IN" sz="1400" dirty="0"/>
              <a:t>Frame Works: </a:t>
            </a:r>
            <a:r>
              <a:rPr lang="en-IN" sz="1400" dirty="0" err="1"/>
              <a:t>Django,React</a:t>
            </a:r>
            <a:r>
              <a:rPr lang="en-IN" sz="1400" dirty="0"/>
              <a:t> </a:t>
            </a:r>
            <a:r>
              <a:rPr lang="en-IN" sz="1400" dirty="0" err="1"/>
              <a:t>Js</a:t>
            </a:r>
            <a:endParaRPr lang="en-IN" sz="1400" dirty="0"/>
          </a:p>
          <a:p>
            <a:pPr marL="0" indent="0">
              <a:buNone/>
            </a:pPr>
            <a:r>
              <a:rPr lang="en-IN" dirty="0"/>
              <a:t>HARDWARE REQUIREMENTS</a:t>
            </a:r>
          </a:p>
          <a:p>
            <a:r>
              <a:rPr lang="en-IN" sz="1400" dirty="0"/>
              <a:t>Processor: Inter(i3) Pentium Dual</a:t>
            </a:r>
          </a:p>
          <a:p>
            <a:r>
              <a:rPr lang="en-IN" sz="1400" dirty="0"/>
              <a:t>RAM: 2 GB</a:t>
            </a:r>
          </a:p>
        </p:txBody>
      </p:sp>
    </p:spTree>
    <p:extLst>
      <p:ext uri="{BB962C8B-B14F-4D97-AF65-F5344CB8AC3E}">
        <p14:creationId xmlns:p14="http://schemas.microsoft.com/office/powerpoint/2010/main" val="325951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E174-CD14-A416-D632-B1D2E200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B59D-ACD3-349E-4672-DFBF5AC0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online vehicle rental system is a fully functional and flexible.</a:t>
            </a:r>
          </a:p>
          <a:p>
            <a:r>
              <a:rPr lang="en-IN" dirty="0"/>
              <a:t>It saves a lots of </a:t>
            </a:r>
            <a:r>
              <a:rPr lang="en-IN" dirty="0" err="1"/>
              <a:t>money,time</a:t>
            </a:r>
            <a:r>
              <a:rPr lang="en-IN" dirty="0"/>
              <a:t> and labour for user.</a:t>
            </a:r>
          </a:p>
          <a:p>
            <a:r>
              <a:rPr lang="en-IN" dirty="0"/>
              <a:t>It provides custom feature development and support with software.</a:t>
            </a:r>
          </a:p>
          <a:p>
            <a:r>
              <a:rPr lang="en-IN" dirty="0"/>
              <a:t>The software is available for 24/7.</a:t>
            </a:r>
          </a:p>
        </p:txBody>
      </p:sp>
    </p:spTree>
    <p:extLst>
      <p:ext uri="{BB962C8B-B14F-4D97-AF65-F5344CB8AC3E}">
        <p14:creationId xmlns:p14="http://schemas.microsoft.com/office/powerpoint/2010/main" val="18815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3CA8-D7E3-0481-FFF4-BF1EE563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1B24-1DDD-0D47-FC77-ACD8C323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Automation of the entire system improves the efficiency.</a:t>
            </a:r>
          </a:p>
          <a:p>
            <a:r>
              <a:rPr lang="en-IN" dirty="0"/>
              <a:t>It provides a friendly graphical user interface.</a:t>
            </a:r>
          </a:p>
          <a:p>
            <a:r>
              <a:rPr lang="en-IN" dirty="0"/>
              <a:t>It gives appropriate access to the authorized users depending on their permissions.</a:t>
            </a:r>
          </a:p>
          <a:p>
            <a:r>
              <a:rPr lang="en-IN" dirty="0"/>
              <a:t>It effectively overcomes the delay in communications.</a:t>
            </a:r>
          </a:p>
          <a:p>
            <a:r>
              <a:rPr lang="en-IN" dirty="0"/>
              <a:t>Updating of information becomes so easier</a:t>
            </a:r>
          </a:p>
          <a:p>
            <a:r>
              <a:rPr lang="en-IN" dirty="0"/>
              <a:t>System security, data security and reliability are the striking features.</a:t>
            </a:r>
          </a:p>
          <a:p>
            <a:r>
              <a:rPr lang="en-IN" dirty="0"/>
              <a:t>The system has adequate scope for modification in future if it is necessary.</a:t>
            </a:r>
          </a:p>
        </p:txBody>
      </p:sp>
    </p:spTree>
    <p:extLst>
      <p:ext uri="{BB962C8B-B14F-4D97-AF65-F5344CB8AC3E}">
        <p14:creationId xmlns:p14="http://schemas.microsoft.com/office/powerpoint/2010/main" val="146758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B5D2-E851-0236-FB41-4F6777F9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8B90-1A51-1050-AEEF-7D2CB198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solution was to provide self drive vehicles for rent with an user-friendly web application that would allow for customers to access and use on a wide range of </a:t>
            </a:r>
            <a:r>
              <a:rPr lang="en-IN" dirty="0" err="1"/>
              <a:t>devices:Desktops,laptops,mobile</a:t>
            </a:r>
            <a:r>
              <a:rPr lang="en-IN" dirty="0"/>
              <a:t> </a:t>
            </a:r>
            <a:r>
              <a:rPr lang="en-IN" dirty="0" err="1"/>
              <a:t>devices,tablets</a:t>
            </a:r>
            <a:r>
              <a:rPr lang="en-IN" dirty="0"/>
              <a:t>.</a:t>
            </a:r>
          </a:p>
          <a:p>
            <a:r>
              <a:rPr lang="en-IN" dirty="0"/>
              <a:t>The website is designed to stay up to date by giving administrators the ability to change/add/remove any featured vehicles on the site.</a:t>
            </a:r>
          </a:p>
          <a:p>
            <a:r>
              <a:rPr lang="en-IN" dirty="0"/>
              <a:t>Simple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236168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</TotalTime>
  <Words>385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Vehicles Rental System for self driving</vt:lpstr>
      <vt:lpstr>Introduction</vt:lpstr>
      <vt:lpstr>Admin Module</vt:lpstr>
      <vt:lpstr>User Module</vt:lpstr>
      <vt:lpstr>Login page</vt:lpstr>
      <vt:lpstr>Requirement specification</vt:lpstr>
      <vt:lpstr>Advantages</vt:lpstr>
      <vt:lpstr>Feature scope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Vehicles Rental System for self driving</dc:title>
  <dc:creator>Bala Sai Srikanth Chebrolu</dc:creator>
  <cp:lastModifiedBy>Srikanth Chebrolu</cp:lastModifiedBy>
  <cp:revision>7</cp:revision>
  <dcterms:created xsi:type="dcterms:W3CDTF">2024-02-26T12:51:36Z</dcterms:created>
  <dcterms:modified xsi:type="dcterms:W3CDTF">2024-02-27T17:37:49Z</dcterms:modified>
</cp:coreProperties>
</file>