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6"/>
  </p:notesMasterIdLst>
  <p:sldIdLst>
    <p:sldId id="256" r:id="rId2"/>
    <p:sldId id="300" r:id="rId3"/>
    <p:sldId id="258" r:id="rId4"/>
    <p:sldId id="269" r:id="rId5"/>
  </p:sldIdLst>
  <p:sldSz cx="9144000" cy="5143500" type="screen16x9"/>
  <p:notesSz cx="6858000" cy="9144000"/>
  <p:embeddedFontLst>
    <p:embeddedFont>
      <p:font typeface="Fira Code" panose="020B0604020202020204" charset="0"/>
      <p:regular r:id="rId7"/>
      <p:bold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C36058-8E9D-4C04-AAF3-E5576B2C74D1}">
  <a:tblStyle styleId="{FFC36058-8E9D-4C04-AAF3-E5576B2C74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454149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173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512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289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59" r:id="rId5"/>
    <p:sldLayoutId id="2147483669"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Data </a:t>
            </a:r>
            <a:r>
              <a:rPr lang="en" dirty="0" smtClean="0">
                <a:solidFill>
                  <a:schemeClr val="accent2"/>
                </a:solidFill>
              </a:rPr>
              <a:t>‘Science’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 dirty="0" smtClean="0"/>
              <a:t>By: </a:t>
            </a:r>
            <a:r>
              <a:rPr lang="en" dirty="0" smtClean="0"/>
              <a:t>Krishna Shetty</a:t>
            </a:r>
            <a:r>
              <a:rPr lang="en" dirty="0" smtClean="0"/>
              <a:t> </a:t>
            </a:r>
            <a:r>
              <a:rPr lang="en" dirty="0"/>
              <a:t>&gt;</a:t>
            </a: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smtClean="0">
                <a:solidFill>
                  <a:schemeClr val="accent3"/>
                </a:solidFill>
              </a:rPr>
              <a:t>Python 3.9.1</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a:t>
            </a:r>
            <a:r>
              <a:rPr lang="en" dirty="0" smtClean="0">
                <a:solidFill>
                  <a:schemeClr val="accent1"/>
                </a:solidFill>
              </a:rPr>
              <a:t>industryProject</a:t>
            </a:r>
            <a:r>
              <a:rPr lang="en" dirty="0" smtClean="0">
                <a:solidFill>
                  <a:schemeClr val="accent6"/>
                </a:solidFill>
              </a:rPr>
              <a:t>(</a:t>
            </a:r>
            <a:r>
              <a:rPr lang="en" dirty="0" smtClean="0">
                <a:solidFill>
                  <a:schemeClr val="lt2"/>
                </a:solidFill>
              </a:rPr>
              <a:t>Week1</a:t>
            </a:r>
            <a:r>
              <a:rPr lang="en" dirty="0" smtClean="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API.py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WebApp.py</a:t>
            </a:r>
            <a:endParaRPr sz="1400"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250" y="521975"/>
            <a:ext cx="7290600" cy="541200"/>
          </a:xfrm>
        </p:spPr>
        <p:txBody>
          <a:bodyPr/>
          <a:lstStyle/>
          <a:p>
            <a:r>
              <a:rPr lang="en-US" dirty="0" smtClean="0"/>
              <a:t>PSEUDO CODE </a:t>
            </a:r>
            <a:endParaRPr lang="en-IN" dirty="0">
              <a:solidFill>
                <a:schemeClr val="accent6"/>
              </a:solidFill>
            </a:endParaRPr>
          </a:p>
        </p:txBody>
      </p:sp>
      <p:sp>
        <p:nvSpPr>
          <p:cNvPr id="6" name="Text Placeholder 5"/>
          <p:cNvSpPr>
            <a:spLocks noGrp="1"/>
          </p:cNvSpPr>
          <p:nvPr>
            <p:ph type="body" idx="1"/>
          </p:nvPr>
        </p:nvSpPr>
        <p:spPr/>
        <p:txBody>
          <a:bodyPr/>
          <a:lstStyle/>
          <a:p>
            <a:r>
              <a:rPr lang="en-US" sz="950" dirty="0" smtClean="0">
                <a:solidFill>
                  <a:schemeClr val="accent6"/>
                </a:solidFill>
              </a:rPr>
              <a:t>Created an API using FastAPI with a post method to upload files which are then saved. Each file upload prompts a mandatory unique ID (taken as a Path variable) which will be used to access said file later to get the TOTAL. A pseudo-database was implemented for saving the IDs and their corresponding filenames. Incorrect input was also handled.</a:t>
            </a:r>
          </a:p>
          <a:p>
            <a:endParaRPr lang="en-US" sz="950" dirty="0">
              <a:solidFill>
                <a:schemeClr val="accent6"/>
              </a:solidFill>
            </a:endParaRPr>
          </a:p>
          <a:p>
            <a:r>
              <a:rPr lang="en-US" sz="950" dirty="0" smtClean="0">
                <a:solidFill>
                  <a:schemeClr val="accent6"/>
                </a:solidFill>
              </a:rPr>
              <a:t>Created a get method which returns a list of taken IDs.</a:t>
            </a:r>
          </a:p>
          <a:p>
            <a:endParaRPr lang="en-US" sz="950" dirty="0">
              <a:solidFill>
                <a:schemeClr val="accent6"/>
              </a:solidFill>
            </a:endParaRPr>
          </a:p>
          <a:p>
            <a:r>
              <a:rPr lang="en-US" sz="950" dirty="0" smtClean="0">
                <a:solidFill>
                  <a:schemeClr val="accent6"/>
                </a:solidFill>
              </a:rPr>
              <a:t>Created a get method for returning the TOTAL predicted which takes the unique ID as a Path variable. The PyTesseract module was imported for converting the image of the invoice provided to string. The image passed for converting is corresponding to the ID provided. Regex was utilized for extracting floating point numbers which are not percentages. The method then returns the greatest extracted floating point number. Incorrect input was handled accordingly.</a:t>
            </a:r>
          </a:p>
          <a:p>
            <a:endParaRPr lang="en-US" sz="950" dirty="0">
              <a:solidFill>
                <a:schemeClr val="accent6"/>
              </a:solidFill>
            </a:endParaRPr>
          </a:p>
          <a:p>
            <a:r>
              <a:rPr lang="en-US" sz="950" dirty="0" smtClean="0">
                <a:solidFill>
                  <a:schemeClr val="accent6"/>
                </a:solidFill>
              </a:rPr>
              <a:t>Created a responsive web application using Streamlit. Provided a select box with the list of taken IDs (extracted using the aforementioned get method created for this purpose). The user then selects the ID which then writes the TOTAL predicted using the get method for the same.</a:t>
            </a:r>
          </a:p>
          <a:p>
            <a:endParaRPr lang="en-US" sz="950" dirty="0">
              <a:solidFill>
                <a:schemeClr val="accent6"/>
              </a:solidFill>
            </a:endParaRPr>
          </a:p>
          <a:p>
            <a:r>
              <a:rPr lang="en-US" sz="950" dirty="0" smtClean="0">
                <a:solidFill>
                  <a:schemeClr val="accent6"/>
                </a:solidFill>
              </a:rPr>
              <a:t>Also provided option for users to enter the path of an invoice image whose TOTAL is to be obtained. It then writes the predicted TOTAL. The implementation is the same as the one used in API; however, this time, it was implemented in Streamlit.</a:t>
            </a:r>
            <a:endParaRPr lang="en-IN" sz="950" dirty="0">
              <a:solidFill>
                <a:schemeClr val="accent6"/>
              </a:solidFill>
            </a:endParaRPr>
          </a:p>
        </p:txBody>
      </p:sp>
      <p:sp>
        <p:nvSpPr>
          <p:cNvPr id="9" name="Google Shape;494;p29"/>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0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n-US" sz="1400" dirty="0" smtClean="0">
                <a:solidFill>
                  <a:schemeClr val="accent3"/>
                </a:solidFill>
              </a:rPr>
              <a:t>API.py</a:t>
            </a:r>
            <a:endParaRPr lang="en-IN" sz="1400" dirty="0">
              <a:solidFill>
                <a:schemeClr val="accent3"/>
              </a:solidFill>
            </a:endParaRPr>
          </a:p>
        </p:txBody>
      </p:sp>
      <p:sp>
        <p:nvSpPr>
          <p:cNvPr id="10" name="Google Shape;475;p28"/>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n-US" dirty="0" smtClean="0">
                <a:solidFill>
                  <a:schemeClr val="accent3"/>
                </a:solidFill>
              </a:rPr>
              <a:t>WebApp.py</a:t>
            </a:r>
            <a:endParaRPr lang="en-IN" dirty="0">
              <a:solidFill>
                <a:schemeClr val="accent3"/>
              </a:solidFill>
            </a:endParaRPr>
          </a:p>
        </p:txBody>
      </p:sp>
      <p:sp>
        <p:nvSpPr>
          <p:cNvPr id="11" name="Google Shape;473;p28"/>
          <p:cNvSpPr txBox="1">
            <a:spLocks/>
          </p:cNvSpPr>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Font typeface="Fira Code"/>
              <a:buNone/>
            </a:pPr>
            <a:r>
              <a:rPr lang="en-IN" dirty="0" smtClean="0">
                <a:solidFill>
                  <a:schemeClr val="accent3"/>
                </a:solidFill>
              </a:rPr>
              <a:t>Python 3.9.1</a:t>
            </a:r>
            <a:endParaRPr lang="en-IN" dirty="0">
              <a:solidFill>
                <a:schemeClr val="accent3"/>
              </a:solidFill>
            </a:endParaRPr>
          </a:p>
        </p:txBody>
      </p:sp>
    </p:spTree>
    <p:extLst>
      <p:ext uri="{BB962C8B-B14F-4D97-AF65-F5344CB8AC3E}">
        <p14:creationId xmlns:p14="http://schemas.microsoft.com/office/powerpoint/2010/main" val="75296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481" name="Google Shape;481;p29"/>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p>
            <a:pPr marL="0" indent="0"/>
            <a:r>
              <a:rPr lang="en" dirty="0"/>
              <a:t>&lt; </a:t>
            </a:r>
            <a:r>
              <a:rPr lang="en-US" dirty="0"/>
              <a:t>U</a:t>
            </a:r>
            <a:r>
              <a:rPr lang="en-US" dirty="0" smtClean="0"/>
              <a:t>sers should be able to directly </a:t>
            </a:r>
            <a:r>
              <a:rPr lang="en-US" dirty="0"/>
              <a:t>upload images </a:t>
            </a:r>
            <a:r>
              <a:rPr lang="en" dirty="0" smtClean="0"/>
              <a:t>&gt;</a:t>
            </a:r>
            <a:endParaRPr dirty="0"/>
          </a:p>
        </p:txBody>
      </p:sp>
      <p:sp>
        <p:nvSpPr>
          <p:cNvPr id="482" name="Google Shape;482;p29"/>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Power to the end user</a:t>
            </a:r>
            <a:endParaRPr dirty="0"/>
          </a:p>
        </p:txBody>
      </p:sp>
      <p:sp>
        <p:nvSpPr>
          <p:cNvPr id="483" name="Google Shape;483;p29"/>
          <p:cNvSpPr txBox="1">
            <a:spLocks noGrp="1"/>
          </p:cNvSpPr>
          <p:nvPr>
            <p:ph type="title" idx="3"/>
          </p:nvPr>
        </p:nvSpPr>
        <p:spPr>
          <a:xfrm flipH="1">
            <a:off x="2850125" y="241986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484" name="Google Shape;484;p29"/>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 dirty="0" smtClean="0"/>
              <a:t>Must be able to handle different file formats &gt;</a:t>
            </a:r>
            <a:endParaRPr dirty="0"/>
          </a:p>
        </p:txBody>
      </p:sp>
      <p:sp>
        <p:nvSpPr>
          <p:cNvPr id="485" name="Google Shape;485;p29"/>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Versatility</a:t>
            </a:r>
            <a:endParaRPr dirty="0"/>
          </a:p>
        </p:txBody>
      </p:sp>
      <p:sp>
        <p:nvSpPr>
          <p:cNvPr id="486" name="Google Shape;486;p29"/>
          <p:cNvSpPr txBox="1">
            <a:spLocks noGrp="1"/>
          </p:cNvSpPr>
          <p:nvPr>
            <p:ph type="title" idx="6"/>
          </p:nvPr>
        </p:nvSpPr>
        <p:spPr>
          <a:xfrm flipH="1">
            <a:off x="4242875" y="34002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487" name="Google Shape;487;p29"/>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 dirty="0" smtClean="0"/>
              <a:t>Adding qualitity of life improvements</a:t>
            </a:r>
            <a:r>
              <a:rPr lang="en" dirty="0" smtClean="0"/>
              <a:t> </a:t>
            </a:r>
            <a:r>
              <a:rPr lang="en" dirty="0"/>
              <a:t>&gt;</a:t>
            </a:r>
            <a:endParaRPr dirty="0"/>
          </a:p>
        </p:txBody>
      </p:sp>
      <p:sp>
        <p:nvSpPr>
          <p:cNvPr id="488" name="Google Shape;488;p29"/>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Fine tuning</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lvl="0"/>
            <a:r>
              <a:rPr lang="en" dirty="0"/>
              <a:t>Scope </a:t>
            </a:r>
            <a:r>
              <a:rPr lang="en" dirty="0" smtClean="0"/>
              <a:t>for </a:t>
            </a:r>
            <a:r>
              <a:rPr lang="en" dirty="0">
                <a:solidFill>
                  <a:schemeClr val="accent2"/>
                </a:solidFill>
              </a:rPr>
              <a:t>‘Improvement’</a:t>
            </a:r>
            <a:r>
              <a:rPr lang="en" dirty="0" smtClean="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t>Thank</a:t>
            </a:r>
            <a:r>
              <a:rPr lang="en" sz="5000" dirty="0" smtClean="0"/>
              <a:t> </a:t>
            </a:r>
            <a:r>
              <a:rPr lang="en" sz="5000" dirty="0">
                <a:solidFill>
                  <a:schemeClr val="accent6"/>
                </a:solidFill>
              </a:rPr>
              <a:t>{</a:t>
            </a:r>
            <a:r>
              <a:rPr lang="en" sz="2800" dirty="0">
                <a:solidFill>
                  <a:schemeClr val="accent3"/>
                </a:solidFill>
              </a:rPr>
              <a:t> </a:t>
            </a:r>
            <a:r>
              <a:rPr lang="en" sz="6000" dirty="0" smtClean="0">
                <a:solidFill>
                  <a:schemeClr val="accent2"/>
                </a:solidFill>
              </a:rPr>
              <a:t>you</a:t>
            </a:r>
            <a:r>
              <a:rPr lang="en" sz="6000" dirty="0" smtClean="0">
                <a:solidFill>
                  <a:schemeClr val="accent2"/>
                </a:solidFill>
              </a:rPr>
              <a:t>;</a:t>
            </a:r>
            <a:r>
              <a:rPr lang="en" sz="5000" dirty="0" smtClean="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dirty="0">
              <a:solidFill>
                <a:schemeClr val="accent3"/>
              </a:solidFill>
            </a:endParaRPr>
          </a:p>
        </p:txBody>
      </p:sp>
      <p:sp>
        <p:nvSpPr>
          <p:cNvPr id="824" name="Google Shape;824;p40"/>
          <p:cNvSpPr txBox="1"/>
          <p:nvPr/>
        </p:nvSpPr>
        <p:spPr>
          <a:xfrm>
            <a:off x="2544750" y="3415438"/>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825" name="Google Shape;825;p40"/>
          <p:cNvCxnSpPr>
            <a:endCxn id="824" idx="0"/>
          </p:cNvCxnSpPr>
          <p:nvPr/>
        </p:nvCxnSpPr>
        <p:spPr>
          <a:xfrm>
            <a:off x="2797800" y="2876338"/>
            <a:ext cx="0" cy="539100"/>
          </a:xfrm>
          <a:prstGeom prst="straightConnector1">
            <a:avLst/>
          </a:prstGeom>
          <a:noFill/>
          <a:ln w="9525" cap="flat" cmpd="sng">
            <a:solidFill>
              <a:schemeClr val="accent4"/>
            </a:solidFill>
            <a:prstDash val="solid"/>
            <a:round/>
            <a:headEnd type="none" w="med" len="med"/>
            <a:tailEnd type="none" w="med" len="med"/>
          </a:ln>
        </p:spPr>
      </p:cxn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dirty="0">
              <a:solidFill>
                <a:schemeClr val="accent3"/>
              </a:solidFill>
            </a:endParaRP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337</Words>
  <Application>Microsoft Office PowerPoint</Application>
  <PresentationFormat>On-screen Show (16:9)</PresentationFormat>
  <Paragraphs>39</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Fira Code</vt:lpstr>
      <vt:lpstr>Arial</vt:lpstr>
      <vt:lpstr>Programming Language Workshop for Beginners by Slidesgo</vt:lpstr>
      <vt:lpstr>Data ‘Science’ {</vt:lpstr>
      <vt:lpstr>PSEUDO CODE </vt:lpstr>
      <vt:lpstr>01</vt:lpstr>
      <vt:lpstr>Thank {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‘Project’ {</dc:title>
  <cp:lastModifiedBy>Microsoft account</cp:lastModifiedBy>
  <cp:revision>6</cp:revision>
  <dcterms:modified xsi:type="dcterms:W3CDTF">2021-10-23T14:36:28Z</dcterms:modified>
</cp:coreProperties>
</file>