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5"/>
  </p:notesMasterIdLst>
  <p:sldIdLst>
    <p:sldId id="256" r:id="rId2"/>
    <p:sldId id="313" r:id="rId3"/>
    <p:sldId id="292" r:id="rId4"/>
  </p:sldIdLst>
  <p:sldSz cx="9144000" cy="5143500" type="screen16x9"/>
  <p:notesSz cx="6858000" cy="9144000"/>
  <p:embeddedFontLst>
    <p:embeddedFont>
      <p:font typeface="Inconsolata" panose="020B0604020202020204" charset="0"/>
      <p:regular r:id="rId6"/>
      <p:bold r:id="rId7"/>
    </p:embeddedFont>
    <p:embeddedFont>
      <p:font typeface="Nanum Gothic Coding" panose="020B0604020202020204" charset="-127"/>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09D11D-DCBC-49FC-B8CF-4420E29458EB}">
  <a:tblStyle styleId="{6609D11D-DCBC-49FC-B8CF-4420E29458E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629750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f09ae2a2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f09ae2a2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44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1"/>
        <p:cNvGrpSpPr/>
        <p:nvPr/>
      </p:nvGrpSpPr>
      <p:grpSpPr>
        <a:xfrm>
          <a:off x="0" y="0"/>
          <a:ext cx="0" cy="0"/>
          <a:chOff x="0" y="0"/>
          <a:chExt cx="0" cy="0"/>
        </a:xfrm>
      </p:grpSpPr>
      <p:sp>
        <p:nvSpPr>
          <p:cNvPr id="3102" name="Google Shape;3102;gf083bc9723_0_25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3" name="Google Shape;3103;gf083bc9723_0_25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61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9223EE"/>
            </a:gs>
            <a:gs pos="100000">
              <a:schemeClr val="accent1"/>
            </a:gs>
          </a:gsLst>
          <a:lin ang="18900044"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4" cy="5143541"/>
            <a:chOff x="0" y="0"/>
            <a:chExt cx="1707500" cy="1708250"/>
          </a:xfrm>
        </p:grpSpPr>
        <p:sp>
          <p:nvSpPr>
            <p:cNvPr id="10" name="Google Shape;10;p2"/>
            <p:cNvSpPr/>
            <p:nvPr/>
          </p:nvSpPr>
          <p:spPr>
            <a:xfrm>
              <a:off x="157300" y="0"/>
              <a:ext cx="0" cy="1708250"/>
            </a:xfrm>
            <a:custGeom>
              <a:avLst/>
              <a:gdLst/>
              <a:ahLst/>
              <a:cxnLst/>
              <a:rect l="l" t="t" r="r" b="b"/>
              <a:pathLst>
                <a:path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123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673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22350"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66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316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66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401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9515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5017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15501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139590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124090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108587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9308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7773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62235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46732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0" y="3130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0" y="1580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6901000" y="1193288"/>
            <a:ext cx="1777515" cy="1777515"/>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7600" y="206025"/>
            <a:ext cx="1600915" cy="1600915"/>
          </a:xfrm>
          <a:custGeom>
            <a:avLst/>
            <a:gdLst/>
            <a:ahLst/>
            <a:cxnLst/>
            <a:rect l="l" t="t" r="r" b="b"/>
            <a:pathLst>
              <a:path w="14530" h="14530" fill="none" extrusionOk="0">
                <a:moveTo>
                  <a:pt x="14530" y="7265"/>
                </a:moveTo>
                <a:cubicBezTo>
                  <a:pt x="14530" y="11277"/>
                  <a:pt x="11277" y="14529"/>
                  <a:pt x="7265" y="14529"/>
                </a:cubicBezTo>
                <a:cubicBezTo>
                  <a:pt x="3253" y="14529"/>
                  <a:pt x="1" y="11277"/>
                  <a:pt x="1" y="7265"/>
                </a:cubicBezTo>
                <a:cubicBezTo>
                  <a:pt x="1" y="3253"/>
                  <a:pt x="3253" y="0"/>
                  <a:pt x="7265" y="0"/>
                </a:cubicBezTo>
                <a:cubicBezTo>
                  <a:pt x="11277" y="0"/>
                  <a:pt x="14530" y="3253"/>
                  <a:pt x="14530" y="726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145819" y="102164"/>
            <a:ext cx="8767240" cy="4896955"/>
            <a:chOff x="145819" y="102164"/>
            <a:chExt cx="8767240" cy="4896955"/>
          </a:xfrm>
        </p:grpSpPr>
        <p:sp>
          <p:nvSpPr>
            <p:cNvPr id="33" name="Google Shape;33;p2"/>
            <p:cNvSpPr/>
            <p:nvPr/>
          </p:nvSpPr>
          <p:spPr>
            <a:xfrm>
              <a:off x="5342339" y="4475875"/>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14297" y="4367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25954" y="4010136"/>
              <a:ext cx="29234" cy="21985"/>
            </a:xfrm>
            <a:custGeom>
              <a:avLst/>
              <a:gdLst/>
              <a:ahLst/>
              <a:cxnLst/>
              <a:rect l="l" t="t" r="r" b="b"/>
              <a:pathLst>
                <a:path w="609" h="458" extrusionOk="0">
                  <a:moveTo>
                    <a:pt x="278" y="0"/>
                  </a:moveTo>
                  <a:cubicBezTo>
                    <a:pt x="1" y="0"/>
                    <a:pt x="10" y="458"/>
                    <a:pt x="305" y="458"/>
                  </a:cubicBezTo>
                  <a:cubicBezTo>
                    <a:pt x="609" y="458"/>
                    <a:pt x="609" y="2"/>
                    <a:pt x="305" y="2"/>
                  </a:cubicBezTo>
                  <a:cubicBezTo>
                    <a:pt x="295" y="1"/>
                    <a:pt x="287"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854175" y="44990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39226" y="43209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662841" y="4848073"/>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189105">
              <a:off x="302622" y="2476693"/>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189105">
              <a:off x="698610" y="2151576"/>
              <a:ext cx="29234" cy="23378"/>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189105">
              <a:off x="148672" y="3534687"/>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401597" y="776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649300" y="11932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847951" y="6485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834372" y="1636704"/>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863550" y="670460"/>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23897" y="49769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883825" y="22057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649301" y="16588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517847" y="14859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257725" y="2041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542776" y="1021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810702" y="341346"/>
            <a:ext cx="6760618" cy="3481398"/>
            <a:chOff x="713200" y="589525"/>
            <a:chExt cx="7717600" cy="4222435"/>
          </a:xfrm>
        </p:grpSpPr>
        <p:sp>
          <p:nvSpPr>
            <p:cNvPr id="54" name="Google Shape;54;p2"/>
            <p:cNvSpPr/>
            <p:nvPr/>
          </p:nvSpPr>
          <p:spPr>
            <a:xfrm>
              <a:off x="713200" y="589525"/>
              <a:ext cx="7717600" cy="4222435"/>
            </a:xfrm>
            <a:custGeom>
              <a:avLst/>
              <a:gdLst/>
              <a:ahLst/>
              <a:cxnLst/>
              <a:rect l="l" t="t" r="r" b="b"/>
              <a:pathLst>
                <a:path w="43436" h="33892" extrusionOk="0">
                  <a:moveTo>
                    <a:pt x="0" y="1"/>
                  </a:moveTo>
                  <a:lnTo>
                    <a:pt x="0" y="33892"/>
                  </a:lnTo>
                  <a:lnTo>
                    <a:pt x="43436" y="33892"/>
                  </a:lnTo>
                  <a:lnTo>
                    <a:pt x="43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78051" y="634999"/>
              <a:ext cx="7577235" cy="4127750"/>
            </a:xfrm>
            <a:custGeom>
              <a:avLst/>
              <a:gdLst/>
              <a:ahLst/>
              <a:cxnLst/>
              <a:rect l="l" t="t" r="r" b="b"/>
              <a:pathLst>
                <a:path w="42646" h="33132" extrusionOk="0">
                  <a:moveTo>
                    <a:pt x="0" y="0"/>
                  </a:moveTo>
                  <a:lnTo>
                    <a:pt x="0" y="33132"/>
                  </a:lnTo>
                  <a:lnTo>
                    <a:pt x="42645" y="33132"/>
                  </a:lnTo>
                  <a:lnTo>
                    <a:pt x="42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78051" y="638737"/>
              <a:ext cx="7577235" cy="337252"/>
            </a:xfrm>
            <a:custGeom>
              <a:avLst/>
              <a:gdLst/>
              <a:ahLst/>
              <a:cxnLst/>
              <a:rect l="l" t="t" r="r" b="b"/>
              <a:pathLst>
                <a:path w="42646" h="2707" extrusionOk="0">
                  <a:moveTo>
                    <a:pt x="0" y="1"/>
                  </a:moveTo>
                  <a:lnTo>
                    <a:pt x="0" y="2706"/>
                  </a:lnTo>
                  <a:lnTo>
                    <a:pt x="42645" y="2706"/>
                  </a:lnTo>
                  <a:lnTo>
                    <a:pt x="42645"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084122" y="684212"/>
              <a:ext cx="246314" cy="246305"/>
            </a:xfrm>
            <a:custGeom>
              <a:avLst/>
              <a:gdLst/>
              <a:ahLst/>
              <a:cxnLst/>
              <a:rect l="l" t="t" r="r" b="b"/>
              <a:pathLst>
                <a:path w="1977" h="1977" fill="none" extrusionOk="0">
                  <a:moveTo>
                    <a:pt x="1" y="1"/>
                  </a:moveTo>
                  <a:lnTo>
                    <a:pt x="1977" y="1"/>
                  </a:lnTo>
                  <a:lnTo>
                    <a:pt x="1977" y="1976"/>
                  </a:lnTo>
                  <a:lnTo>
                    <a:pt x="1"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25859" y="718349"/>
              <a:ext cx="174301" cy="174294"/>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125859" y="718349"/>
              <a:ext cx="174301" cy="174294"/>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762311" y="684212"/>
              <a:ext cx="246314" cy="246305"/>
            </a:xfrm>
            <a:custGeom>
              <a:avLst/>
              <a:gdLst/>
              <a:ahLst/>
              <a:cxnLst/>
              <a:rect l="l" t="t" r="r" b="b"/>
              <a:pathLst>
                <a:path w="1977"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811524" y="733424"/>
              <a:ext cx="147764" cy="147882"/>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811524" y="771299"/>
              <a:ext cx="147764" cy="125"/>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436638" y="684212"/>
              <a:ext cx="246190" cy="246305"/>
            </a:xfrm>
            <a:custGeom>
              <a:avLst/>
              <a:gdLst/>
              <a:ahLst/>
              <a:cxnLst/>
              <a:rect l="l" t="t" r="r" b="b"/>
              <a:pathLst>
                <a:path w="1976"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478250" y="881184"/>
              <a:ext cx="162964" cy="125"/>
            </a:xfrm>
            <a:custGeom>
              <a:avLst/>
              <a:gdLst/>
              <a:ahLst/>
              <a:cxnLst/>
              <a:rect l="l" t="t" r="r" b="b"/>
              <a:pathLst>
                <a:path w="1308" h="1" fill="none" extrusionOk="0">
                  <a:moveTo>
                    <a:pt x="1" y="0"/>
                  </a:moveTo>
                  <a:lnTo>
                    <a:pt x="130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
          <p:cNvSpPr txBox="1">
            <a:spLocks noGrp="1"/>
          </p:cNvSpPr>
          <p:nvPr>
            <p:ph type="ctrTitle"/>
          </p:nvPr>
        </p:nvSpPr>
        <p:spPr>
          <a:xfrm>
            <a:off x="1080913" y="810375"/>
            <a:ext cx="6220200" cy="1878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66" name="Google Shape;66;p2"/>
          <p:cNvSpPr txBox="1">
            <a:spLocks noGrp="1"/>
          </p:cNvSpPr>
          <p:nvPr>
            <p:ph type="subTitle" idx="1"/>
          </p:nvPr>
        </p:nvSpPr>
        <p:spPr>
          <a:xfrm>
            <a:off x="2410513" y="2688375"/>
            <a:ext cx="3561000" cy="74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15"/>
        <p:cNvGrpSpPr/>
        <p:nvPr/>
      </p:nvGrpSpPr>
      <p:grpSpPr>
        <a:xfrm>
          <a:off x="0" y="0"/>
          <a:ext cx="0" cy="0"/>
          <a:chOff x="0" y="0"/>
          <a:chExt cx="0" cy="0"/>
        </a:xfrm>
      </p:grpSpPr>
      <p:grpSp>
        <p:nvGrpSpPr>
          <p:cNvPr id="116" name="Google Shape;116;p4"/>
          <p:cNvGrpSpPr/>
          <p:nvPr/>
        </p:nvGrpSpPr>
        <p:grpSpPr>
          <a:xfrm rot="10800000">
            <a:off x="5459786" y="2677292"/>
            <a:ext cx="3684221" cy="2466198"/>
            <a:chOff x="5010250" y="1493475"/>
            <a:chExt cx="1392900" cy="932400"/>
          </a:xfrm>
        </p:grpSpPr>
        <p:sp>
          <p:nvSpPr>
            <p:cNvPr id="117" name="Google Shape;117;p4"/>
            <p:cNvSpPr/>
            <p:nvPr/>
          </p:nvSpPr>
          <p:spPr>
            <a:xfrm>
              <a:off x="51683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32255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47757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6326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7861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94035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6093075"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624810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640312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5010250" y="226705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5010250" y="242585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5010250" y="211277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5010250" y="195852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5010250" y="180350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5010250" y="164850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4"/>
          <p:cNvGrpSpPr/>
          <p:nvPr/>
        </p:nvGrpSpPr>
        <p:grpSpPr>
          <a:xfrm>
            <a:off x="500750" y="983825"/>
            <a:ext cx="8149767" cy="3799005"/>
            <a:chOff x="500750" y="983825"/>
            <a:chExt cx="8149767" cy="3799005"/>
          </a:xfrm>
        </p:grpSpPr>
        <p:grpSp>
          <p:nvGrpSpPr>
            <p:cNvPr id="133" name="Google Shape;133;p4"/>
            <p:cNvGrpSpPr/>
            <p:nvPr/>
          </p:nvGrpSpPr>
          <p:grpSpPr>
            <a:xfrm>
              <a:off x="500750" y="983825"/>
              <a:ext cx="8149767" cy="3799005"/>
              <a:chOff x="500750" y="983825"/>
              <a:chExt cx="8149767" cy="3799005"/>
            </a:xfrm>
          </p:grpSpPr>
          <p:sp>
            <p:nvSpPr>
              <p:cNvPr id="134" name="Google Shape;134;p4"/>
              <p:cNvSpPr/>
              <p:nvPr/>
            </p:nvSpPr>
            <p:spPr>
              <a:xfrm>
                <a:off x="500750" y="983825"/>
                <a:ext cx="8149767" cy="3799005"/>
              </a:xfrm>
              <a:custGeom>
                <a:avLst/>
                <a:gdLst/>
                <a:ahLst/>
                <a:cxnLst/>
                <a:rect l="l" t="t" r="r" b="b"/>
                <a:pathLst>
                  <a:path w="37297" h="18360" extrusionOk="0">
                    <a:moveTo>
                      <a:pt x="1" y="0"/>
                    </a:moveTo>
                    <a:lnTo>
                      <a:pt x="1" y="18359"/>
                    </a:lnTo>
                    <a:lnTo>
                      <a:pt x="37296" y="18359"/>
                    </a:lnTo>
                    <a:lnTo>
                      <a:pt x="37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580507" y="1065556"/>
                <a:ext cx="7983481" cy="3641748"/>
              </a:xfrm>
              <a:custGeom>
                <a:avLst/>
                <a:gdLst/>
                <a:ahLst/>
                <a:cxnLst/>
                <a:rect l="l" t="t" r="r" b="b"/>
                <a:pathLst>
                  <a:path w="36536" h="17600" extrusionOk="0">
                    <a:moveTo>
                      <a:pt x="0" y="0"/>
                    </a:moveTo>
                    <a:lnTo>
                      <a:pt x="0" y="17599"/>
                    </a:lnTo>
                    <a:lnTo>
                      <a:pt x="36536" y="17599"/>
                    </a:lnTo>
                    <a:lnTo>
                      <a:pt x="36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7965076" y="1129780"/>
                <a:ext cx="302230" cy="302230"/>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4"/>
            <p:cNvSpPr/>
            <p:nvPr/>
          </p:nvSpPr>
          <p:spPr>
            <a:xfrm>
              <a:off x="543713" y="1028100"/>
              <a:ext cx="8063846" cy="271476"/>
            </a:xfrm>
            <a:custGeom>
              <a:avLst/>
              <a:gdLst/>
              <a:ahLst/>
              <a:cxnLst/>
              <a:rect l="l" t="t" r="r" b="b"/>
              <a:pathLst>
                <a:path w="36567" h="2645" extrusionOk="0">
                  <a:moveTo>
                    <a:pt x="0" y="0"/>
                  </a:moveTo>
                  <a:lnTo>
                    <a:pt x="0" y="2645"/>
                  </a:lnTo>
                  <a:lnTo>
                    <a:pt x="36566" y="2645"/>
                  </a:lnTo>
                  <a:lnTo>
                    <a:pt x="365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a:solidFill>
                  <a:schemeClr val="dk1"/>
                </a:solidFill>
                <a:latin typeface="Nanum Gothic Coding"/>
                <a:ea typeface="Nanum Gothic Coding"/>
                <a:cs typeface="Nanum Gothic Coding"/>
                <a:sym typeface="Nanum Gothic Coding"/>
              </a:endParaRPr>
            </a:p>
          </p:txBody>
        </p:sp>
        <p:grpSp>
          <p:nvGrpSpPr>
            <p:cNvPr id="138" name="Google Shape;138;p4"/>
            <p:cNvGrpSpPr/>
            <p:nvPr/>
          </p:nvGrpSpPr>
          <p:grpSpPr>
            <a:xfrm>
              <a:off x="7838000" y="1065600"/>
              <a:ext cx="726325" cy="196476"/>
              <a:chOff x="8689262" y="361063"/>
              <a:chExt cx="726325" cy="196476"/>
            </a:xfrm>
          </p:grpSpPr>
          <p:sp>
            <p:nvSpPr>
              <p:cNvPr id="139" name="Google Shape;139;p4"/>
              <p:cNvSpPr/>
              <p:nvPr/>
            </p:nvSpPr>
            <p:spPr>
              <a:xfrm>
                <a:off x="9219112" y="361063"/>
                <a:ext cx="196476" cy="196476"/>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954238" y="361063"/>
                <a:ext cx="199553" cy="196476"/>
              </a:xfrm>
              <a:custGeom>
                <a:avLst/>
                <a:gdLst/>
                <a:ahLst/>
                <a:cxnLst/>
                <a:rect l="l" t="t" r="r" b="b"/>
                <a:pathLst>
                  <a:path w="1946" h="1916" extrusionOk="0">
                    <a:moveTo>
                      <a:pt x="0" y="1"/>
                    </a:moveTo>
                    <a:lnTo>
                      <a:pt x="0" y="1916"/>
                    </a:lnTo>
                    <a:lnTo>
                      <a:pt x="1945" y="1916"/>
                    </a:lnTo>
                    <a:lnTo>
                      <a:pt x="1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689262" y="361063"/>
                <a:ext cx="196476" cy="196476"/>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720436" y="523187"/>
                <a:ext cx="137205" cy="103"/>
              </a:xfrm>
              <a:custGeom>
                <a:avLst/>
                <a:gdLst/>
                <a:ahLst/>
                <a:cxnLst/>
                <a:rect l="l" t="t" r="r" b="b"/>
                <a:pathLst>
                  <a:path w="1338" h="1" fill="none" extrusionOk="0">
                    <a:moveTo>
                      <a:pt x="0" y="0"/>
                    </a:moveTo>
                    <a:lnTo>
                      <a:pt x="133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4"/>
              <p:cNvGrpSpPr/>
              <p:nvPr/>
            </p:nvGrpSpPr>
            <p:grpSpPr>
              <a:xfrm>
                <a:off x="9250380" y="399391"/>
                <a:ext cx="137217" cy="129156"/>
                <a:chOff x="9250380" y="399391"/>
                <a:chExt cx="137217" cy="129156"/>
              </a:xfrm>
            </p:grpSpPr>
            <p:sp>
              <p:nvSpPr>
                <p:cNvPr id="144" name="Google Shape;144;p4"/>
                <p:cNvSpPr/>
                <p:nvPr/>
              </p:nvSpPr>
              <p:spPr>
                <a:xfrm>
                  <a:off x="9250380" y="399391"/>
                  <a:ext cx="137217" cy="129156"/>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9250380" y="399391"/>
                  <a:ext cx="137217" cy="129156"/>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4"/>
              <p:cNvGrpSpPr/>
              <p:nvPr/>
            </p:nvGrpSpPr>
            <p:grpSpPr>
              <a:xfrm>
                <a:off x="8983820" y="394006"/>
                <a:ext cx="137217" cy="129279"/>
                <a:chOff x="8983820" y="394006"/>
                <a:chExt cx="137217" cy="129279"/>
              </a:xfrm>
            </p:grpSpPr>
            <p:sp>
              <p:nvSpPr>
                <p:cNvPr id="147" name="Google Shape;147;p4"/>
                <p:cNvSpPr/>
                <p:nvPr/>
              </p:nvSpPr>
              <p:spPr>
                <a:xfrm>
                  <a:off x="8983820" y="394006"/>
                  <a:ext cx="137217" cy="129279"/>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8983820" y="427115"/>
                  <a:ext cx="137217" cy="109"/>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9" name="Google Shape;149;p4"/>
          <p:cNvSpPr txBox="1">
            <a:spLocks noGrp="1"/>
          </p:cNvSpPr>
          <p:nvPr>
            <p:ph type="body" idx="1"/>
          </p:nvPr>
        </p:nvSpPr>
        <p:spPr>
          <a:xfrm>
            <a:off x="713225" y="1467900"/>
            <a:ext cx="7717500" cy="3011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1"/>
              </a:buClr>
              <a:buSzPts val="1200"/>
              <a:buAutoNum type="arabicPeriod"/>
              <a:defRPr sz="1000">
                <a:solidFill>
                  <a:schemeClr val="dk1"/>
                </a:solidFill>
              </a:defRPr>
            </a:lvl1pPr>
            <a:lvl2pPr marL="914400" lvl="1" indent="-304800">
              <a:spcBef>
                <a:spcPts val="0"/>
              </a:spcBef>
              <a:spcAft>
                <a:spcPts val="0"/>
              </a:spcAft>
              <a:buClr>
                <a:schemeClr val="dk1"/>
              </a:buClr>
              <a:buSzPts val="1200"/>
              <a:buFont typeface="Roboto Condensed Light"/>
              <a:buAutoNum type="alphaLcPeriod"/>
              <a:defRPr>
                <a:solidFill>
                  <a:schemeClr val="dk1"/>
                </a:solidFill>
              </a:defRPr>
            </a:lvl2pPr>
            <a:lvl3pPr marL="1371600" lvl="2" indent="-304800">
              <a:spcBef>
                <a:spcPts val="0"/>
              </a:spcBef>
              <a:spcAft>
                <a:spcPts val="0"/>
              </a:spcAft>
              <a:buClr>
                <a:schemeClr val="dk1"/>
              </a:buClr>
              <a:buSzPts val="1200"/>
              <a:buFont typeface="Roboto Condensed Light"/>
              <a:buAutoNum type="romanLcPeriod"/>
              <a:defRPr>
                <a:solidFill>
                  <a:schemeClr val="dk1"/>
                </a:solidFill>
              </a:defRPr>
            </a:lvl3pPr>
            <a:lvl4pPr marL="1828800" lvl="3" indent="-304800">
              <a:spcBef>
                <a:spcPts val="0"/>
              </a:spcBef>
              <a:spcAft>
                <a:spcPts val="0"/>
              </a:spcAft>
              <a:buClr>
                <a:schemeClr val="dk1"/>
              </a:buClr>
              <a:buSzPts val="1200"/>
              <a:buFont typeface="Roboto Condensed Light"/>
              <a:buAutoNum type="arabicPeriod"/>
              <a:defRPr>
                <a:solidFill>
                  <a:schemeClr val="dk1"/>
                </a:solidFill>
              </a:defRPr>
            </a:lvl4pPr>
            <a:lvl5pPr marL="2286000" lvl="4" indent="-304800">
              <a:spcBef>
                <a:spcPts val="0"/>
              </a:spcBef>
              <a:spcAft>
                <a:spcPts val="0"/>
              </a:spcAft>
              <a:buClr>
                <a:schemeClr val="dk1"/>
              </a:buClr>
              <a:buSzPts val="1200"/>
              <a:buFont typeface="Roboto Condensed Light"/>
              <a:buAutoNum type="alphaLcPeriod"/>
              <a:defRPr>
                <a:solidFill>
                  <a:schemeClr val="dk1"/>
                </a:solidFill>
              </a:defRPr>
            </a:lvl5pPr>
            <a:lvl6pPr marL="2743200" lvl="5" indent="-304800">
              <a:spcBef>
                <a:spcPts val="0"/>
              </a:spcBef>
              <a:spcAft>
                <a:spcPts val="0"/>
              </a:spcAft>
              <a:buClr>
                <a:schemeClr val="dk1"/>
              </a:buClr>
              <a:buSzPts val="1200"/>
              <a:buFont typeface="Roboto Condensed Light"/>
              <a:buAutoNum type="romanLcPeriod"/>
              <a:defRPr>
                <a:solidFill>
                  <a:schemeClr val="dk1"/>
                </a:solidFill>
              </a:defRPr>
            </a:lvl6pPr>
            <a:lvl7pPr marL="3200400" lvl="6" indent="-304800">
              <a:spcBef>
                <a:spcPts val="0"/>
              </a:spcBef>
              <a:spcAft>
                <a:spcPts val="0"/>
              </a:spcAft>
              <a:buClr>
                <a:schemeClr val="dk1"/>
              </a:buClr>
              <a:buSzPts val="1200"/>
              <a:buFont typeface="Roboto Condensed Light"/>
              <a:buAutoNum type="arabicPeriod"/>
              <a:defRPr>
                <a:solidFill>
                  <a:schemeClr val="dk1"/>
                </a:solidFill>
              </a:defRPr>
            </a:lvl7pPr>
            <a:lvl8pPr marL="3657600" lvl="7" indent="-304800">
              <a:spcBef>
                <a:spcPts val="0"/>
              </a:spcBef>
              <a:spcAft>
                <a:spcPts val="0"/>
              </a:spcAft>
              <a:buClr>
                <a:schemeClr val="dk1"/>
              </a:buClr>
              <a:buSzPts val="1200"/>
              <a:buFont typeface="Roboto Condensed Light"/>
              <a:buAutoNum type="alphaLcPeriod"/>
              <a:defRPr>
                <a:solidFill>
                  <a:schemeClr val="dk1"/>
                </a:solidFill>
              </a:defRPr>
            </a:lvl8pPr>
            <a:lvl9pPr marL="4114800" lvl="8" indent="-304800">
              <a:spcBef>
                <a:spcPts val="0"/>
              </a:spcBef>
              <a:spcAft>
                <a:spcPts val="0"/>
              </a:spcAft>
              <a:buClr>
                <a:schemeClr val="dk1"/>
              </a:buClr>
              <a:buSzPts val="1200"/>
              <a:buFont typeface="Roboto Condensed Light"/>
              <a:buAutoNum type="romanLcPeriod"/>
              <a:defRPr>
                <a:solidFill>
                  <a:schemeClr val="dk1"/>
                </a:solidFill>
              </a:defRPr>
            </a:lvl9pPr>
          </a:lstStyle>
          <a:p>
            <a:endParaRPr/>
          </a:p>
        </p:txBody>
      </p:sp>
      <p:sp>
        <p:nvSpPr>
          <p:cNvPr id="150" name="Google Shape;150;p4"/>
          <p:cNvSpPr txBox="1">
            <a:spLocks noGrp="1"/>
          </p:cNvSpPr>
          <p:nvPr>
            <p:ph type="title"/>
          </p:nvPr>
        </p:nvSpPr>
        <p:spPr>
          <a:xfrm>
            <a:off x="713225" y="419675"/>
            <a:ext cx="76992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200"/>
              <a:buNone/>
              <a:defRPr sz="3300">
                <a:solidFill>
                  <a:schemeClr val="lt1"/>
                </a:solidFill>
              </a:defRPr>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17">
    <p:bg>
      <p:bgPr>
        <a:gradFill>
          <a:gsLst>
            <a:gs pos="0">
              <a:srgbClr val="9223EE"/>
            </a:gs>
            <a:gs pos="100000">
              <a:schemeClr val="accent1"/>
            </a:gs>
          </a:gsLst>
          <a:lin ang="18900732" scaled="0"/>
        </a:gradFill>
        <a:effectLst/>
      </p:bgPr>
    </p:bg>
    <p:spTree>
      <p:nvGrpSpPr>
        <p:cNvPr id="1" name="Shape 1239"/>
        <p:cNvGrpSpPr/>
        <p:nvPr/>
      </p:nvGrpSpPr>
      <p:grpSpPr>
        <a:xfrm>
          <a:off x="0" y="0"/>
          <a:ext cx="0" cy="0"/>
          <a:chOff x="0" y="0"/>
          <a:chExt cx="0" cy="0"/>
        </a:xfrm>
      </p:grpSpPr>
      <p:sp>
        <p:nvSpPr>
          <p:cNvPr id="1240" name="Google Shape;1240;p32"/>
          <p:cNvSpPr/>
          <p:nvPr/>
        </p:nvSpPr>
        <p:spPr>
          <a:xfrm>
            <a:off x="6600575" y="1195404"/>
            <a:ext cx="2333190" cy="2333190"/>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32"/>
          <p:cNvGrpSpPr/>
          <p:nvPr/>
        </p:nvGrpSpPr>
        <p:grpSpPr>
          <a:xfrm>
            <a:off x="0" y="0"/>
            <a:ext cx="9144004" cy="5143541"/>
            <a:chOff x="0" y="0"/>
            <a:chExt cx="1707500" cy="1708250"/>
          </a:xfrm>
        </p:grpSpPr>
        <p:sp>
          <p:nvSpPr>
            <p:cNvPr id="1242" name="Google Shape;1242;p32"/>
            <p:cNvSpPr/>
            <p:nvPr/>
          </p:nvSpPr>
          <p:spPr>
            <a:xfrm>
              <a:off x="157300" y="0"/>
              <a:ext cx="0" cy="1708250"/>
            </a:xfrm>
            <a:custGeom>
              <a:avLst/>
              <a:gdLst/>
              <a:ahLst/>
              <a:cxnLst/>
              <a:rect l="l" t="t" r="r" b="b"/>
              <a:pathLst>
                <a:path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3123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4673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622350"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77660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93162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10866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1240125"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1395150" y="0"/>
              <a:ext cx="25" cy="1708250"/>
            </a:xfrm>
            <a:custGeom>
              <a:avLst/>
              <a:gdLst/>
              <a:ahLst/>
              <a:cxnLst/>
              <a:rect l="l" t="t" r="r" b="b"/>
              <a:pathLst>
                <a:path w="1" h="68330" fill="none" extrusionOk="0">
                  <a:moveTo>
                    <a:pt x="1" y="0"/>
                  </a:moveTo>
                  <a:lnTo>
                    <a:pt x="1"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1550175" y="0"/>
              <a:ext cx="25" cy="1708250"/>
            </a:xfrm>
            <a:custGeom>
              <a:avLst/>
              <a:gdLst/>
              <a:ahLst/>
              <a:cxnLst/>
              <a:rect l="l" t="t" r="r" b="b"/>
              <a:pathLst>
                <a:path w="1" h="68330" fill="none" extrusionOk="0">
                  <a:moveTo>
                    <a:pt x="0" y="0"/>
                  </a:moveTo>
                  <a:lnTo>
                    <a:pt x="0" y="6833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0" y="15501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0" y="139590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0" y="124090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0" y="108587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0" y="9308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0" y="7773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0" y="622350"/>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0" y="467325"/>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0" y="313075"/>
              <a:ext cx="1707500" cy="25"/>
            </a:xfrm>
            <a:custGeom>
              <a:avLst/>
              <a:gdLst/>
              <a:ahLst/>
              <a:cxnLst/>
              <a:rect l="l" t="t" r="r" b="b"/>
              <a:pathLst>
                <a:path w="68300" h="1" fill="none" extrusionOk="0">
                  <a:moveTo>
                    <a:pt x="0" y="0"/>
                  </a:moveTo>
                  <a:lnTo>
                    <a:pt x="68299" y="0"/>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0" y="158050"/>
              <a:ext cx="1707500" cy="25"/>
            </a:xfrm>
            <a:custGeom>
              <a:avLst/>
              <a:gdLst/>
              <a:ahLst/>
              <a:cxnLst/>
              <a:rect l="l" t="t" r="r" b="b"/>
              <a:pathLst>
                <a:path w="68300" h="1" fill="none" extrusionOk="0">
                  <a:moveTo>
                    <a:pt x="0" y="1"/>
                  </a:moveTo>
                  <a:lnTo>
                    <a:pt x="68299" y="1"/>
                  </a:lnTo>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32"/>
          <p:cNvGrpSpPr/>
          <p:nvPr/>
        </p:nvGrpSpPr>
        <p:grpSpPr>
          <a:xfrm flipH="1">
            <a:off x="151743" y="102164"/>
            <a:ext cx="8837515" cy="4896955"/>
            <a:chOff x="145819" y="102164"/>
            <a:chExt cx="8837515" cy="4896955"/>
          </a:xfrm>
        </p:grpSpPr>
        <p:sp>
          <p:nvSpPr>
            <p:cNvPr id="1263" name="Google Shape;1263;p32"/>
            <p:cNvSpPr/>
            <p:nvPr/>
          </p:nvSpPr>
          <p:spPr>
            <a:xfrm>
              <a:off x="971297" y="4748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3825954" y="4010136"/>
              <a:ext cx="29234" cy="21985"/>
            </a:xfrm>
            <a:custGeom>
              <a:avLst/>
              <a:gdLst/>
              <a:ahLst/>
              <a:cxnLst/>
              <a:rect l="l" t="t" r="r" b="b"/>
              <a:pathLst>
                <a:path w="609" h="458" extrusionOk="0">
                  <a:moveTo>
                    <a:pt x="278" y="0"/>
                  </a:moveTo>
                  <a:cubicBezTo>
                    <a:pt x="1" y="0"/>
                    <a:pt x="10" y="458"/>
                    <a:pt x="305" y="458"/>
                  </a:cubicBezTo>
                  <a:cubicBezTo>
                    <a:pt x="609" y="458"/>
                    <a:pt x="609" y="2"/>
                    <a:pt x="305" y="2"/>
                  </a:cubicBezTo>
                  <a:cubicBezTo>
                    <a:pt x="295" y="1"/>
                    <a:pt x="287"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1025375" y="11462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3139226" y="43209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4662841" y="4848073"/>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rot="1189105">
              <a:off x="302622" y="2476693"/>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rot="1189105">
              <a:off x="698610" y="2151576"/>
              <a:ext cx="29234" cy="23378"/>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rot="1189105">
              <a:off x="148672" y="3534687"/>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8401597" y="776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8649300" y="11932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8695551" y="1913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7863550" y="670460"/>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2723897" y="49769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8502825" y="39583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8954101" y="21160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3517847" y="14859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4257725" y="2041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4542776" y="1021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32"/>
          <p:cNvGrpSpPr/>
          <p:nvPr/>
        </p:nvGrpSpPr>
        <p:grpSpPr>
          <a:xfrm>
            <a:off x="1191687" y="397113"/>
            <a:ext cx="6760618" cy="4349267"/>
            <a:chOff x="713198" y="589530"/>
            <a:chExt cx="7717600" cy="5275036"/>
          </a:xfrm>
        </p:grpSpPr>
        <p:sp>
          <p:nvSpPr>
            <p:cNvPr id="1282" name="Google Shape;1282;p32"/>
            <p:cNvSpPr/>
            <p:nvPr/>
          </p:nvSpPr>
          <p:spPr>
            <a:xfrm>
              <a:off x="713198" y="589530"/>
              <a:ext cx="7717600" cy="5275036"/>
            </a:xfrm>
            <a:custGeom>
              <a:avLst/>
              <a:gdLst/>
              <a:ahLst/>
              <a:cxnLst/>
              <a:rect l="l" t="t" r="r" b="b"/>
              <a:pathLst>
                <a:path w="43436" h="33892" extrusionOk="0">
                  <a:moveTo>
                    <a:pt x="0" y="1"/>
                  </a:moveTo>
                  <a:lnTo>
                    <a:pt x="0" y="33892"/>
                  </a:lnTo>
                  <a:lnTo>
                    <a:pt x="43436" y="33892"/>
                  </a:lnTo>
                  <a:lnTo>
                    <a:pt x="43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778049" y="646340"/>
              <a:ext cx="7577235" cy="5156747"/>
            </a:xfrm>
            <a:custGeom>
              <a:avLst/>
              <a:gdLst/>
              <a:ahLst/>
              <a:cxnLst/>
              <a:rect l="l" t="t" r="r" b="b"/>
              <a:pathLst>
                <a:path w="42646" h="33132" extrusionOk="0">
                  <a:moveTo>
                    <a:pt x="0" y="0"/>
                  </a:moveTo>
                  <a:lnTo>
                    <a:pt x="0" y="33132"/>
                  </a:lnTo>
                  <a:lnTo>
                    <a:pt x="42645" y="33132"/>
                  </a:lnTo>
                  <a:lnTo>
                    <a:pt x="426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778051" y="638737"/>
              <a:ext cx="7577235" cy="337252"/>
            </a:xfrm>
            <a:custGeom>
              <a:avLst/>
              <a:gdLst/>
              <a:ahLst/>
              <a:cxnLst/>
              <a:rect l="l" t="t" r="r" b="b"/>
              <a:pathLst>
                <a:path w="42646" h="2707" extrusionOk="0">
                  <a:moveTo>
                    <a:pt x="0" y="1"/>
                  </a:moveTo>
                  <a:lnTo>
                    <a:pt x="0" y="2706"/>
                  </a:lnTo>
                  <a:lnTo>
                    <a:pt x="42645" y="2706"/>
                  </a:lnTo>
                  <a:lnTo>
                    <a:pt x="42645"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8084122" y="684212"/>
              <a:ext cx="246314" cy="246305"/>
            </a:xfrm>
            <a:custGeom>
              <a:avLst/>
              <a:gdLst/>
              <a:ahLst/>
              <a:cxnLst/>
              <a:rect l="l" t="t" r="r" b="b"/>
              <a:pathLst>
                <a:path w="1977" h="1977" fill="none" extrusionOk="0">
                  <a:moveTo>
                    <a:pt x="1" y="1"/>
                  </a:moveTo>
                  <a:lnTo>
                    <a:pt x="1977" y="1"/>
                  </a:lnTo>
                  <a:lnTo>
                    <a:pt x="1977" y="1976"/>
                  </a:lnTo>
                  <a:lnTo>
                    <a:pt x="1"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8125859" y="718349"/>
              <a:ext cx="174301" cy="174294"/>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8125859" y="718349"/>
              <a:ext cx="174301" cy="174294"/>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7762311" y="684212"/>
              <a:ext cx="246314" cy="246305"/>
            </a:xfrm>
            <a:custGeom>
              <a:avLst/>
              <a:gdLst/>
              <a:ahLst/>
              <a:cxnLst/>
              <a:rect l="l" t="t" r="r" b="b"/>
              <a:pathLst>
                <a:path w="1977"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7811524" y="733424"/>
              <a:ext cx="147764" cy="147882"/>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7811524" y="771299"/>
              <a:ext cx="147764" cy="125"/>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7436638" y="684212"/>
              <a:ext cx="246190" cy="246305"/>
            </a:xfrm>
            <a:custGeom>
              <a:avLst/>
              <a:gdLst/>
              <a:ahLst/>
              <a:cxnLst/>
              <a:rect l="l" t="t" r="r" b="b"/>
              <a:pathLst>
                <a:path w="1976" h="1977" fill="none" extrusionOk="0">
                  <a:moveTo>
                    <a:pt x="0" y="1"/>
                  </a:moveTo>
                  <a:lnTo>
                    <a:pt x="1976" y="1"/>
                  </a:lnTo>
                  <a:lnTo>
                    <a:pt x="1976" y="1976"/>
                  </a:lnTo>
                  <a:lnTo>
                    <a:pt x="0" y="197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7478250" y="881184"/>
              <a:ext cx="162964" cy="125"/>
            </a:xfrm>
            <a:custGeom>
              <a:avLst/>
              <a:gdLst/>
              <a:ahLst/>
              <a:cxnLst/>
              <a:rect l="l" t="t" r="r" b="b"/>
              <a:pathLst>
                <a:path w="1308" h="1" fill="none" extrusionOk="0">
                  <a:moveTo>
                    <a:pt x="1" y="0"/>
                  </a:moveTo>
                  <a:lnTo>
                    <a:pt x="130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3" name="Google Shape;1293;p32"/>
          <p:cNvSpPr txBox="1"/>
          <p:nvPr/>
        </p:nvSpPr>
        <p:spPr>
          <a:xfrm flipH="1">
            <a:off x="2077775" y="3632013"/>
            <a:ext cx="4999800" cy="594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a:solidFill>
                  <a:schemeClr val="lt1"/>
                </a:solidFill>
                <a:latin typeface="Inconsolata"/>
                <a:ea typeface="Inconsolata"/>
                <a:cs typeface="Inconsolata"/>
                <a:sym typeface="Inconsolata"/>
              </a:rPr>
              <a:t>CREDITS: This presentation template was created by </a:t>
            </a:r>
            <a:r>
              <a:rPr lang="en" sz="1100">
                <a:solidFill>
                  <a:schemeClr val="lt1"/>
                </a:solidFill>
                <a:uFill>
                  <a:noFill/>
                </a:uFill>
                <a:latin typeface="Inconsolata"/>
                <a:ea typeface="Inconsolata"/>
                <a:cs typeface="Inconsolata"/>
                <a:sym typeface="Inconsolat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lt1"/>
                </a:solidFill>
                <a:latin typeface="Inconsolata"/>
                <a:ea typeface="Inconsolata"/>
                <a:cs typeface="Inconsolata"/>
                <a:sym typeface="Inconsolata"/>
              </a:rPr>
              <a:t>, including icons by </a:t>
            </a:r>
            <a:r>
              <a:rPr lang="en" sz="1100">
                <a:solidFill>
                  <a:schemeClr val="lt1"/>
                </a:solidFill>
                <a:uFill>
                  <a:noFill/>
                </a:uFill>
                <a:latin typeface="Inconsolata"/>
                <a:ea typeface="Inconsolata"/>
                <a:cs typeface="Inconsolata"/>
                <a:sym typeface="Inconsolat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lt1"/>
                </a:solidFill>
                <a:latin typeface="Inconsolata"/>
                <a:ea typeface="Inconsolata"/>
                <a:cs typeface="Inconsolata"/>
                <a:sym typeface="Inconsolata"/>
              </a:rPr>
              <a:t>, infographics &amp; images by </a:t>
            </a:r>
            <a:r>
              <a:rPr lang="en" sz="1100">
                <a:solidFill>
                  <a:schemeClr val="lt1"/>
                </a:solidFill>
                <a:uFill>
                  <a:noFill/>
                </a:uFill>
                <a:latin typeface="Inconsolata"/>
                <a:ea typeface="Inconsolata"/>
                <a:cs typeface="Inconsolata"/>
                <a:sym typeface="Inconsolat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a:solidFill>
                  <a:schemeClr val="lt1"/>
                </a:solidFill>
                <a:latin typeface="Inconsolata"/>
                <a:ea typeface="Inconsolata"/>
                <a:cs typeface="Inconsolata"/>
                <a:sym typeface="Inconsolata"/>
              </a:rPr>
              <a:t> </a:t>
            </a:r>
            <a:endParaRPr sz="1100">
              <a:solidFill>
                <a:schemeClr val="lt1"/>
              </a:solidFill>
              <a:latin typeface="Inconsolata"/>
              <a:ea typeface="Inconsolata"/>
              <a:cs typeface="Inconsolata"/>
              <a:sym typeface="Inconsolata"/>
            </a:endParaRPr>
          </a:p>
        </p:txBody>
      </p:sp>
      <p:sp>
        <p:nvSpPr>
          <p:cNvPr id="1294" name="Google Shape;1294;p32"/>
          <p:cNvSpPr txBox="1">
            <a:spLocks noGrp="1"/>
          </p:cNvSpPr>
          <p:nvPr>
            <p:ph type="title"/>
          </p:nvPr>
        </p:nvSpPr>
        <p:spPr>
          <a:xfrm>
            <a:off x="2579863" y="767938"/>
            <a:ext cx="3984300" cy="11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7700">
                <a:solidFill>
                  <a:schemeClr val="l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295" name="Google Shape;1295;p32"/>
          <p:cNvSpPr txBox="1">
            <a:spLocks noGrp="1"/>
          </p:cNvSpPr>
          <p:nvPr>
            <p:ph type="subTitle" idx="1"/>
          </p:nvPr>
        </p:nvSpPr>
        <p:spPr>
          <a:xfrm>
            <a:off x="2254063" y="1844038"/>
            <a:ext cx="4635900" cy="883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6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18">
    <p:bg>
      <p:bgPr>
        <a:solidFill>
          <a:schemeClr val="dk2"/>
        </a:solidFill>
        <a:effectLst/>
      </p:bgPr>
    </p:bg>
    <p:spTree>
      <p:nvGrpSpPr>
        <p:cNvPr id="1" name="Shape 1296"/>
        <p:cNvGrpSpPr/>
        <p:nvPr/>
      </p:nvGrpSpPr>
      <p:grpSpPr>
        <a:xfrm>
          <a:off x="0" y="0"/>
          <a:ext cx="0" cy="0"/>
          <a:chOff x="0" y="0"/>
          <a:chExt cx="0" cy="0"/>
        </a:xfrm>
      </p:grpSpPr>
      <p:grpSp>
        <p:nvGrpSpPr>
          <p:cNvPr id="1297" name="Google Shape;1297;p33"/>
          <p:cNvGrpSpPr/>
          <p:nvPr/>
        </p:nvGrpSpPr>
        <p:grpSpPr>
          <a:xfrm rot="10800000" flipH="1">
            <a:off x="11" y="2677292"/>
            <a:ext cx="3684221" cy="2466198"/>
            <a:chOff x="5010250" y="1493475"/>
            <a:chExt cx="1392900" cy="932400"/>
          </a:xfrm>
        </p:grpSpPr>
        <p:sp>
          <p:nvSpPr>
            <p:cNvPr id="1298" name="Google Shape;1298;p33"/>
            <p:cNvSpPr/>
            <p:nvPr/>
          </p:nvSpPr>
          <p:spPr>
            <a:xfrm>
              <a:off x="51683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532255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547757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56326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57861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594035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6093075"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624810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640312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5010250" y="226705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5010250" y="242585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5010250" y="211277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5010250" y="195852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5010250" y="180350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5010250" y="164850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33"/>
          <p:cNvGrpSpPr/>
          <p:nvPr/>
        </p:nvGrpSpPr>
        <p:grpSpPr>
          <a:xfrm>
            <a:off x="7025500" y="355975"/>
            <a:ext cx="1421653" cy="335929"/>
            <a:chOff x="6415900" y="203575"/>
            <a:chExt cx="1421653" cy="335929"/>
          </a:xfrm>
        </p:grpSpPr>
        <p:sp>
          <p:nvSpPr>
            <p:cNvPr id="1314" name="Google Shape;1314;p33"/>
            <p:cNvSpPr/>
            <p:nvPr/>
          </p:nvSpPr>
          <p:spPr>
            <a:xfrm>
              <a:off x="7501615"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7669535" y="203575"/>
              <a:ext cx="95" cy="335929"/>
            </a:xfrm>
            <a:custGeom>
              <a:avLst/>
              <a:gdLst/>
              <a:ahLst/>
              <a:cxnLst/>
              <a:rect l="l" t="t" r="r" b="b"/>
              <a:pathLst>
                <a:path w="1" h="3527" fill="none" extrusionOk="0">
                  <a:moveTo>
                    <a:pt x="0" y="3526"/>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6960234"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7125201"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6415900" y="371490"/>
              <a:ext cx="333081" cy="95"/>
            </a:xfrm>
            <a:custGeom>
              <a:avLst/>
              <a:gdLst/>
              <a:ahLst/>
              <a:cxnLst/>
              <a:rect l="l" t="t" r="r" b="b"/>
              <a:pathLst>
                <a:path w="3497" h="1" fill="none" extrusionOk="0">
                  <a:moveTo>
                    <a:pt x="1" y="0"/>
                  </a:moveTo>
                  <a:lnTo>
                    <a:pt x="349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6583820"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33"/>
          <p:cNvSpPr/>
          <p:nvPr/>
        </p:nvSpPr>
        <p:spPr>
          <a:xfrm>
            <a:off x="6532725" y="1708629"/>
            <a:ext cx="2333190" cy="2333190"/>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33"/>
          <p:cNvGrpSpPr/>
          <p:nvPr/>
        </p:nvGrpSpPr>
        <p:grpSpPr>
          <a:xfrm>
            <a:off x="1576388" y="750938"/>
            <a:ext cx="5991215" cy="3641614"/>
            <a:chOff x="1582063" y="1065025"/>
            <a:chExt cx="5991215" cy="3641614"/>
          </a:xfrm>
        </p:grpSpPr>
        <p:grpSp>
          <p:nvGrpSpPr>
            <p:cNvPr id="1322" name="Google Shape;1322;p33"/>
            <p:cNvGrpSpPr/>
            <p:nvPr/>
          </p:nvGrpSpPr>
          <p:grpSpPr>
            <a:xfrm>
              <a:off x="1582063" y="1065025"/>
              <a:ext cx="5991215" cy="3641614"/>
              <a:chOff x="1763579" y="275413"/>
              <a:chExt cx="6572198" cy="3641614"/>
            </a:xfrm>
          </p:grpSpPr>
          <p:sp>
            <p:nvSpPr>
              <p:cNvPr id="1323" name="Google Shape;1323;p33"/>
              <p:cNvSpPr/>
              <p:nvPr/>
            </p:nvSpPr>
            <p:spPr>
              <a:xfrm>
                <a:off x="1763579" y="275413"/>
                <a:ext cx="6572198" cy="3641614"/>
              </a:xfrm>
              <a:custGeom>
                <a:avLst/>
                <a:gdLst/>
                <a:ahLst/>
                <a:cxnLst/>
                <a:rect l="l" t="t" r="r" b="b"/>
                <a:pathLst>
                  <a:path w="37297" h="18360" extrusionOk="0">
                    <a:moveTo>
                      <a:pt x="1" y="0"/>
                    </a:moveTo>
                    <a:lnTo>
                      <a:pt x="1" y="18359"/>
                    </a:lnTo>
                    <a:lnTo>
                      <a:pt x="37296" y="18359"/>
                    </a:lnTo>
                    <a:lnTo>
                      <a:pt x="37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1827897" y="353759"/>
                <a:ext cx="6438100" cy="3490872"/>
              </a:xfrm>
              <a:custGeom>
                <a:avLst/>
                <a:gdLst/>
                <a:ahLst/>
                <a:cxnLst/>
                <a:rect l="l" t="t" r="r" b="b"/>
                <a:pathLst>
                  <a:path w="36536" h="17600" extrusionOk="0">
                    <a:moveTo>
                      <a:pt x="0" y="0"/>
                    </a:moveTo>
                    <a:lnTo>
                      <a:pt x="0" y="17599"/>
                    </a:lnTo>
                    <a:lnTo>
                      <a:pt x="36536" y="17599"/>
                    </a:lnTo>
                    <a:lnTo>
                      <a:pt x="36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1800739" y="317413"/>
                <a:ext cx="6501156" cy="271476"/>
              </a:xfrm>
              <a:custGeom>
                <a:avLst/>
                <a:gdLst/>
                <a:ahLst/>
                <a:cxnLst/>
                <a:rect l="l" t="t" r="r" b="b"/>
                <a:pathLst>
                  <a:path w="36567" h="2645" extrusionOk="0">
                    <a:moveTo>
                      <a:pt x="0" y="0"/>
                    </a:moveTo>
                    <a:lnTo>
                      <a:pt x="0" y="2645"/>
                    </a:lnTo>
                    <a:lnTo>
                      <a:pt x="36566" y="2645"/>
                    </a:lnTo>
                    <a:lnTo>
                      <a:pt x="365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33"/>
            <p:cNvGrpSpPr/>
            <p:nvPr/>
          </p:nvGrpSpPr>
          <p:grpSpPr>
            <a:xfrm>
              <a:off x="6755625" y="1144150"/>
              <a:ext cx="726325" cy="196476"/>
              <a:chOff x="8689262" y="361063"/>
              <a:chExt cx="726325" cy="196476"/>
            </a:xfrm>
          </p:grpSpPr>
          <p:sp>
            <p:nvSpPr>
              <p:cNvPr id="1327" name="Google Shape;1327;p33"/>
              <p:cNvSpPr/>
              <p:nvPr/>
            </p:nvSpPr>
            <p:spPr>
              <a:xfrm>
                <a:off x="9219112" y="361063"/>
                <a:ext cx="196476" cy="196476"/>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8954238" y="361063"/>
                <a:ext cx="199553" cy="196476"/>
              </a:xfrm>
              <a:custGeom>
                <a:avLst/>
                <a:gdLst/>
                <a:ahLst/>
                <a:cxnLst/>
                <a:rect l="l" t="t" r="r" b="b"/>
                <a:pathLst>
                  <a:path w="1946" h="1916" extrusionOk="0">
                    <a:moveTo>
                      <a:pt x="0" y="1"/>
                    </a:moveTo>
                    <a:lnTo>
                      <a:pt x="0" y="1916"/>
                    </a:lnTo>
                    <a:lnTo>
                      <a:pt x="1945" y="1916"/>
                    </a:lnTo>
                    <a:lnTo>
                      <a:pt x="1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8689262" y="361063"/>
                <a:ext cx="196476" cy="196476"/>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8720436" y="523187"/>
                <a:ext cx="137205" cy="103"/>
              </a:xfrm>
              <a:custGeom>
                <a:avLst/>
                <a:gdLst/>
                <a:ahLst/>
                <a:cxnLst/>
                <a:rect l="l" t="t" r="r" b="b"/>
                <a:pathLst>
                  <a:path w="1338" h="1" fill="none" extrusionOk="0">
                    <a:moveTo>
                      <a:pt x="0" y="0"/>
                    </a:moveTo>
                    <a:lnTo>
                      <a:pt x="133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33"/>
              <p:cNvGrpSpPr/>
              <p:nvPr/>
            </p:nvGrpSpPr>
            <p:grpSpPr>
              <a:xfrm>
                <a:off x="9250380" y="399391"/>
                <a:ext cx="137217" cy="129156"/>
                <a:chOff x="9250380" y="399391"/>
                <a:chExt cx="137217" cy="129156"/>
              </a:xfrm>
            </p:grpSpPr>
            <p:sp>
              <p:nvSpPr>
                <p:cNvPr id="1332" name="Google Shape;1332;p33"/>
                <p:cNvSpPr/>
                <p:nvPr/>
              </p:nvSpPr>
              <p:spPr>
                <a:xfrm>
                  <a:off x="9250380" y="399391"/>
                  <a:ext cx="137217" cy="129156"/>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9250380" y="399391"/>
                  <a:ext cx="137217" cy="129156"/>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3"/>
              <p:cNvGrpSpPr/>
              <p:nvPr/>
            </p:nvGrpSpPr>
            <p:grpSpPr>
              <a:xfrm>
                <a:off x="8983820" y="394006"/>
                <a:ext cx="137217" cy="129279"/>
                <a:chOff x="8983820" y="394006"/>
                <a:chExt cx="137217" cy="129279"/>
              </a:xfrm>
            </p:grpSpPr>
            <p:sp>
              <p:nvSpPr>
                <p:cNvPr id="1335" name="Google Shape;1335;p33"/>
                <p:cNvSpPr/>
                <p:nvPr/>
              </p:nvSpPr>
              <p:spPr>
                <a:xfrm>
                  <a:off x="8983820" y="394006"/>
                  <a:ext cx="137217" cy="129279"/>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8983820" y="427115"/>
                  <a:ext cx="137217" cy="109"/>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_1">
    <p:bg>
      <p:bgPr>
        <a:gradFill>
          <a:gsLst>
            <a:gs pos="0">
              <a:srgbClr val="9223EE"/>
            </a:gs>
            <a:gs pos="100000">
              <a:schemeClr val="accent1"/>
            </a:gs>
          </a:gsLst>
          <a:lin ang="18900732" scaled="0"/>
        </a:gradFill>
        <a:effectLst/>
      </p:bgPr>
    </p:bg>
    <p:spTree>
      <p:nvGrpSpPr>
        <p:cNvPr id="1" name="Shape 1337"/>
        <p:cNvGrpSpPr/>
        <p:nvPr/>
      </p:nvGrpSpPr>
      <p:grpSpPr>
        <a:xfrm>
          <a:off x="0" y="0"/>
          <a:ext cx="0" cy="0"/>
          <a:chOff x="0" y="0"/>
          <a:chExt cx="0" cy="0"/>
        </a:xfrm>
      </p:grpSpPr>
      <p:grpSp>
        <p:nvGrpSpPr>
          <p:cNvPr id="1338" name="Google Shape;1338;p34"/>
          <p:cNvGrpSpPr/>
          <p:nvPr/>
        </p:nvGrpSpPr>
        <p:grpSpPr>
          <a:xfrm rot="10800000">
            <a:off x="7178877" y="6031"/>
            <a:ext cx="1965129" cy="1965129"/>
            <a:chOff x="2980575" y="3649275"/>
            <a:chExt cx="931650" cy="931650"/>
          </a:xfrm>
        </p:grpSpPr>
        <p:sp>
          <p:nvSpPr>
            <p:cNvPr id="1339" name="Google Shape;1339;p34"/>
            <p:cNvSpPr/>
            <p:nvPr/>
          </p:nvSpPr>
          <p:spPr>
            <a:xfrm>
              <a:off x="3137875" y="3649275"/>
              <a:ext cx="0" cy="931650"/>
            </a:xfrm>
            <a:custGeom>
              <a:avLst/>
              <a:gdLst/>
              <a:ahLst/>
              <a:cxnLst/>
              <a:rect l="l" t="t" r="r" b="b"/>
              <a:pathLst>
                <a:path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3292875" y="3649275"/>
              <a:ext cx="25" cy="931650"/>
            </a:xfrm>
            <a:custGeom>
              <a:avLst/>
              <a:gdLst/>
              <a:ahLst/>
              <a:cxnLst/>
              <a:rect l="l" t="t" r="r" b="b"/>
              <a:pathLst>
                <a:path w="1" h="37266" fill="none" extrusionOk="0">
                  <a:moveTo>
                    <a:pt x="1" y="1"/>
                  </a:moveTo>
                  <a:lnTo>
                    <a:pt x="1"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3447900" y="3649275"/>
              <a:ext cx="25" cy="931650"/>
            </a:xfrm>
            <a:custGeom>
              <a:avLst/>
              <a:gdLst/>
              <a:ahLst/>
              <a:cxnLst/>
              <a:rect l="l" t="t" r="r" b="b"/>
              <a:pathLst>
                <a:path w="1"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3602925" y="3649275"/>
              <a:ext cx="25" cy="931650"/>
            </a:xfrm>
            <a:custGeom>
              <a:avLst/>
              <a:gdLst/>
              <a:ahLst/>
              <a:cxnLst/>
              <a:rect l="l" t="t" r="r" b="b"/>
              <a:pathLst>
                <a:path w="1"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3757175" y="3649275"/>
              <a:ext cx="25" cy="931650"/>
            </a:xfrm>
            <a:custGeom>
              <a:avLst/>
              <a:gdLst/>
              <a:ahLst/>
              <a:cxnLst/>
              <a:rect l="l" t="t" r="r" b="b"/>
              <a:pathLst>
                <a:path w="1" h="37266" fill="none" extrusionOk="0">
                  <a:moveTo>
                    <a:pt x="1" y="1"/>
                  </a:moveTo>
                  <a:lnTo>
                    <a:pt x="1"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3910675" y="3649275"/>
              <a:ext cx="25" cy="931650"/>
            </a:xfrm>
            <a:custGeom>
              <a:avLst/>
              <a:gdLst/>
              <a:ahLst/>
              <a:cxnLst/>
              <a:rect l="l" t="t" r="r" b="b"/>
              <a:pathLst>
                <a:path w="1" h="37266" fill="none" extrusionOk="0">
                  <a:moveTo>
                    <a:pt x="0" y="1"/>
                  </a:moveTo>
                  <a:lnTo>
                    <a:pt x="0" y="3726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2980575" y="4422075"/>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2980575" y="4267075"/>
              <a:ext cx="931650" cy="25"/>
            </a:xfrm>
            <a:custGeom>
              <a:avLst/>
              <a:gdLst/>
              <a:ahLst/>
              <a:cxnLst/>
              <a:rect l="l" t="t" r="r" b="b"/>
              <a:pathLst>
                <a:path w="37266" h="1" fill="none" extrusionOk="0">
                  <a:moveTo>
                    <a:pt x="0" y="0"/>
                  </a:moveTo>
                  <a:lnTo>
                    <a:pt x="3726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2980575" y="4113575"/>
              <a:ext cx="931650" cy="25"/>
            </a:xfrm>
            <a:custGeom>
              <a:avLst/>
              <a:gdLst/>
              <a:ahLst/>
              <a:cxnLst/>
              <a:rect l="l" t="t" r="r" b="b"/>
              <a:pathLst>
                <a:path w="37266" h="1" fill="none" extrusionOk="0">
                  <a:moveTo>
                    <a:pt x="0" y="0"/>
                  </a:moveTo>
                  <a:lnTo>
                    <a:pt x="3726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2980575" y="3958550"/>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2980575" y="3803525"/>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2980575" y="3649275"/>
              <a:ext cx="931650" cy="25"/>
            </a:xfrm>
            <a:custGeom>
              <a:avLst/>
              <a:gdLst/>
              <a:ahLst/>
              <a:cxnLst/>
              <a:rect l="l" t="t" r="r" b="b"/>
              <a:pathLst>
                <a:path w="37266" h="1" fill="none" extrusionOk="0">
                  <a:moveTo>
                    <a:pt x="0" y="1"/>
                  </a:moveTo>
                  <a:lnTo>
                    <a:pt x="3726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4"/>
          <p:cNvGrpSpPr/>
          <p:nvPr/>
        </p:nvGrpSpPr>
        <p:grpSpPr>
          <a:xfrm>
            <a:off x="145819" y="204148"/>
            <a:ext cx="8767240" cy="4665910"/>
            <a:chOff x="145819" y="204148"/>
            <a:chExt cx="8767240" cy="4665910"/>
          </a:xfrm>
        </p:grpSpPr>
        <p:sp>
          <p:nvSpPr>
            <p:cNvPr id="1352" name="Google Shape;1352;p34"/>
            <p:cNvSpPr/>
            <p:nvPr/>
          </p:nvSpPr>
          <p:spPr>
            <a:xfrm>
              <a:off x="5342339" y="4475875"/>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2114297" y="41387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3825954" y="4010136"/>
              <a:ext cx="29234" cy="21985"/>
            </a:xfrm>
            <a:custGeom>
              <a:avLst/>
              <a:gdLst/>
              <a:ahLst/>
              <a:cxnLst/>
              <a:rect l="l" t="t" r="r" b="b"/>
              <a:pathLst>
                <a:path w="609" h="458" extrusionOk="0">
                  <a:moveTo>
                    <a:pt x="278" y="0"/>
                  </a:moveTo>
                  <a:cubicBezTo>
                    <a:pt x="1" y="0"/>
                    <a:pt x="10" y="458"/>
                    <a:pt x="305" y="458"/>
                  </a:cubicBezTo>
                  <a:cubicBezTo>
                    <a:pt x="609" y="458"/>
                    <a:pt x="609" y="2"/>
                    <a:pt x="305" y="2"/>
                  </a:cubicBezTo>
                  <a:cubicBezTo>
                    <a:pt x="295" y="1"/>
                    <a:pt x="287" y="0"/>
                    <a:pt x="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2854175" y="44990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968026" y="43209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8244241" y="4848073"/>
              <a:ext cx="29186" cy="21985"/>
            </a:xfrm>
            <a:custGeom>
              <a:avLst/>
              <a:gdLst/>
              <a:ahLst/>
              <a:cxnLst/>
              <a:rect l="l" t="t" r="r" b="b"/>
              <a:pathLst>
                <a:path w="608" h="458" extrusionOk="0">
                  <a:moveTo>
                    <a:pt x="277" y="1"/>
                  </a:moveTo>
                  <a:cubicBezTo>
                    <a:pt x="0" y="1"/>
                    <a:pt x="9" y="458"/>
                    <a:pt x="304" y="458"/>
                  </a:cubicBezTo>
                  <a:cubicBezTo>
                    <a:pt x="608" y="458"/>
                    <a:pt x="608" y="2"/>
                    <a:pt x="304" y="2"/>
                  </a:cubicBezTo>
                  <a:cubicBezTo>
                    <a:pt x="295" y="1"/>
                    <a:pt x="286" y="1"/>
                    <a:pt x="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rot="1189105">
              <a:off x="302622" y="1714693"/>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rot="1189105">
              <a:off x="698610" y="2151576"/>
              <a:ext cx="29234" cy="23378"/>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rot="1189105">
              <a:off x="148672" y="3534687"/>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7791997" y="2300342"/>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8420700" y="340309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8847951" y="278211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7834372" y="1636704"/>
              <a:ext cx="29186" cy="22177"/>
            </a:xfrm>
            <a:custGeom>
              <a:avLst/>
              <a:gdLst/>
              <a:ahLst/>
              <a:cxnLst/>
              <a:rect l="l" t="t" r="r" b="b"/>
              <a:pathLst>
                <a:path w="608" h="462" extrusionOk="0">
                  <a:moveTo>
                    <a:pt x="255" y="1"/>
                  </a:moveTo>
                  <a:cubicBezTo>
                    <a:pt x="0" y="1"/>
                    <a:pt x="16" y="462"/>
                    <a:pt x="303" y="462"/>
                  </a:cubicBezTo>
                  <a:cubicBezTo>
                    <a:pt x="607" y="462"/>
                    <a:pt x="607" y="6"/>
                    <a:pt x="303" y="6"/>
                  </a:cubicBezTo>
                  <a:cubicBezTo>
                    <a:pt x="286" y="3"/>
                    <a:pt x="270"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6720550" y="670460"/>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8883825" y="40345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7887301" y="4173464"/>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257725" y="204148"/>
              <a:ext cx="29234" cy="23377"/>
            </a:xfrm>
            <a:custGeom>
              <a:avLst/>
              <a:gdLst/>
              <a:ahLst/>
              <a:cxnLst/>
              <a:rect l="l" t="t" r="r" b="b"/>
              <a:pathLst>
                <a:path w="609" h="487" extrusionOk="0">
                  <a:moveTo>
                    <a:pt x="305" y="0"/>
                  </a:moveTo>
                  <a:cubicBezTo>
                    <a:pt x="1" y="0"/>
                    <a:pt x="1" y="487"/>
                    <a:pt x="305" y="487"/>
                  </a:cubicBezTo>
                  <a:cubicBezTo>
                    <a:pt x="609" y="487"/>
                    <a:pt x="609"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34"/>
          <p:cNvSpPr/>
          <p:nvPr/>
        </p:nvSpPr>
        <p:spPr>
          <a:xfrm>
            <a:off x="-2000" y="4433825"/>
            <a:ext cx="2548734" cy="227126"/>
          </a:xfrm>
          <a:custGeom>
            <a:avLst/>
            <a:gdLst/>
            <a:ahLst/>
            <a:cxnLst/>
            <a:rect l="l" t="t" r="r" b="b"/>
            <a:pathLst>
              <a:path w="25260" h="2251" fill="none" extrusionOk="0">
                <a:moveTo>
                  <a:pt x="25260" y="2250"/>
                </a:moveTo>
                <a:lnTo>
                  <a:pt x="21065" y="1"/>
                </a:lnTo>
                <a:lnTo>
                  <a:pt x="16840" y="2250"/>
                </a:lnTo>
                <a:lnTo>
                  <a:pt x="12645" y="1"/>
                </a:lnTo>
                <a:lnTo>
                  <a:pt x="8451" y="2250"/>
                </a:lnTo>
                <a:lnTo>
                  <a:pt x="4226" y="1"/>
                </a:lnTo>
                <a:lnTo>
                  <a:pt x="1" y="2250"/>
                </a:lnTo>
              </a:path>
            </a:pathLst>
          </a:custGeom>
          <a:noFill/>
          <a:ln w="19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1409912" y="768250"/>
            <a:ext cx="1600915" cy="1600915"/>
          </a:xfrm>
          <a:custGeom>
            <a:avLst/>
            <a:gdLst/>
            <a:ahLst/>
            <a:cxnLst/>
            <a:rect l="l" t="t" r="r" b="b"/>
            <a:pathLst>
              <a:path w="14530" h="14530" fill="none" extrusionOk="0">
                <a:moveTo>
                  <a:pt x="14530" y="7265"/>
                </a:moveTo>
                <a:cubicBezTo>
                  <a:pt x="14530" y="11277"/>
                  <a:pt x="11277" y="14529"/>
                  <a:pt x="7265" y="14529"/>
                </a:cubicBezTo>
                <a:cubicBezTo>
                  <a:pt x="3253" y="14529"/>
                  <a:pt x="1" y="11277"/>
                  <a:pt x="1" y="7265"/>
                </a:cubicBezTo>
                <a:cubicBezTo>
                  <a:pt x="1" y="3253"/>
                  <a:pt x="3253" y="0"/>
                  <a:pt x="7265" y="0"/>
                </a:cubicBezTo>
                <a:cubicBezTo>
                  <a:pt x="11277" y="0"/>
                  <a:pt x="14530" y="3253"/>
                  <a:pt x="14530" y="726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8_1_1">
    <p:bg>
      <p:bgPr>
        <a:solidFill>
          <a:schemeClr val="dk2"/>
        </a:solidFill>
        <a:effectLst/>
      </p:bgPr>
    </p:bg>
    <p:spTree>
      <p:nvGrpSpPr>
        <p:cNvPr id="1" name="Shape 1371"/>
        <p:cNvGrpSpPr/>
        <p:nvPr/>
      </p:nvGrpSpPr>
      <p:grpSpPr>
        <a:xfrm>
          <a:off x="0" y="0"/>
          <a:ext cx="0" cy="0"/>
          <a:chOff x="0" y="0"/>
          <a:chExt cx="0" cy="0"/>
        </a:xfrm>
      </p:grpSpPr>
      <p:sp>
        <p:nvSpPr>
          <p:cNvPr id="1372" name="Google Shape;1372;p35"/>
          <p:cNvSpPr/>
          <p:nvPr/>
        </p:nvSpPr>
        <p:spPr>
          <a:xfrm>
            <a:off x="6705275" y="317004"/>
            <a:ext cx="2333190" cy="2333190"/>
          </a:xfrm>
          <a:custGeom>
            <a:avLst/>
            <a:gdLst/>
            <a:ahLst/>
            <a:cxnLst/>
            <a:rect l="l" t="t" r="r" b="b"/>
            <a:pathLst>
              <a:path w="17448" h="17448" fill="none" extrusionOk="0">
                <a:moveTo>
                  <a:pt x="0" y="8724"/>
                </a:moveTo>
                <a:lnTo>
                  <a:pt x="8724" y="0"/>
                </a:lnTo>
                <a:lnTo>
                  <a:pt x="17448" y="8724"/>
                </a:lnTo>
                <a:lnTo>
                  <a:pt x="8724" y="17447"/>
                </a:ln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3" name="Google Shape;1373;p35"/>
          <p:cNvGrpSpPr/>
          <p:nvPr/>
        </p:nvGrpSpPr>
        <p:grpSpPr>
          <a:xfrm>
            <a:off x="11" y="-8"/>
            <a:ext cx="3684221" cy="2466198"/>
            <a:chOff x="5010250" y="1493475"/>
            <a:chExt cx="1392900" cy="932400"/>
          </a:xfrm>
        </p:grpSpPr>
        <p:sp>
          <p:nvSpPr>
            <p:cNvPr id="1374" name="Google Shape;1374;p35"/>
            <p:cNvSpPr/>
            <p:nvPr/>
          </p:nvSpPr>
          <p:spPr>
            <a:xfrm>
              <a:off x="51683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5"/>
            <p:cNvSpPr/>
            <p:nvPr/>
          </p:nvSpPr>
          <p:spPr>
            <a:xfrm>
              <a:off x="532255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547757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56326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578610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5940350"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6093075"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5"/>
            <p:cNvSpPr/>
            <p:nvPr/>
          </p:nvSpPr>
          <p:spPr>
            <a:xfrm>
              <a:off x="6248100" y="1493475"/>
              <a:ext cx="25" cy="932400"/>
            </a:xfrm>
            <a:custGeom>
              <a:avLst/>
              <a:gdLst/>
              <a:ahLst/>
              <a:cxnLst/>
              <a:rect l="l" t="t" r="r" b="b"/>
              <a:pathLst>
                <a:path w="1" h="37296" fill="none" extrusionOk="0">
                  <a:moveTo>
                    <a:pt x="1" y="0"/>
                  </a:moveTo>
                  <a:lnTo>
                    <a:pt x="1"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5"/>
            <p:cNvSpPr/>
            <p:nvPr/>
          </p:nvSpPr>
          <p:spPr>
            <a:xfrm>
              <a:off x="6403125" y="1493475"/>
              <a:ext cx="25" cy="932400"/>
            </a:xfrm>
            <a:custGeom>
              <a:avLst/>
              <a:gdLst/>
              <a:ahLst/>
              <a:cxnLst/>
              <a:rect l="l" t="t" r="r" b="b"/>
              <a:pathLst>
                <a:path w="1" h="37296" fill="none" extrusionOk="0">
                  <a:moveTo>
                    <a:pt x="0" y="0"/>
                  </a:moveTo>
                  <a:lnTo>
                    <a:pt x="0" y="37296"/>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5"/>
            <p:cNvSpPr/>
            <p:nvPr/>
          </p:nvSpPr>
          <p:spPr>
            <a:xfrm>
              <a:off x="5010250" y="226705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p:nvPr/>
          </p:nvSpPr>
          <p:spPr>
            <a:xfrm>
              <a:off x="5010250" y="242585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5"/>
            <p:cNvSpPr/>
            <p:nvPr/>
          </p:nvSpPr>
          <p:spPr>
            <a:xfrm>
              <a:off x="5010250" y="211277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5"/>
            <p:cNvSpPr/>
            <p:nvPr/>
          </p:nvSpPr>
          <p:spPr>
            <a:xfrm>
              <a:off x="5010250" y="1958525"/>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5"/>
            <p:cNvSpPr/>
            <p:nvPr/>
          </p:nvSpPr>
          <p:spPr>
            <a:xfrm>
              <a:off x="5010250" y="1803500"/>
              <a:ext cx="1388325" cy="25"/>
            </a:xfrm>
            <a:custGeom>
              <a:avLst/>
              <a:gdLst/>
              <a:ahLst/>
              <a:cxnLst/>
              <a:rect l="l" t="t" r="r" b="b"/>
              <a:pathLst>
                <a:path w="55533" h="1" fill="none" extrusionOk="0">
                  <a:moveTo>
                    <a:pt x="0" y="1"/>
                  </a:moveTo>
                  <a:lnTo>
                    <a:pt x="55533"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5"/>
            <p:cNvSpPr/>
            <p:nvPr/>
          </p:nvSpPr>
          <p:spPr>
            <a:xfrm>
              <a:off x="5010250" y="1648500"/>
              <a:ext cx="1388325" cy="25"/>
            </a:xfrm>
            <a:custGeom>
              <a:avLst/>
              <a:gdLst/>
              <a:ahLst/>
              <a:cxnLst/>
              <a:rect l="l" t="t" r="r" b="b"/>
              <a:pathLst>
                <a:path w="55533" h="1" fill="none" extrusionOk="0">
                  <a:moveTo>
                    <a:pt x="0" y="0"/>
                  </a:moveTo>
                  <a:lnTo>
                    <a:pt x="5553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5"/>
          <p:cNvGrpSpPr/>
          <p:nvPr/>
        </p:nvGrpSpPr>
        <p:grpSpPr>
          <a:xfrm>
            <a:off x="7025500" y="4602163"/>
            <a:ext cx="1421653" cy="335929"/>
            <a:chOff x="6415900" y="203575"/>
            <a:chExt cx="1421653" cy="335929"/>
          </a:xfrm>
        </p:grpSpPr>
        <p:sp>
          <p:nvSpPr>
            <p:cNvPr id="1390" name="Google Shape;1390;p35"/>
            <p:cNvSpPr/>
            <p:nvPr/>
          </p:nvSpPr>
          <p:spPr>
            <a:xfrm>
              <a:off x="7501615"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5"/>
            <p:cNvSpPr/>
            <p:nvPr/>
          </p:nvSpPr>
          <p:spPr>
            <a:xfrm>
              <a:off x="7669535" y="203575"/>
              <a:ext cx="95" cy="335929"/>
            </a:xfrm>
            <a:custGeom>
              <a:avLst/>
              <a:gdLst/>
              <a:ahLst/>
              <a:cxnLst/>
              <a:rect l="l" t="t" r="r" b="b"/>
              <a:pathLst>
                <a:path w="1" h="3527" fill="none" extrusionOk="0">
                  <a:moveTo>
                    <a:pt x="0" y="3526"/>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5"/>
            <p:cNvSpPr/>
            <p:nvPr/>
          </p:nvSpPr>
          <p:spPr>
            <a:xfrm>
              <a:off x="6960234" y="371490"/>
              <a:ext cx="335938" cy="95"/>
            </a:xfrm>
            <a:custGeom>
              <a:avLst/>
              <a:gdLst/>
              <a:ahLst/>
              <a:cxnLst/>
              <a:rect l="l" t="t" r="r" b="b"/>
              <a:pathLst>
                <a:path w="3527" h="1" fill="none" extrusionOk="0">
                  <a:moveTo>
                    <a:pt x="0" y="0"/>
                  </a:moveTo>
                  <a:lnTo>
                    <a:pt x="35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5"/>
            <p:cNvSpPr/>
            <p:nvPr/>
          </p:nvSpPr>
          <p:spPr>
            <a:xfrm>
              <a:off x="7125201"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5"/>
            <p:cNvSpPr/>
            <p:nvPr/>
          </p:nvSpPr>
          <p:spPr>
            <a:xfrm>
              <a:off x="6415900" y="371490"/>
              <a:ext cx="333081" cy="95"/>
            </a:xfrm>
            <a:custGeom>
              <a:avLst/>
              <a:gdLst/>
              <a:ahLst/>
              <a:cxnLst/>
              <a:rect l="l" t="t" r="r" b="b"/>
              <a:pathLst>
                <a:path w="3497" h="1" fill="none" extrusionOk="0">
                  <a:moveTo>
                    <a:pt x="1" y="0"/>
                  </a:moveTo>
                  <a:lnTo>
                    <a:pt x="349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5"/>
            <p:cNvSpPr/>
            <p:nvPr/>
          </p:nvSpPr>
          <p:spPr>
            <a:xfrm>
              <a:off x="6583820" y="203575"/>
              <a:ext cx="95" cy="335929"/>
            </a:xfrm>
            <a:custGeom>
              <a:avLst/>
              <a:gdLst/>
              <a:ahLst/>
              <a:cxnLst/>
              <a:rect l="l" t="t" r="r" b="b"/>
              <a:pathLst>
                <a:path w="1" h="3527" fill="none" extrusionOk="0">
                  <a:moveTo>
                    <a:pt x="1" y="3526"/>
                  </a:moveTo>
                  <a:lnTo>
                    <a:pt x="1"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5"/>
          <p:cNvGrpSpPr/>
          <p:nvPr/>
        </p:nvGrpSpPr>
        <p:grpSpPr>
          <a:xfrm>
            <a:off x="497113" y="750938"/>
            <a:ext cx="8149787" cy="3641614"/>
            <a:chOff x="500750" y="1065025"/>
            <a:chExt cx="8149787" cy="3641614"/>
          </a:xfrm>
        </p:grpSpPr>
        <p:grpSp>
          <p:nvGrpSpPr>
            <p:cNvPr id="1397" name="Google Shape;1397;p35"/>
            <p:cNvGrpSpPr/>
            <p:nvPr/>
          </p:nvGrpSpPr>
          <p:grpSpPr>
            <a:xfrm>
              <a:off x="500750" y="1065025"/>
              <a:ext cx="8149787" cy="3641614"/>
              <a:chOff x="1763579" y="275413"/>
              <a:chExt cx="8940091" cy="3641614"/>
            </a:xfrm>
          </p:grpSpPr>
          <p:sp>
            <p:nvSpPr>
              <p:cNvPr id="1398" name="Google Shape;1398;p35"/>
              <p:cNvSpPr/>
              <p:nvPr/>
            </p:nvSpPr>
            <p:spPr>
              <a:xfrm>
                <a:off x="1763579" y="275413"/>
                <a:ext cx="8940091" cy="3641614"/>
              </a:xfrm>
              <a:custGeom>
                <a:avLst/>
                <a:gdLst/>
                <a:ahLst/>
                <a:cxnLst/>
                <a:rect l="l" t="t" r="r" b="b"/>
                <a:pathLst>
                  <a:path w="37297" h="18360" extrusionOk="0">
                    <a:moveTo>
                      <a:pt x="1" y="0"/>
                    </a:moveTo>
                    <a:lnTo>
                      <a:pt x="1" y="18359"/>
                    </a:lnTo>
                    <a:lnTo>
                      <a:pt x="37296" y="18359"/>
                    </a:lnTo>
                    <a:lnTo>
                      <a:pt x="37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Nanum Gothic Coding"/>
                  <a:ea typeface="Nanum Gothic Coding"/>
                  <a:cs typeface="Nanum Gothic Coding"/>
                  <a:sym typeface="Nanum Gothic Coding"/>
                </a:endParaRPr>
              </a:p>
            </p:txBody>
          </p:sp>
          <p:sp>
            <p:nvSpPr>
              <p:cNvPr id="1399" name="Google Shape;1399;p35"/>
              <p:cNvSpPr/>
              <p:nvPr/>
            </p:nvSpPr>
            <p:spPr>
              <a:xfrm>
                <a:off x="1851070" y="353759"/>
                <a:ext cx="8757679" cy="3490872"/>
              </a:xfrm>
              <a:custGeom>
                <a:avLst/>
                <a:gdLst/>
                <a:ahLst/>
                <a:cxnLst/>
                <a:rect l="l" t="t" r="r" b="b"/>
                <a:pathLst>
                  <a:path w="36536" h="17600" extrusionOk="0">
                    <a:moveTo>
                      <a:pt x="0" y="0"/>
                    </a:moveTo>
                    <a:lnTo>
                      <a:pt x="0" y="17599"/>
                    </a:lnTo>
                    <a:lnTo>
                      <a:pt x="36536" y="17599"/>
                    </a:lnTo>
                    <a:lnTo>
                      <a:pt x="36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Nanum Gothic Coding"/>
                  <a:ea typeface="Nanum Gothic Coding"/>
                  <a:cs typeface="Nanum Gothic Coding"/>
                  <a:sym typeface="Nanum Gothic Coding"/>
                </a:endParaRPr>
              </a:p>
            </p:txBody>
          </p:sp>
          <p:sp>
            <p:nvSpPr>
              <p:cNvPr id="1400" name="Google Shape;1400;p35"/>
              <p:cNvSpPr/>
              <p:nvPr/>
            </p:nvSpPr>
            <p:spPr>
              <a:xfrm>
                <a:off x="1811764" y="317413"/>
                <a:ext cx="8845832" cy="271476"/>
              </a:xfrm>
              <a:custGeom>
                <a:avLst/>
                <a:gdLst/>
                <a:ahLst/>
                <a:cxnLst/>
                <a:rect l="l" t="t" r="r" b="b"/>
                <a:pathLst>
                  <a:path w="36567" h="2645" extrusionOk="0">
                    <a:moveTo>
                      <a:pt x="0" y="0"/>
                    </a:moveTo>
                    <a:lnTo>
                      <a:pt x="0" y="2645"/>
                    </a:lnTo>
                    <a:lnTo>
                      <a:pt x="36566" y="2645"/>
                    </a:lnTo>
                    <a:lnTo>
                      <a:pt x="365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solidFill>
                    <a:schemeClr val="dk1"/>
                  </a:solidFill>
                  <a:latin typeface="Nanum Gothic Coding"/>
                  <a:ea typeface="Nanum Gothic Coding"/>
                  <a:cs typeface="Nanum Gothic Coding"/>
                  <a:sym typeface="Nanum Gothic Coding"/>
                </a:endParaRPr>
              </a:p>
            </p:txBody>
          </p:sp>
        </p:grpSp>
        <p:grpSp>
          <p:nvGrpSpPr>
            <p:cNvPr id="1401" name="Google Shape;1401;p35"/>
            <p:cNvGrpSpPr/>
            <p:nvPr/>
          </p:nvGrpSpPr>
          <p:grpSpPr>
            <a:xfrm>
              <a:off x="7831225" y="1144150"/>
              <a:ext cx="726325" cy="196476"/>
              <a:chOff x="8689262" y="361063"/>
              <a:chExt cx="726325" cy="196476"/>
            </a:xfrm>
          </p:grpSpPr>
          <p:sp>
            <p:nvSpPr>
              <p:cNvPr id="1402" name="Google Shape;1402;p35"/>
              <p:cNvSpPr/>
              <p:nvPr/>
            </p:nvSpPr>
            <p:spPr>
              <a:xfrm>
                <a:off x="9219112" y="361063"/>
                <a:ext cx="196476" cy="196476"/>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8954238" y="361063"/>
                <a:ext cx="199553" cy="196476"/>
              </a:xfrm>
              <a:custGeom>
                <a:avLst/>
                <a:gdLst/>
                <a:ahLst/>
                <a:cxnLst/>
                <a:rect l="l" t="t" r="r" b="b"/>
                <a:pathLst>
                  <a:path w="1946" h="1916" extrusionOk="0">
                    <a:moveTo>
                      <a:pt x="0" y="1"/>
                    </a:moveTo>
                    <a:lnTo>
                      <a:pt x="0" y="1916"/>
                    </a:lnTo>
                    <a:lnTo>
                      <a:pt x="1945" y="1916"/>
                    </a:lnTo>
                    <a:lnTo>
                      <a:pt x="1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8689262" y="361063"/>
                <a:ext cx="196476" cy="196476"/>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8720436" y="523187"/>
                <a:ext cx="137205" cy="103"/>
              </a:xfrm>
              <a:custGeom>
                <a:avLst/>
                <a:gdLst/>
                <a:ahLst/>
                <a:cxnLst/>
                <a:rect l="l" t="t" r="r" b="b"/>
                <a:pathLst>
                  <a:path w="1338" h="1" fill="none" extrusionOk="0">
                    <a:moveTo>
                      <a:pt x="0" y="0"/>
                    </a:moveTo>
                    <a:lnTo>
                      <a:pt x="133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35"/>
              <p:cNvGrpSpPr/>
              <p:nvPr/>
            </p:nvGrpSpPr>
            <p:grpSpPr>
              <a:xfrm>
                <a:off x="9250380" y="399391"/>
                <a:ext cx="137217" cy="129156"/>
                <a:chOff x="9250380" y="399391"/>
                <a:chExt cx="137217" cy="129156"/>
              </a:xfrm>
            </p:grpSpPr>
            <p:sp>
              <p:nvSpPr>
                <p:cNvPr id="1407" name="Google Shape;1407;p35"/>
                <p:cNvSpPr/>
                <p:nvPr/>
              </p:nvSpPr>
              <p:spPr>
                <a:xfrm>
                  <a:off x="9250380" y="399391"/>
                  <a:ext cx="137217" cy="129156"/>
                </a:xfrm>
                <a:custGeom>
                  <a:avLst/>
                  <a:gdLst/>
                  <a:ahLst/>
                  <a:cxnLst/>
                  <a:rect l="l" t="t" r="r" b="b"/>
                  <a:pathLst>
                    <a:path w="1399" h="1399" fill="none" extrusionOk="0">
                      <a:moveTo>
                        <a:pt x="0" y="1398"/>
                      </a:moveTo>
                      <a:lnTo>
                        <a:pt x="1398"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5"/>
                <p:cNvSpPr/>
                <p:nvPr/>
              </p:nvSpPr>
              <p:spPr>
                <a:xfrm>
                  <a:off x="9250380" y="399391"/>
                  <a:ext cx="137217" cy="129156"/>
                </a:xfrm>
                <a:custGeom>
                  <a:avLst/>
                  <a:gdLst/>
                  <a:ahLst/>
                  <a:cxnLst/>
                  <a:rect l="l" t="t" r="r" b="b"/>
                  <a:pathLst>
                    <a:path w="1399" h="1399" fill="none" extrusionOk="0">
                      <a:moveTo>
                        <a:pt x="0" y="0"/>
                      </a:moveTo>
                      <a:lnTo>
                        <a:pt x="1398"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5"/>
              <p:cNvGrpSpPr/>
              <p:nvPr/>
            </p:nvGrpSpPr>
            <p:grpSpPr>
              <a:xfrm>
                <a:off x="8983820" y="394006"/>
                <a:ext cx="137217" cy="129279"/>
                <a:chOff x="8983820" y="394006"/>
                <a:chExt cx="137217" cy="129279"/>
              </a:xfrm>
            </p:grpSpPr>
            <p:sp>
              <p:nvSpPr>
                <p:cNvPr id="1410" name="Google Shape;1410;p35"/>
                <p:cNvSpPr/>
                <p:nvPr/>
              </p:nvSpPr>
              <p:spPr>
                <a:xfrm>
                  <a:off x="8983820" y="394006"/>
                  <a:ext cx="137217" cy="129279"/>
                </a:xfrm>
                <a:custGeom>
                  <a:avLst/>
                  <a:gdLst/>
                  <a:ahLst/>
                  <a:cxnLst/>
                  <a:rect l="l" t="t" r="r" b="b"/>
                  <a:pathLst>
                    <a:path w="1186" h="1187" fill="none" extrusionOk="0">
                      <a:moveTo>
                        <a:pt x="0" y="1"/>
                      </a:moveTo>
                      <a:lnTo>
                        <a:pt x="1186" y="1"/>
                      </a:lnTo>
                      <a:lnTo>
                        <a:pt x="1186" y="1186"/>
                      </a:lnTo>
                      <a:lnTo>
                        <a:pt x="0"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8983820" y="427115"/>
                  <a:ext cx="137217" cy="109"/>
                </a:xfrm>
                <a:custGeom>
                  <a:avLst/>
                  <a:gdLst/>
                  <a:ahLst/>
                  <a:cxnLst/>
                  <a:rect l="l" t="t" r="r" b="b"/>
                  <a:pathLst>
                    <a:path w="1186" h="1" fill="none" extrusionOk="0">
                      <a:moveTo>
                        <a:pt x="0" y="1"/>
                      </a:moveTo>
                      <a:lnTo>
                        <a:pt x="1186"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9223EE"/>
            </a:gs>
            <a:gs pos="100000">
              <a:schemeClr val="accent1"/>
            </a:gs>
          </a:gsLst>
          <a:lin ang="189007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1pPr>
            <a:lvl2pPr lvl="1">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2pPr>
            <a:lvl3pPr lvl="2">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3pPr>
            <a:lvl4pPr lvl="3">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4pPr>
            <a:lvl5pPr lvl="4">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5pPr>
            <a:lvl6pPr lvl="5">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6pPr>
            <a:lvl7pPr lvl="6">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7pPr>
            <a:lvl8pPr lvl="7">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8pPr>
            <a:lvl9pPr lvl="8">
              <a:spcBef>
                <a:spcPts val="0"/>
              </a:spcBef>
              <a:spcAft>
                <a:spcPts val="0"/>
              </a:spcAft>
              <a:buClr>
                <a:schemeClr val="dk1"/>
              </a:buClr>
              <a:buSzPts val="3200"/>
              <a:buFont typeface="Nanum Gothic Coding"/>
              <a:buNone/>
              <a:defRPr sz="3200" b="1">
                <a:solidFill>
                  <a:schemeClr val="dk1"/>
                </a:solidFill>
                <a:latin typeface="Nanum Gothic Coding"/>
                <a:ea typeface="Nanum Gothic Coding"/>
                <a:cs typeface="Nanum Gothic Coding"/>
                <a:sym typeface="Nanum Gothic Coding"/>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Inconsolata"/>
              <a:buChar char="●"/>
              <a:defRPr sz="1800">
                <a:solidFill>
                  <a:schemeClr val="dk1"/>
                </a:solidFill>
                <a:latin typeface="Inconsolata"/>
                <a:ea typeface="Inconsolata"/>
                <a:cs typeface="Inconsolata"/>
                <a:sym typeface="Inconsolata"/>
              </a:defRPr>
            </a:lvl1pPr>
            <a:lvl2pPr marL="914400" lvl="1"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marL="1371600" lvl="2"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marL="1828800" lvl="3"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marL="2286000" lvl="4"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marL="2743200" lvl="5"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marL="3200400" lvl="6"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marL="3657600" lvl="7"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marL="4114800" lvl="8" indent="-3175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8" r:id="rId4"/>
    <p:sldLayoutId id="2147483679" r:id="rId5"/>
    <p:sldLayoutId id="2147483680" r:id="rId6"/>
    <p:sldLayoutId id="214748368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39"/>
          <p:cNvSpPr txBox="1">
            <a:spLocks noGrp="1"/>
          </p:cNvSpPr>
          <p:nvPr>
            <p:ph type="ctrTitle"/>
          </p:nvPr>
        </p:nvSpPr>
        <p:spPr>
          <a:xfrm>
            <a:off x="1080913" y="810375"/>
            <a:ext cx="6220200" cy="187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
            </a:r>
            <a:br>
              <a:rPr lang="en" dirty="0" smtClean="0"/>
            </a:br>
            <a:r>
              <a:rPr lang="en" dirty="0" smtClean="0"/>
              <a:t>DATA SCIENCE – PROJECT</a:t>
            </a:r>
            <a:endParaRPr dirty="0"/>
          </a:p>
        </p:txBody>
      </p:sp>
      <p:sp>
        <p:nvSpPr>
          <p:cNvPr id="1423" name="Google Shape;1423;p39"/>
          <p:cNvSpPr txBox="1">
            <a:spLocks noGrp="1"/>
          </p:cNvSpPr>
          <p:nvPr>
            <p:ph type="subTitle" idx="1"/>
          </p:nvPr>
        </p:nvSpPr>
        <p:spPr>
          <a:xfrm>
            <a:off x="2410513" y="2688375"/>
            <a:ext cx="3561000" cy="74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By</a:t>
            </a:r>
            <a:r>
              <a:rPr lang="en" dirty="0"/>
              <a:t>:</a:t>
            </a:r>
            <a:r>
              <a:rPr lang="en" dirty="0" smtClean="0"/>
              <a:t> Krishna Shetty</a:t>
            </a:r>
            <a:endParaRPr dirty="0"/>
          </a:p>
          <a:p>
            <a:pPr marL="0" lvl="0" indent="0" algn="ctr" rtl="0">
              <a:spcBef>
                <a:spcPts val="0"/>
              </a:spcBef>
              <a:spcAft>
                <a:spcPts val="0"/>
              </a:spcAft>
              <a:buNone/>
            </a:pPr>
            <a:endParaRPr dirty="0"/>
          </a:p>
        </p:txBody>
      </p:sp>
      <p:grpSp>
        <p:nvGrpSpPr>
          <p:cNvPr id="1424" name="Google Shape;1424;p39"/>
          <p:cNvGrpSpPr/>
          <p:nvPr/>
        </p:nvGrpSpPr>
        <p:grpSpPr>
          <a:xfrm rot="3750900">
            <a:off x="1468685" y="3398609"/>
            <a:ext cx="644403" cy="1061717"/>
            <a:chOff x="1279175" y="2762450"/>
            <a:chExt cx="644426" cy="1061755"/>
          </a:xfrm>
        </p:grpSpPr>
        <p:sp>
          <p:nvSpPr>
            <p:cNvPr id="1425" name="Google Shape;1425;p39"/>
            <p:cNvSpPr/>
            <p:nvPr/>
          </p:nvSpPr>
          <p:spPr>
            <a:xfrm>
              <a:off x="1279175" y="2840975"/>
              <a:ext cx="594104" cy="983230"/>
            </a:xfrm>
            <a:custGeom>
              <a:avLst/>
              <a:gdLst/>
              <a:ahLst/>
              <a:cxnLst/>
              <a:rect l="l" t="t" r="r" b="b"/>
              <a:pathLst>
                <a:path w="3223" h="5334" extrusionOk="0">
                  <a:moveTo>
                    <a:pt x="81" y="0"/>
                  </a:moveTo>
                  <a:cubicBezTo>
                    <a:pt x="38" y="0"/>
                    <a:pt x="0" y="34"/>
                    <a:pt x="0" y="93"/>
                  </a:cubicBezTo>
                  <a:lnTo>
                    <a:pt x="0" y="4196"/>
                  </a:lnTo>
                  <a:cubicBezTo>
                    <a:pt x="0" y="4241"/>
                    <a:pt x="49" y="4269"/>
                    <a:pt x="99" y="4269"/>
                  </a:cubicBezTo>
                  <a:cubicBezTo>
                    <a:pt x="117" y="4269"/>
                    <a:pt x="136" y="4265"/>
                    <a:pt x="152" y="4257"/>
                  </a:cubicBezTo>
                  <a:lnTo>
                    <a:pt x="1064" y="3436"/>
                  </a:lnTo>
                  <a:cubicBezTo>
                    <a:pt x="1078" y="3409"/>
                    <a:pt x="1104" y="3394"/>
                    <a:pt x="1131" y="3394"/>
                  </a:cubicBezTo>
                  <a:cubicBezTo>
                    <a:pt x="1164" y="3394"/>
                    <a:pt x="1199" y="3416"/>
                    <a:pt x="1216" y="3467"/>
                  </a:cubicBezTo>
                  <a:lnTo>
                    <a:pt x="2006" y="5290"/>
                  </a:lnTo>
                  <a:cubicBezTo>
                    <a:pt x="2006" y="5312"/>
                    <a:pt x="2052" y="5333"/>
                    <a:pt x="2089" y="5333"/>
                  </a:cubicBezTo>
                  <a:cubicBezTo>
                    <a:pt x="2105" y="5333"/>
                    <a:pt x="2119" y="5330"/>
                    <a:pt x="2128" y="5321"/>
                  </a:cubicBezTo>
                  <a:lnTo>
                    <a:pt x="2584" y="5138"/>
                  </a:lnTo>
                  <a:cubicBezTo>
                    <a:pt x="2614" y="5108"/>
                    <a:pt x="2675" y="5047"/>
                    <a:pt x="2614" y="5017"/>
                  </a:cubicBezTo>
                  <a:lnTo>
                    <a:pt x="1793" y="3193"/>
                  </a:lnTo>
                  <a:cubicBezTo>
                    <a:pt x="1763" y="3163"/>
                    <a:pt x="1793" y="3072"/>
                    <a:pt x="1854" y="3072"/>
                  </a:cubicBezTo>
                  <a:lnTo>
                    <a:pt x="3131" y="2980"/>
                  </a:lnTo>
                  <a:cubicBezTo>
                    <a:pt x="3192" y="2980"/>
                    <a:pt x="3222" y="2859"/>
                    <a:pt x="3161" y="2828"/>
                  </a:cubicBezTo>
                  <a:lnTo>
                    <a:pt x="152" y="32"/>
                  </a:lnTo>
                  <a:cubicBezTo>
                    <a:pt x="131" y="10"/>
                    <a:pt x="105" y="0"/>
                    <a:pt x="81" y="0"/>
                  </a:cubicBez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9"/>
            <p:cNvSpPr/>
            <p:nvPr/>
          </p:nvSpPr>
          <p:spPr>
            <a:xfrm>
              <a:off x="1329498" y="2762450"/>
              <a:ext cx="594104" cy="985810"/>
            </a:xfrm>
            <a:custGeom>
              <a:avLst/>
              <a:gdLst/>
              <a:ahLst/>
              <a:cxnLst/>
              <a:rect l="l" t="t" r="r" b="b"/>
              <a:pathLst>
                <a:path w="3223" h="5348" extrusionOk="0">
                  <a:moveTo>
                    <a:pt x="69" y="1"/>
                  </a:moveTo>
                  <a:cubicBezTo>
                    <a:pt x="26" y="1"/>
                    <a:pt x="1" y="34"/>
                    <a:pt x="1" y="93"/>
                  </a:cubicBezTo>
                  <a:lnTo>
                    <a:pt x="1" y="4197"/>
                  </a:lnTo>
                  <a:cubicBezTo>
                    <a:pt x="1" y="4240"/>
                    <a:pt x="31" y="4283"/>
                    <a:pt x="81" y="4283"/>
                  </a:cubicBezTo>
                  <a:cubicBezTo>
                    <a:pt x="102" y="4283"/>
                    <a:pt x="126" y="4275"/>
                    <a:pt x="153" y="4257"/>
                  </a:cubicBezTo>
                  <a:lnTo>
                    <a:pt x="1065" y="3437"/>
                  </a:lnTo>
                  <a:cubicBezTo>
                    <a:pt x="1077" y="3424"/>
                    <a:pt x="1100" y="3417"/>
                    <a:pt x="1125" y="3417"/>
                  </a:cubicBezTo>
                  <a:cubicBezTo>
                    <a:pt x="1160" y="3417"/>
                    <a:pt x="1199" y="3432"/>
                    <a:pt x="1217" y="3467"/>
                  </a:cubicBezTo>
                  <a:lnTo>
                    <a:pt x="2007" y="5291"/>
                  </a:lnTo>
                  <a:cubicBezTo>
                    <a:pt x="2007" y="5312"/>
                    <a:pt x="2050" y="5347"/>
                    <a:pt x="2087" y="5347"/>
                  </a:cubicBezTo>
                  <a:cubicBezTo>
                    <a:pt x="2104" y="5347"/>
                    <a:pt x="2119" y="5340"/>
                    <a:pt x="2128" y="5321"/>
                  </a:cubicBezTo>
                  <a:lnTo>
                    <a:pt x="2584" y="5139"/>
                  </a:lnTo>
                  <a:cubicBezTo>
                    <a:pt x="2615" y="5109"/>
                    <a:pt x="2645" y="5078"/>
                    <a:pt x="2615" y="5017"/>
                  </a:cubicBezTo>
                  <a:lnTo>
                    <a:pt x="1794" y="3194"/>
                  </a:lnTo>
                  <a:cubicBezTo>
                    <a:pt x="1733" y="3163"/>
                    <a:pt x="1794" y="3072"/>
                    <a:pt x="1855" y="3072"/>
                  </a:cubicBezTo>
                  <a:lnTo>
                    <a:pt x="3101" y="2981"/>
                  </a:lnTo>
                  <a:cubicBezTo>
                    <a:pt x="3192" y="2981"/>
                    <a:pt x="3223" y="2859"/>
                    <a:pt x="3162" y="2829"/>
                  </a:cubicBezTo>
                  <a:lnTo>
                    <a:pt x="153" y="32"/>
                  </a:lnTo>
                  <a:cubicBezTo>
                    <a:pt x="120" y="11"/>
                    <a:pt x="92" y="1"/>
                    <a:pt x="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39"/>
          <p:cNvGrpSpPr/>
          <p:nvPr/>
        </p:nvGrpSpPr>
        <p:grpSpPr>
          <a:xfrm>
            <a:off x="6031206" y="2760636"/>
            <a:ext cx="2577033" cy="2087450"/>
            <a:chOff x="334625" y="3431187"/>
            <a:chExt cx="1916580" cy="1552469"/>
          </a:xfrm>
        </p:grpSpPr>
        <p:sp>
          <p:nvSpPr>
            <p:cNvPr id="1428" name="Google Shape;1428;p39"/>
            <p:cNvSpPr/>
            <p:nvPr/>
          </p:nvSpPr>
          <p:spPr>
            <a:xfrm>
              <a:off x="334625" y="3431187"/>
              <a:ext cx="1624688" cy="1260531"/>
            </a:xfrm>
            <a:custGeom>
              <a:avLst/>
              <a:gdLst/>
              <a:ahLst/>
              <a:cxnLst/>
              <a:rect l="l" t="t" r="r" b="b"/>
              <a:pathLst>
                <a:path w="33497" h="25989" extrusionOk="0">
                  <a:moveTo>
                    <a:pt x="0" y="1"/>
                  </a:moveTo>
                  <a:lnTo>
                    <a:pt x="0" y="25989"/>
                  </a:lnTo>
                  <a:lnTo>
                    <a:pt x="33497" y="25989"/>
                  </a:lnTo>
                  <a:lnTo>
                    <a:pt x="33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9"/>
            <p:cNvSpPr/>
            <p:nvPr/>
          </p:nvSpPr>
          <p:spPr>
            <a:xfrm>
              <a:off x="353784" y="3450345"/>
              <a:ext cx="1587826" cy="1222214"/>
            </a:xfrm>
            <a:custGeom>
              <a:avLst/>
              <a:gdLst/>
              <a:ahLst/>
              <a:cxnLst/>
              <a:rect l="l" t="t" r="r" b="b"/>
              <a:pathLst>
                <a:path w="32737" h="25199" extrusionOk="0">
                  <a:moveTo>
                    <a:pt x="1" y="1"/>
                  </a:moveTo>
                  <a:lnTo>
                    <a:pt x="1" y="25199"/>
                  </a:lnTo>
                  <a:lnTo>
                    <a:pt x="32737" y="25199"/>
                  </a:lnTo>
                  <a:lnTo>
                    <a:pt x="32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9"/>
            <p:cNvSpPr/>
            <p:nvPr/>
          </p:nvSpPr>
          <p:spPr>
            <a:xfrm>
              <a:off x="353784" y="3450345"/>
              <a:ext cx="1587826" cy="128338"/>
            </a:xfrm>
            <a:custGeom>
              <a:avLst/>
              <a:gdLst/>
              <a:ahLst/>
              <a:cxnLst/>
              <a:rect l="l" t="t" r="r" b="b"/>
              <a:pathLst>
                <a:path w="32737" h="2646" extrusionOk="0">
                  <a:moveTo>
                    <a:pt x="1" y="1"/>
                  </a:moveTo>
                  <a:lnTo>
                    <a:pt x="1" y="2645"/>
                  </a:lnTo>
                  <a:lnTo>
                    <a:pt x="32737" y="2645"/>
                  </a:lnTo>
                  <a:lnTo>
                    <a:pt x="32737" y="1"/>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p:nvPr/>
          </p:nvSpPr>
          <p:spPr>
            <a:xfrm>
              <a:off x="1829539" y="3468049"/>
              <a:ext cx="92931" cy="94386"/>
            </a:xfrm>
            <a:custGeom>
              <a:avLst/>
              <a:gdLst/>
              <a:ahLst/>
              <a:cxnLst/>
              <a:rect l="l" t="t" r="r" b="b"/>
              <a:pathLst>
                <a:path w="1916" h="1946" extrusionOk="0">
                  <a:moveTo>
                    <a:pt x="1" y="0"/>
                  </a:moveTo>
                  <a:lnTo>
                    <a:pt x="1" y="1946"/>
                  </a:lnTo>
                  <a:lnTo>
                    <a:pt x="1916" y="1946"/>
                  </a:lnTo>
                  <a:lnTo>
                    <a:pt x="1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9"/>
            <p:cNvSpPr/>
            <p:nvPr/>
          </p:nvSpPr>
          <p:spPr>
            <a:xfrm>
              <a:off x="1844284" y="3481339"/>
              <a:ext cx="67855" cy="67855"/>
            </a:xfrm>
            <a:custGeom>
              <a:avLst/>
              <a:gdLst/>
              <a:ahLst/>
              <a:cxnLst/>
              <a:rect l="l" t="t" r="r" b="b"/>
              <a:pathLst>
                <a:path w="1399" h="1399" fill="none" extrusionOk="0">
                  <a:moveTo>
                    <a:pt x="1" y="1398"/>
                  </a:moveTo>
                  <a:lnTo>
                    <a:pt x="1399"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p:nvPr/>
          </p:nvSpPr>
          <p:spPr>
            <a:xfrm>
              <a:off x="1844284" y="3481339"/>
              <a:ext cx="67855" cy="67855"/>
            </a:xfrm>
            <a:custGeom>
              <a:avLst/>
              <a:gdLst/>
              <a:ahLst/>
              <a:cxnLst/>
              <a:rect l="l" t="t" r="r" b="b"/>
              <a:pathLst>
                <a:path w="1399" h="1399" fill="none" extrusionOk="0">
                  <a:moveTo>
                    <a:pt x="1" y="0"/>
                  </a:moveTo>
                  <a:lnTo>
                    <a:pt x="1399"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9"/>
            <p:cNvSpPr/>
            <p:nvPr/>
          </p:nvSpPr>
          <p:spPr>
            <a:xfrm>
              <a:off x="1705711" y="3468049"/>
              <a:ext cx="94386" cy="94386"/>
            </a:xfrm>
            <a:custGeom>
              <a:avLst/>
              <a:gdLst/>
              <a:ahLst/>
              <a:cxnLst/>
              <a:rect l="l" t="t" r="r" b="b"/>
              <a:pathLst>
                <a:path w="1946" h="1946" extrusionOk="0">
                  <a:moveTo>
                    <a:pt x="0" y="0"/>
                  </a:moveTo>
                  <a:lnTo>
                    <a:pt x="0" y="1946"/>
                  </a:lnTo>
                  <a:lnTo>
                    <a:pt x="1946" y="1946"/>
                  </a:lnTo>
                  <a:lnTo>
                    <a:pt x="19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p:nvPr/>
          </p:nvSpPr>
          <p:spPr>
            <a:xfrm>
              <a:off x="1724869" y="3487207"/>
              <a:ext cx="56069" cy="56069"/>
            </a:xfrm>
            <a:custGeom>
              <a:avLst/>
              <a:gdLst/>
              <a:ahLst/>
              <a:cxnLst/>
              <a:rect l="l" t="t" r="r" b="b"/>
              <a:pathLst>
                <a:path w="1156" h="1156" fill="none" extrusionOk="0">
                  <a:moveTo>
                    <a:pt x="1" y="1"/>
                  </a:moveTo>
                  <a:lnTo>
                    <a:pt x="1156" y="1"/>
                  </a:lnTo>
                  <a:lnTo>
                    <a:pt x="1156" y="1156"/>
                  </a:lnTo>
                  <a:lnTo>
                    <a:pt x="1" y="115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1580379" y="3468049"/>
              <a:ext cx="94434" cy="94386"/>
            </a:xfrm>
            <a:custGeom>
              <a:avLst/>
              <a:gdLst/>
              <a:ahLst/>
              <a:cxnLst/>
              <a:rect l="l" t="t" r="r" b="b"/>
              <a:pathLst>
                <a:path w="1947" h="1946" extrusionOk="0">
                  <a:moveTo>
                    <a:pt x="1" y="0"/>
                  </a:moveTo>
                  <a:lnTo>
                    <a:pt x="1" y="1946"/>
                  </a:lnTo>
                  <a:lnTo>
                    <a:pt x="1946" y="1946"/>
                  </a:lnTo>
                  <a:lnTo>
                    <a:pt x="19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1595124" y="3544732"/>
              <a:ext cx="64945" cy="49"/>
            </a:xfrm>
            <a:custGeom>
              <a:avLst/>
              <a:gdLst/>
              <a:ahLst/>
              <a:cxnLst/>
              <a:rect l="l" t="t" r="r" b="b"/>
              <a:pathLst>
                <a:path w="1339" h="1" fill="none" extrusionOk="0">
                  <a:moveTo>
                    <a:pt x="1" y="0"/>
                  </a:moveTo>
                  <a:lnTo>
                    <a:pt x="1338" y="0"/>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9"/>
            <p:cNvSpPr/>
            <p:nvPr/>
          </p:nvSpPr>
          <p:spPr>
            <a:xfrm>
              <a:off x="719400" y="4293614"/>
              <a:ext cx="855148" cy="241833"/>
            </a:xfrm>
            <a:custGeom>
              <a:avLst/>
              <a:gdLst/>
              <a:ahLst/>
              <a:cxnLst/>
              <a:rect l="l" t="t" r="r" b="b"/>
              <a:pathLst>
                <a:path w="17631" h="4986" fill="none" extrusionOk="0">
                  <a:moveTo>
                    <a:pt x="1" y="1"/>
                  </a:moveTo>
                  <a:lnTo>
                    <a:pt x="17630" y="1"/>
                  </a:lnTo>
                  <a:lnTo>
                    <a:pt x="17630" y="4986"/>
                  </a:lnTo>
                  <a:lnTo>
                    <a:pt x="1" y="4986"/>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9"/>
            <p:cNvSpPr/>
            <p:nvPr/>
          </p:nvSpPr>
          <p:spPr>
            <a:xfrm>
              <a:off x="738559" y="4311317"/>
              <a:ext cx="819741" cy="207930"/>
            </a:xfrm>
            <a:custGeom>
              <a:avLst/>
              <a:gdLst/>
              <a:ahLst/>
              <a:cxnLst/>
              <a:rect l="l" t="t" r="r" b="b"/>
              <a:pathLst>
                <a:path w="16901" h="4287" fill="none" extrusionOk="0">
                  <a:moveTo>
                    <a:pt x="16901" y="1"/>
                  </a:moveTo>
                  <a:lnTo>
                    <a:pt x="16901" y="4287"/>
                  </a:lnTo>
                  <a:lnTo>
                    <a:pt x="1" y="4287"/>
                  </a:lnTo>
                  <a:lnTo>
                    <a:pt x="1" y="1"/>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p:nvPr/>
          </p:nvSpPr>
          <p:spPr>
            <a:xfrm>
              <a:off x="630979" y="3709835"/>
              <a:ext cx="168110" cy="185813"/>
            </a:xfrm>
            <a:custGeom>
              <a:avLst/>
              <a:gdLst/>
              <a:ahLst/>
              <a:cxnLst/>
              <a:rect l="l" t="t" r="r" b="b"/>
              <a:pathLst>
                <a:path w="3466" h="3831" extrusionOk="0">
                  <a:moveTo>
                    <a:pt x="1733" y="517"/>
                  </a:moveTo>
                  <a:lnTo>
                    <a:pt x="2432" y="2432"/>
                  </a:lnTo>
                  <a:lnTo>
                    <a:pt x="1033" y="2432"/>
                  </a:lnTo>
                  <a:lnTo>
                    <a:pt x="1733" y="517"/>
                  </a:lnTo>
                  <a:close/>
                  <a:moveTo>
                    <a:pt x="1429" y="0"/>
                  </a:moveTo>
                  <a:lnTo>
                    <a:pt x="0" y="3830"/>
                  </a:lnTo>
                  <a:lnTo>
                    <a:pt x="517" y="3830"/>
                  </a:lnTo>
                  <a:lnTo>
                    <a:pt x="882" y="2858"/>
                  </a:lnTo>
                  <a:lnTo>
                    <a:pt x="2584" y="2858"/>
                  </a:lnTo>
                  <a:lnTo>
                    <a:pt x="2948" y="3830"/>
                  </a:lnTo>
                  <a:lnTo>
                    <a:pt x="3465" y="383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9"/>
            <p:cNvSpPr/>
            <p:nvPr/>
          </p:nvSpPr>
          <p:spPr>
            <a:xfrm>
              <a:off x="827028" y="3709835"/>
              <a:ext cx="143082" cy="185813"/>
            </a:xfrm>
            <a:custGeom>
              <a:avLst/>
              <a:gdLst/>
              <a:ahLst/>
              <a:cxnLst/>
              <a:rect l="l" t="t" r="r" b="b"/>
              <a:pathLst>
                <a:path w="2950" h="3831" extrusionOk="0">
                  <a:moveTo>
                    <a:pt x="1156" y="426"/>
                  </a:moveTo>
                  <a:cubicBezTo>
                    <a:pt x="1399" y="426"/>
                    <a:pt x="1581" y="487"/>
                    <a:pt x="1703" y="608"/>
                  </a:cubicBezTo>
                  <a:cubicBezTo>
                    <a:pt x="1855" y="730"/>
                    <a:pt x="1916" y="882"/>
                    <a:pt x="1916" y="1125"/>
                  </a:cubicBezTo>
                  <a:cubicBezTo>
                    <a:pt x="1916" y="1338"/>
                    <a:pt x="1855" y="1490"/>
                    <a:pt x="1703" y="1611"/>
                  </a:cubicBezTo>
                  <a:cubicBezTo>
                    <a:pt x="1581" y="1733"/>
                    <a:pt x="1399" y="1794"/>
                    <a:pt x="1156" y="1794"/>
                  </a:cubicBezTo>
                  <a:lnTo>
                    <a:pt x="517" y="1794"/>
                  </a:lnTo>
                  <a:lnTo>
                    <a:pt x="517" y="426"/>
                  </a:lnTo>
                  <a:close/>
                  <a:moveTo>
                    <a:pt x="1" y="0"/>
                  </a:moveTo>
                  <a:lnTo>
                    <a:pt x="1" y="3830"/>
                  </a:lnTo>
                  <a:lnTo>
                    <a:pt x="517" y="3830"/>
                  </a:lnTo>
                  <a:lnTo>
                    <a:pt x="517" y="2219"/>
                  </a:lnTo>
                  <a:lnTo>
                    <a:pt x="1065" y="2219"/>
                  </a:lnTo>
                  <a:cubicBezTo>
                    <a:pt x="1277" y="2219"/>
                    <a:pt x="1429" y="2250"/>
                    <a:pt x="1551" y="2341"/>
                  </a:cubicBezTo>
                  <a:cubicBezTo>
                    <a:pt x="1672" y="2432"/>
                    <a:pt x="1794" y="2584"/>
                    <a:pt x="1916" y="2858"/>
                  </a:cubicBezTo>
                  <a:lnTo>
                    <a:pt x="2402" y="3830"/>
                  </a:lnTo>
                  <a:lnTo>
                    <a:pt x="2949" y="3830"/>
                  </a:lnTo>
                  <a:lnTo>
                    <a:pt x="2432" y="2797"/>
                  </a:lnTo>
                  <a:cubicBezTo>
                    <a:pt x="2341" y="2584"/>
                    <a:pt x="2220" y="2402"/>
                    <a:pt x="2128" y="2280"/>
                  </a:cubicBezTo>
                  <a:cubicBezTo>
                    <a:pt x="2007" y="2158"/>
                    <a:pt x="1916" y="2067"/>
                    <a:pt x="1794" y="2037"/>
                  </a:cubicBezTo>
                  <a:cubicBezTo>
                    <a:pt x="2007" y="1976"/>
                    <a:pt x="2159" y="1854"/>
                    <a:pt x="2280" y="1702"/>
                  </a:cubicBezTo>
                  <a:cubicBezTo>
                    <a:pt x="2402" y="1551"/>
                    <a:pt x="2463" y="1338"/>
                    <a:pt x="2463" y="1125"/>
                  </a:cubicBezTo>
                  <a:cubicBezTo>
                    <a:pt x="2463" y="730"/>
                    <a:pt x="2341" y="456"/>
                    <a:pt x="2128" y="274"/>
                  </a:cubicBezTo>
                  <a:cubicBezTo>
                    <a:pt x="1916" y="92"/>
                    <a:pt x="1581" y="0"/>
                    <a:pt x="115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1002464" y="3709835"/>
              <a:ext cx="119462" cy="185813"/>
            </a:xfrm>
            <a:custGeom>
              <a:avLst/>
              <a:gdLst/>
              <a:ahLst/>
              <a:cxnLst/>
              <a:rect l="l" t="t" r="r" b="b"/>
              <a:pathLst>
                <a:path w="2463" h="3831" extrusionOk="0">
                  <a:moveTo>
                    <a:pt x="1" y="0"/>
                  </a:moveTo>
                  <a:lnTo>
                    <a:pt x="1" y="3830"/>
                  </a:lnTo>
                  <a:lnTo>
                    <a:pt x="2463" y="3830"/>
                  </a:lnTo>
                  <a:lnTo>
                    <a:pt x="2463" y="3405"/>
                  </a:lnTo>
                  <a:lnTo>
                    <a:pt x="517" y="3405"/>
                  </a:lnTo>
                  <a:lnTo>
                    <a:pt x="517" y="2006"/>
                  </a:lnTo>
                  <a:lnTo>
                    <a:pt x="2341" y="2006"/>
                  </a:lnTo>
                  <a:lnTo>
                    <a:pt x="2341" y="1581"/>
                  </a:lnTo>
                  <a:lnTo>
                    <a:pt x="517" y="1581"/>
                  </a:lnTo>
                  <a:lnTo>
                    <a:pt x="517" y="456"/>
                  </a:lnTo>
                  <a:lnTo>
                    <a:pt x="2402" y="45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9"/>
            <p:cNvSpPr/>
            <p:nvPr/>
          </p:nvSpPr>
          <p:spPr>
            <a:xfrm>
              <a:off x="1217721" y="3709835"/>
              <a:ext cx="156324" cy="185813"/>
            </a:xfrm>
            <a:custGeom>
              <a:avLst/>
              <a:gdLst/>
              <a:ahLst/>
              <a:cxnLst/>
              <a:rect l="l" t="t" r="r" b="b"/>
              <a:pathLst>
                <a:path w="3223" h="3831" extrusionOk="0">
                  <a:moveTo>
                    <a:pt x="1" y="0"/>
                  </a:moveTo>
                  <a:lnTo>
                    <a:pt x="1368" y="2006"/>
                  </a:lnTo>
                  <a:lnTo>
                    <a:pt x="1368" y="3830"/>
                  </a:lnTo>
                  <a:lnTo>
                    <a:pt x="1885" y="3830"/>
                  </a:lnTo>
                  <a:lnTo>
                    <a:pt x="1885" y="2006"/>
                  </a:lnTo>
                  <a:lnTo>
                    <a:pt x="3222" y="0"/>
                  </a:lnTo>
                  <a:lnTo>
                    <a:pt x="2675" y="0"/>
                  </a:lnTo>
                  <a:lnTo>
                    <a:pt x="1611" y="1581"/>
                  </a:lnTo>
                  <a:lnTo>
                    <a:pt x="57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9"/>
            <p:cNvSpPr/>
            <p:nvPr/>
          </p:nvSpPr>
          <p:spPr>
            <a:xfrm>
              <a:off x="1373998" y="3706876"/>
              <a:ext cx="171068" cy="191682"/>
            </a:xfrm>
            <a:custGeom>
              <a:avLst/>
              <a:gdLst/>
              <a:ahLst/>
              <a:cxnLst/>
              <a:rect l="l" t="t" r="r" b="b"/>
              <a:pathLst>
                <a:path w="3527" h="3952" extrusionOk="0">
                  <a:moveTo>
                    <a:pt x="1763" y="426"/>
                  </a:moveTo>
                  <a:cubicBezTo>
                    <a:pt x="2128" y="426"/>
                    <a:pt x="2432" y="578"/>
                    <a:pt x="2645" y="852"/>
                  </a:cubicBezTo>
                  <a:cubicBezTo>
                    <a:pt x="2888" y="1125"/>
                    <a:pt x="2979" y="1490"/>
                    <a:pt x="2979" y="1976"/>
                  </a:cubicBezTo>
                  <a:cubicBezTo>
                    <a:pt x="2979" y="2463"/>
                    <a:pt x="2888" y="2858"/>
                    <a:pt x="2645" y="3131"/>
                  </a:cubicBezTo>
                  <a:cubicBezTo>
                    <a:pt x="2432" y="3405"/>
                    <a:pt x="2128" y="3526"/>
                    <a:pt x="1763" y="3526"/>
                  </a:cubicBezTo>
                  <a:cubicBezTo>
                    <a:pt x="1399" y="3526"/>
                    <a:pt x="1095" y="3405"/>
                    <a:pt x="882" y="3131"/>
                  </a:cubicBezTo>
                  <a:cubicBezTo>
                    <a:pt x="639" y="2858"/>
                    <a:pt x="548" y="2463"/>
                    <a:pt x="548" y="1976"/>
                  </a:cubicBezTo>
                  <a:cubicBezTo>
                    <a:pt x="548" y="1490"/>
                    <a:pt x="639" y="1125"/>
                    <a:pt x="882" y="852"/>
                  </a:cubicBezTo>
                  <a:cubicBezTo>
                    <a:pt x="1095" y="578"/>
                    <a:pt x="1399" y="426"/>
                    <a:pt x="1763" y="426"/>
                  </a:cubicBezTo>
                  <a:close/>
                  <a:moveTo>
                    <a:pt x="1763" y="1"/>
                  </a:moveTo>
                  <a:cubicBezTo>
                    <a:pt x="1216" y="1"/>
                    <a:pt x="791" y="183"/>
                    <a:pt x="487" y="548"/>
                  </a:cubicBezTo>
                  <a:cubicBezTo>
                    <a:pt x="152" y="912"/>
                    <a:pt x="0" y="1368"/>
                    <a:pt x="0" y="1976"/>
                  </a:cubicBezTo>
                  <a:cubicBezTo>
                    <a:pt x="0" y="2584"/>
                    <a:pt x="152" y="3070"/>
                    <a:pt x="487" y="3435"/>
                  </a:cubicBezTo>
                  <a:cubicBezTo>
                    <a:pt x="791" y="3770"/>
                    <a:pt x="1216" y="3952"/>
                    <a:pt x="1763" y="3952"/>
                  </a:cubicBezTo>
                  <a:cubicBezTo>
                    <a:pt x="2311" y="3952"/>
                    <a:pt x="2736" y="3770"/>
                    <a:pt x="3040" y="3435"/>
                  </a:cubicBezTo>
                  <a:cubicBezTo>
                    <a:pt x="3374" y="3070"/>
                    <a:pt x="3526" y="2584"/>
                    <a:pt x="3526" y="1976"/>
                  </a:cubicBezTo>
                  <a:cubicBezTo>
                    <a:pt x="3526" y="1368"/>
                    <a:pt x="3374" y="912"/>
                    <a:pt x="3040" y="548"/>
                  </a:cubicBezTo>
                  <a:cubicBezTo>
                    <a:pt x="2736" y="183"/>
                    <a:pt x="2311" y="1"/>
                    <a:pt x="1763"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1581882" y="3709835"/>
              <a:ext cx="141579" cy="188723"/>
            </a:xfrm>
            <a:custGeom>
              <a:avLst/>
              <a:gdLst/>
              <a:ahLst/>
              <a:cxnLst/>
              <a:rect l="l" t="t" r="r" b="b"/>
              <a:pathLst>
                <a:path w="2919" h="3891" extrusionOk="0">
                  <a:moveTo>
                    <a:pt x="0" y="0"/>
                  </a:moveTo>
                  <a:lnTo>
                    <a:pt x="0" y="2402"/>
                  </a:lnTo>
                  <a:cubicBezTo>
                    <a:pt x="0" y="2888"/>
                    <a:pt x="122" y="3253"/>
                    <a:pt x="365" y="3526"/>
                  </a:cubicBezTo>
                  <a:cubicBezTo>
                    <a:pt x="608" y="3769"/>
                    <a:pt x="973" y="3891"/>
                    <a:pt x="1459" y="3891"/>
                  </a:cubicBezTo>
                  <a:cubicBezTo>
                    <a:pt x="1915" y="3891"/>
                    <a:pt x="2280" y="3769"/>
                    <a:pt x="2523" y="3526"/>
                  </a:cubicBezTo>
                  <a:cubicBezTo>
                    <a:pt x="2797" y="3253"/>
                    <a:pt x="2918" y="2888"/>
                    <a:pt x="2918" y="2402"/>
                  </a:cubicBezTo>
                  <a:lnTo>
                    <a:pt x="2918" y="0"/>
                  </a:lnTo>
                  <a:lnTo>
                    <a:pt x="2402" y="0"/>
                  </a:lnTo>
                  <a:lnTo>
                    <a:pt x="2402" y="2341"/>
                  </a:lnTo>
                  <a:cubicBezTo>
                    <a:pt x="2402" y="2736"/>
                    <a:pt x="2310" y="3040"/>
                    <a:pt x="2158" y="3222"/>
                  </a:cubicBezTo>
                  <a:cubicBezTo>
                    <a:pt x="2006" y="3405"/>
                    <a:pt x="1794" y="3465"/>
                    <a:pt x="1459" y="3465"/>
                  </a:cubicBezTo>
                  <a:cubicBezTo>
                    <a:pt x="1125" y="3465"/>
                    <a:pt x="882" y="3405"/>
                    <a:pt x="730" y="3222"/>
                  </a:cubicBezTo>
                  <a:cubicBezTo>
                    <a:pt x="578" y="3040"/>
                    <a:pt x="517" y="2736"/>
                    <a:pt x="517" y="2341"/>
                  </a:cubicBezTo>
                  <a:lnTo>
                    <a:pt x="51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719400" y="3945704"/>
              <a:ext cx="144537" cy="185813"/>
            </a:xfrm>
            <a:custGeom>
              <a:avLst/>
              <a:gdLst/>
              <a:ahLst/>
              <a:cxnLst/>
              <a:rect l="l" t="t" r="r" b="b"/>
              <a:pathLst>
                <a:path w="2980" h="3831" extrusionOk="0">
                  <a:moveTo>
                    <a:pt x="1156" y="426"/>
                  </a:moveTo>
                  <a:cubicBezTo>
                    <a:pt x="1429" y="426"/>
                    <a:pt x="1612" y="487"/>
                    <a:pt x="1733" y="609"/>
                  </a:cubicBezTo>
                  <a:cubicBezTo>
                    <a:pt x="1855" y="730"/>
                    <a:pt x="1916" y="882"/>
                    <a:pt x="1916" y="1125"/>
                  </a:cubicBezTo>
                  <a:cubicBezTo>
                    <a:pt x="1916" y="1338"/>
                    <a:pt x="1855" y="1490"/>
                    <a:pt x="1733" y="1612"/>
                  </a:cubicBezTo>
                  <a:cubicBezTo>
                    <a:pt x="1612" y="1733"/>
                    <a:pt x="1429" y="1794"/>
                    <a:pt x="1156" y="1794"/>
                  </a:cubicBezTo>
                  <a:lnTo>
                    <a:pt x="518" y="1794"/>
                  </a:lnTo>
                  <a:lnTo>
                    <a:pt x="518" y="426"/>
                  </a:lnTo>
                  <a:close/>
                  <a:moveTo>
                    <a:pt x="1" y="1"/>
                  </a:moveTo>
                  <a:lnTo>
                    <a:pt x="1" y="3830"/>
                  </a:lnTo>
                  <a:lnTo>
                    <a:pt x="518" y="3830"/>
                  </a:lnTo>
                  <a:lnTo>
                    <a:pt x="518" y="2219"/>
                  </a:lnTo>
                  <a:lnTo>
                    <a:pt x="1065" y="2219"/>
                  </a:lnTo>
                  <a:cubicBezTo>
                    <a:pt x="1277" y="2219"/>
                    <a:pt x="1429" y="2250"/>
                    <a:pt x="1551" y="2341"/>
                  </a:cubicBezTo>
                  <a:cubicBezTo>
                    <a:pt x="1673" y="2432"/>
                    <a:pt x="1794" y="2584"/>
                    <a:pt x="1916" y="2858"/>
                  </a:cubicBezTo>
                  <a:lnTo>
                    <a:pt x="2402" y="3830"/>
                  </a:lnTo>
                  <a:lnTo>
                    <a:pt x="2980" y="3830"/>
                  </a:lnTo>
                  <a:lnTo>
                    <a:pt x="2432" y="2797"/>
                  </a:lnTo>
                  <a:cubicBezTo>
                    <a:pt x="2341" y="2584"/>
                    <a:pt x="2250" y="2402"/>
                    <a:pt x="2128" y="2280"/>
                  </a:cubicBezTo>
                  <a:cubicBezTo>
                    <a:pt x="2037" y="2159"/>
                    <a:pt x="1916" y="2068"/>
                    <a:pt x="1825" y="2037"/>
                  </a:cubicBezTo>
                  <a:cubicBezTo>
                    <a:pt x="2037" y="1976"/>
                    <a:pt x="2189" y="1855"/>
                    <a:pt x="2280" y="1703"/>
                  </a:cubicBezTo>
                  <a:cubicBezTo>
                    <a:pt x="2402" y="1551"/>
                    <a:pt x="2463" y="1338"/>
                    <a:pt x="2463" y="1125"/>
                  </a:cubicBezTo>
                  <a:cubicBezTo>
                    <a:pt x="2463" y="730"/>
                    <a:pt x="2341" y="457"/>
                    <a:pt x="2128" y="274"/>
                  </a:cubicBezTo>
                  <a:cubicBezTo>
                    <a:pt x="1916" y="92"/>
                    <a:pt x="1612" y="1"/>
                    <a:pt x="115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896339" y="3945704"/>
              <a:ext cx="117958" cy="185813"/>
            </a:xfrm>
            <a:custGeom>
              <a:avLst/>
              <a:gdLst/>
              <a:ahLst/>
              <a:cxnLst/>
              <a:rect l="l" t="t" r="r" b="b"/>
              <a:pathLst>
                <a:path w="2432" h="3831" extrusionOk="0">
                  <a:moveTo>
                    <a:pt x="0" y="1"/>
                  </a:moveTo>
                  <a:lnTo>
                    <a:pt x="0" y="3830"/>
                  </a:lnTo>
                  <a:lnTo>
                    <a:pt x="2432" y="3830"/>
                  </a:lnTo>
                  <a:lnTo>
                    <a:pt x="2432" y="3405"/>
                  </a:lnTo>
                  <a:lnTo>
                    <a:pt x="517" y="3405"/>
                  </a:lnTo>
                  <a:lnTo>
                    <a:pt x="517" y="2007"/>
                  </a:lnTo>
                  <a:lnTo>
                    <a:pt x="2310" y="2007"/>
                  </a:lnTo>
                  <a:lnTo>
                    <a:pt x="2310" y="1581"/>
                  </a:lnTo>
                  <a:lnTo>
                    <a:pt x="517" y="1581"/>
                  </a:lnTo>
                  <a:lnTo>
                    <a:pt x="517" y="457"/>
                  </a:lnTo>
                  <a:lnTo>
                    <a:pt x="2402" y="457"/>
                  </a:lnTo>
                  <a:lnTo>
                    <a:pt x="2402"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1033458" y="3945704"/>
              <a:ext cx="169565" cy="185813"/>
            </a:xfrm>
            <a:custGeom>
              <a:avLst/>
              <a:gdLst/>
              <a:ahLst/>
              <a:cxnLst/>
              <a:rect l="l" t="t" r="r" b="b"/>
              <a:pathLst>
                <a:path w="3496" h="3831" extrusionOk="0">
                  <a:moveTo>
                    <a:pt x="1733" y="517"/>
                  </a:moveTo>
                  <a:lnTo>
                    <a:pt x="2432" y="2432"/>
                  </a:lnTo>
                  <a:lnTo>
                    <a:pt x="1034" y="2432"/>
                  </a:lnTo>
                  <a:lnTo>
                    <a:pt x="1733" y="517"/>
                  </a:lnTo>
                  <a:close/>
                  <a:moveTo>
                    <a:pt x="1459" y="1"/>
                  </a:moveTo>
                  <a:lnTo>
                    <a:pt x="0" y="3830"/>
                  </a:lnTo>
                  <a:lnTo>
                    <a:pt x="547" y="3830"/>
                  </a:lnTo>
                  <a:lnTo>
                    <a:pt x="882" y="2858"/>
                  </a:lnTo>
                  <a:lnTo>
                    <a:pt x="2614" y="2858"/>
                  </a:lnTo>
                  <a:lnTo>
                    <a:pt x="2948" y="3830"/>
                  </a:lnTo>
                  <a:lnTo>
                    <a:pt x="3496" y="3830"/>
                  </a:lnTo>
                  <a:lnTo>
                    <a:pt x="203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1229507" y="3945704"/>
              <a:ext cx="154868" cy="185813"/>
            </a:xfrm>
            <a:custGeom>
              <a:avLst/>
              <a:gdLst/>
              <a:ahLst/>
              <a:cxnLst/>
              <a:rect l="l" t="t" r="r" b="b"/>
              <a:pathLst>
                <a:path w="3193" h="3831" extrusionOk="0">
                  <a:moveTo>
                    <a:pt x="1125" y="426"/>
                  </a:moveTo>
                  <a:cubicBezTo>
                    <a:pt x="1672" y="426"/>
                    <a:pt x="2037" y="548"/>
                    <a:pt x="2280" y="791"/>
                  </a:cubicBezTo>
                  <a:cubicBezTo>
                    <a:pt x="2524" y="1034"/>
                    <a:pt x="2645" y="1399"/>
                    <a:pt x="2645" y="1916"/>
                  </a:cubicBezTo>
                  <a:cubicBezTo>
                    <a:pt x="2645" y="2432"/>
                    <a:pt x="2524" y="2797"/>
                    <a:pt x="2280" y="3040"/>
                  </a:cubicBezTo>
                  <a:cubicBezTo>
                    <a:pt x="2037" y="3283"/>
                    <a:pt x="1672" y="3405"/>
                    <a:pt x="1125" y="3405"/>
                  </a:cubicBezTo>
                  <a:lnTo>
                    <a:pt x="517" y="3405"/>
                  </a:lnTo>
                  <a:lnTo>
                    <a:pt x="517" y="426"/>
                  </a:lnTo>
                  <a:close/>
                  <a:moveTo>
                    <a:pt x="1" y="1"/>
                  </a:moveTo>
                  <a:lnTo>
                    <a:pt x="1" y="3830"/>
                  </a:lnTo>
                  <a:lnTo>
                    <a:pt x="1065" y="3830"/>
                  </a:lnTo>
                  <a:cubicBezTo>
                    <a:pt x="1794" y="3830"/>
                    <a:pt x="2341" y="3678"/>
                    <a:pt x="2676" y="3375"/>
                  </a:cubicBezTo>
                  <a:cubicBezTo>
                    <a:pt x="3040" y="3040"/>
                    <a:pt x="3192" y="2584"/>
                    <a:pt x="3192" y="1916"/>
                  </a:cubicBezTo>
                  <a:cubicBezTo>
                    <a:pt x="3192" y="1277"/>
                    <a:pt x="3040" y="791"/>
                    <a:pt x="2676" y="487"/>
                  </a:cubicBezTo>
                  <a:cubicBezTo>
                    <a:pt x="2341" y="183"/>
                    <a:pt x="1794" y="1"/>
                    <a:pt x="1065"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1385784" y="3945704"/>
              <a:ext cx="154868" cy="185813"/>
            </a:xfrm>
            <a:custGeom>
              <a:avLst/>
              <a:gdLst/>
              <a:ahLst/>
              <a:cxnLst/>
              <a:rect l="l" t="t" r="r" b="b"/>
              <a:pathLst>
                <a:path w="3193" h="3831" extrusionOk="0">
                  <a:moveTo>
                    <a:pt x="1" y="1"/>
                  </a:moveTo>
                  <a:lnTo>
                    <a:pt x="1338" y="2007"/>
                  </a:lnTo>
                  <a:lnTo>
                    <a:pt x="1338" y="3830"/>
                  </a:lnTo>
                  <a:lnTo>
                    <a:pt x="1855" y="3830"/>
                  </a:lnTo>
                  <a:lnTo>
                    <a:pt x="1855" y="2007"/>
                  </a:lnTo>
                  <a:lnTo>
                    <a:pt x="3192" y="1"/>
                  </a:lnTo>
                  <a:lnTo>
                    <a:pt x="2645" y="1"/>
                  </a:lnTo>
                  <a:lnTo>
                    <a:pt x="1612" y="1581"/>
                  </a:lnTo>
                  <a:lnTo>
                    <a:pt x="548"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1558261" y="3942745"/>
              <a:ext cx="98848" cy="188772"/>
            </a:xfrm>
            <a:custGeom>
              <a:avLst/>
              <a:gdLst/>
              <a:ahLst/>
              <a:cxnLst/>
              <a:rect l="l" t="t" r="r" b="b"/>
              <a:pathLst>
                <a:path w="2038" h="3892" extrusionOk="0">
                  <a:moveTo>
                    <a:pt x="1004" y="1"/>
                  </a:moveTo>
                  <a:cubicBezTo>
                    <a:pt x="822" y="1"/>
                    <a:pt x="670" y="31"/>
                    <a:pt x="487" y="92"/>
                  </a:cubicBezTo>
                  <a:cubicBezTo>
                    <a:pt x="335" y="122"/>
                    <a:pt x="183" y="183"/>
                    <a:pt x="1" y="305"/>
                  </a:cubicBezTo>
                  <a:lnTo>
                    <a:pt x="1" y="761"/>
                  </a:lnTo>
                  <a:cubicBezTo>
                    <a:pt x="183" y="670"/>
                    <a:pt x="335" y="578"/>
                    <a:pt x="487" y="518"/>
                  </a:cubicBezTo>
                  <a:cubicBezTo>
                    <a:pt x="639" y="457"/>
                    <a:pt x="791" y="426"/>
                    <a:pt x="913" y="426"/>
                  </a:cubicBezTo>
                  <a:cubicBezTo>
                    <a:pt x="1095" y="426"/>
                    <a:pt x="1247" y="457"/>
                    <a:pt x="1369" y="578"/>
                  </a:cubicBezTo>
                  <a:cubicBezTo>
                    <a:pt x="1460" y="670"/>
                    <a:pt x="1521" y="791"/>
                    <a:pt x="1521" y="943"/>
                  </a:cubicBezTo>
                  <a:cubicBezTo>
                    <a:pt x="1521" y="1004"/>
                    <a:pt x="1521" y="1095"/>
                    <a:pt x="1460" y="1186"/>
                  </a:cubicBezTo>
                  <a:cubicBezTo>
                    <a:pt x="1430" y="1247"/>
                    <a:pt x="1338" y="1338"/>
                    <a:pt x="1247" y="1429"/>
                  </a:cubicBezTo>
                  <a:lnTo>
                    <a:pt x="1034" y="1673"/>
                  </a:lnTo>
                  <a:cubicBezTo>
                    <a:pt x="882" y="1794"/>
                    <a:pt x="761" y="1946"/>
                    <a:pt x="730" y="2037"/>
                  </a:cubicBezTo>
                  <a:cubicBezTo>
                    <a:pt x="670" y="2159"/>
                    <a:pt x="639" y="2311"/>
                    <a:pt x="639" y="2463"/>
                  </a:cubicBezTo>
                  <a:lnTo>
                    <a:pt x="639" y="2858"/>
                  </a:lnTo>
                  <a:lnTo>
                    <a:pt x="1126" y="2858"/>
                  </a:lnTo>
                  <a:lnTo>
                    <a:pt x="1126" y="2554"/>
                  </a:lnTo>
                  <a:cubicBezTo>
                    <a:pt x="1126" y="2463"/>
                    <a:pt x="1156" y="2402"/>
                    <a:pt x="1156" y="2341"/>
                  </a:cubicBezTo>
                  <a:cubicBezTo>
                    <a:pt x="1156" y="2280"/>
                    <a:pt x="1156" y="2250"/>
                    <a:pt x="1156" y="2220"/>
                  </a:cubicBezTo>
                  <a:cubicBezTo>
                    <a:pt x="1186" y="2159"/>
                    <a:pt x="1217" y="2129"/>
                    <a:pt x="1247" y="2068"/>
                  </a:cubicBezTo>
                  <a:cubicBezTo>
                    <a:pt x="1278" y="2037"/>
                    <a:pt x="1338" y="1977"/>
                    <a:pt x="1399" y="1885"/>
                  </a:cubicBezTo>
                  <a:lnTo>
                    <a:pt x="1642" y="1673"/>
                  </a:lnTo>
                  <a:cubicBezTo>
                    <a:pt x="1794" y="1521"/>
                    <a:pt x="1885" y="1399"/>
                    <a:pt x="1946" y="1277"/>
                  </a:cubicBezTo>
                  <a:cubicBezTo>
                    <a:pt x="2007" y="1156"/>
                    <a:pt x="2037" y="1034"/>
                    <a:pt x="2037" y="913"/>
                  </a:cubicBezTo>
                  <a:cubicBezTo>
                    <a:pt x="2037" y="639"/>
                    <a:pt x="1946" y="426"/>
                    <a:pt x="1764" y="244"/>
                  </a:cubicBezTo>
                  <a:cubicBezTo>
                    <a:pt x="1582" y="92"/>
                    <a:pt x="1308" y="1"/>
                    <a:pt x="1004" y="1"/>
                  </a:cubicBezTo>
                  <a:close/>
                  <a:moveTo>
                    <a:pt x="639" y="3223"/>
                  </a:moveTo>
                  <a:lnTo>
                    <a:pt x="639" y="3891"/>
                  </a:lnTo>
                  <a:lnTo>
                    <a:pt x="1156" y="3891"/>
                  </a:lnTo>
                  <a:lnTo>
                    <a:pt x="1156"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1054071" y="4329021"/>
              <a:ext cx="119462" cy="132751"/>
            </a:xfrm>
            <a:custGeom>
              <a:avLst/>
              <a:gdLst/>
              <a:ahLst/>
              <a:cxnLst/>
              <a:rect l="l" t="t" r="r" b="b"/>
              <a:pathLst>
                <a:path w="2463" h="2737" extrusionOk="0">
                  <a:moveTo>
                    <a:pt x="1247" y="274"/>
                  </a:moveTo>
                  <a:cubicBezTo>
                    <a:pt x="1520" y="274"/>
                    <a:pt x="1703" y="365"/>
                    <a:pt x="1855" y="578"/>
                  </a:cubicBezTo>
                  <a:cubicBezTo>
                    <a:pt x="2007" y="760"/>
                    <a:pt x="2098" y="1034"/>
                    <a:pt x="2098" y="1368"/>
                  </a:cubicBezTo>
                  <a:cubicBezTo>
                    <a:pt x="2098" y="1703"/>
                    <a:pt x="2007" y="1976"/>
                    <a:pt x="1855" y="2159"/>
                  </a:cubicBezTo>
                  <a:cubicBezTo>
                    <a:pt x="1703" y="2341"/>
                    <a:pt x="1520" y="2463"/>
                    <a:pt x="1247" y="2463"/>
                  </a:cubicBezTo>
                  <a:cubicBezTo>
                    <a:pt x="973" y="2463"/>
                    <a:pt x="791" y="2341"/>
                    <a:pt x="609" y="2159"/>
                  </a:cubicBezTo>
                  <a:cubicBezTo>
                    <a:pt x="457" y="1976"/>
                    <a:pt x="396" y="1703"/>
                    <a:pt x="396" y="1368"/>
                  </a:cubicBezTo>
                  <a:cubicBezTo>
                    <a:pt x="396" y="1034"/>
                    <a:pt x="457" y="760"/>
                    <a:pt x="609" y="578"/>
                  </a:cubicBezTo>
                  <a:cubicBezTo>
                    <a:pt x="791" y="365"/>
                    <a:pt x="973" y="274"/>
                    <a:pt x="1247" y="274"/>
                  </a:cubicBezTo>
                  <a:close/>
                  <a:moveTo>
                    <a:pt x="1247" y="0"/>
                  </a:moveTo>
                  <a:cubicBezTo>
                    <a:pt x="882" y="0"/>
                    <a:pt x="578" y="122"/>
                    <a:pt x="335" y="365"/>
                  </a:cubicBezTo>
                  <a:cubicBezTo>
                    <a:pt x="122" y="608"/>
                    <a:pt x="1" y="943"/>
                    <a:pt x="1" y="1368"/>
                  </a:cubicBezTo>
                  <a:cubicBezTo>
                    <a:pt x="1" y="1794"/>
                    <a:pt x="122" y="2128"/>
                    <a:pt x="335" y="2371"/>
                  </a:cubicBezTo>
                  <a:cubicBezTo>
                    <a:pt x="578" y="2614"/>
                    <a:pt x="882" y="2736"/>
                    <a:pt x="1247" y="2736"/>
                  </a:cubicBezTo>
                  <a:cubicBezTo>
                    <a:pt x="1612" y="2736"/>
                    <a:pt x="1916" y="2614"/>
                    <a:pt x="2128" y="2371"/>
                  </a:cubicBezTo>
                  <a:cubicBezTo>
                    <a:pt x="2371" y="2128"/>
                    <a:pt x="2463" y="1794"/>
                    <a:pt x="2463" y="1368"/>
                  </a:cubicBezTo>
                  <a:cubicBezTo>
                    <a:pt x="2463" y="943"/>
                    <a:pt x="2371" y="608"/>
                    <a:pt x="2128" y="365"/>
                  </a:cubicBezTo>
                  <a:cubicBezTo>
                    <a:pt x="1916" y="122"/>
                    <a:pt x="1612" y="0"/>
                    <a:pt x="1247"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1201521" y="4330476"/>
              <a:ext cx="101758" cy="129793"/>
            </a:xfrm>
            <a:custGeom>
              <a:avLst/>
              <a:gdLst/>
              <a:ahLst/>
              <a:cxnLst/>
              <a:rect l="l" t="t" r="r" b="b"/>
              <a:pathLst>
                <a:path w="2098" h="2676" extrusionOk="0">
                  <a:moveTo>
                    <a:pt x="0" y="1"/>
                  </a:moveTo>
                  <a:lnTo>
                    <a:pt x="0" y="2676"/>
                  </a:lnTo>
                  <a:lnTo>
                    <a:pt x="365" y="2676"/>
                  </a:lnTo>
                  <a:lnTo>
                    <a:pt x="365" y="1399"/>
                  </a:lnTo>
                  <a:lnTo>
                    <a:pt x="1642" y="2676"/>
                  </a:lnTo>
                  <a:lnTo>
                    <a:pt x="2097" y="2676"/>
                  </a:lnTo>
                  <a:lnTo>
                    <a:pt x="699" y="1247"/>
                  </a:lnTo>
                  <a:lnTo>
                    <a:pt x="2006" y="1"/>
                  </a:lnTo>
                  <a:lnTo>
                    <a:pt x="1550" y="1"/>
                  </a:lnTo>
                  <a:lnTo>
                    <a:pt x="365" y="1126"/>
                  </a:lnTo>
                  <a:lnTo>
                    <a:pt x="365"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408350" y="3504911"/>
              <a:ext cx="1624688" cy="1260531"/>
            </a:xfrm>
            <a:custGeom>
              <a:avLst/>
              <a:gdLst/>
              <a:ahLst/>
              <a:cxnLst/>
              <a:rect l="l" t="t" r="r" b="b"/>
              <a:pathLst>
                <a:path w="33497" h="25989" extrusionOk="0">
                  <a:moveTo>
                    <a:pt x="0" y="0"/>
                  </a:moveTo>
                  <a:lnTo>
                    <a:pt x="0" y="25989"/>
                  </a:lnTo>
                  <a:lnTo>
                    <a:pt x="33496" y="25989"/>
                  </a:lnTo>
                  <a:lnTo>
                    <a:pt x="334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424550" y="3524069"/>
              <a:ext cx="1589330" cy="1222214"/>
            </a:xfrm>
            <a:custGeom>
              <a:avLst/>
              <a:gdLst/>
              <a:ahLst/>
              <a:cxnLst/>
              <a:rect l="l" t="t" r="r" b="b"/>
              <a:pathLst>
                <a:path w="32768" h="25199" extrusionOk="0">
                  <a:moveTo>
                    <a:pt x="1" y="0"/>
                  </a:moveTo>
                  <a:lnTo>
                    <a:pt x="1" y="25198"/>
                  </a:lnTo>
                  <a:lnTo>
                    <a:pt x="32767" y="25198"/>
                  </a:lnTo>
                  <a:lnTo>
                    <a:pt x="327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427508" y="3524069"/>
              <a:ext cx="1587826" cy="128289"/>
            </a:xfrm>
            <a:custGeom>
              <a:avLst/>
              <a:gdLst/>
              <a:ahLst/>
              <a:cxnLst/>
              <a:rect l="l" t="t" r="r" b="b"/>
              <a:pathLst>
                <a:path w="32737" h="2645" extrusionOk="0">
                  <a:moveTo>
                    <a:pt x="0" y="0"/>
                  </a:moveTo>
                  <a:lnTo>
                    <a:pt x="0" y="2645"/>
                  </a:lnTo>
                  <a:lnTo>
                    <a:pt x="32737" y="2645"/>
                  </a:lnTo>
                  <a:lnTo>
                    <a:pt x="32737" y="0"/>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1903264" y="3540269"/>
              <a:ext cx="92931" cy="94434"/>
            </a:xfrm>
            <a:custGeom>
              <a:avLst/>
              <a:gdLst/>
              <a:ahLst/>
              <a:cxnLst/>
              <a:rect l="l" t="t" r="r" b="b"/>
              <a:pathLst>
                <a:path w="1916" h="1947" extrusionOk="0">
                  <a:moveTo>
                    <a:pt x="1" y="1"/>
                  </a:moveTo>
                  <a:lnTo>
                    <a:pt x="1"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1915050" y="3555014"/>
              <a:ext cx="69359" cy="67855"/>
            </a:xfrm>
            <a:custGeom>
              <a:avLst/>
              <a:gdLst/>
              <a:ahLst/>
              <a:cxnLst/>
              <a:rect l="l" t="t" r="r" b="b"/>
              <a:pathLst>
                <a:path w="1430" h="1399" fill="none" extrusionOk="0">
                  <a:moveTo>
                    <a:pt x="1" y="1399"/>
                  </a:moveTo>
                  <a:lnTo>
                    <a:pt x="1429"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1915050" y="3555014"/>
              <a:ext cx="69359" cy="67855"/>
            </a:xfrm>
            <a:custGeom>
              <a:avLst/>
              <a:gdLst/>
              <a:ahLst/>
              <a:cxnLst/>
              <a:rect l="l" t="t" r="r" b="b"/>
              <a:pathLst>
                <a:path w="1430" h="1399" fill="none" extrusionOk="0">
                  <a:moveTo>
                    <a:pt x="1" y="1"/>
                  </a:moveTo>
                  <a:lnTo>
                    <a:pt x="1429" y="1399"/>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1777932" y="3540269"/>
              <a:ext cx="92931" cy="94434"/>
            </a:xfrm>
            <a:custGeom>
              <a:avLst/>
              <a:gdLst/>
              <a:ahLst/>
              <a:cxnLst/>
              <a:rect l="l" t="t" r="r" b="b"/>
              <a:pathLst>
                <a:path w="1916" h="1947" extrusionOk="0">
                  <a:moveTo>
                    <a:pt x="1" y="1"/>
                  </a:moveTo>
                  <a:lnTo>
                    <a:pt x="1" y="1946"/>
                  </a:lnTo>
                  <a:lnTo>
                    <a:pt x="1916" y="194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1795635" y="3560932"/>
              <a:ext cx="57572" cy="56069"/>
            </a:xfrm>
            <a:custGeom>
              <a:avLst/>
              <a:gdLst/>
              <a:ahLst/>
              <a:cxnLst/>
              <a:rect l="l" t="t" r="r" b="b"/>
              <a:pathLst>
                <a:path w="1187" h="1156" fill="none" extrusionOk="0">
                  <a:moveTo>
                    <a:pt x="1" y="0"/>
                  </a:moveTo>
                  <a:lnTo>
                    <a:pt x="1186" y="0"/>
                  </a:lnTo>
                  <a:lnTo>
                    <a:pt x="1186" y="1155"/>
                  </a:lnTo>
                  <a:lnTo>
                    <a:pt x="1" y="1155"/>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1795635" y="3575676"/>
              <a:ext cx="57572" cy="49"/>
            </a:xfrm>
            <a:custGeom>
              <a:avLst/>
              <a:gdLst/>
              <a:ahLst/>
              <a:cxnLst/>
              <a:rect l="l" t="t" r="r" b="b"/>
              <a:pathLst>
                <a:path w="1187" h="1" fill="none" extrusionOk="0">
                  <a:moveTo>
                    <a:pt x="1" y="0"/>
                  </a:moveTo>
                  <a:lnTo>
                    <a:pt x="1186"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1652648" y="3540269"/>
              <a:ext cx="92931" cy="94434"/>
            </a:xfrm>
            <a:custGeom>
              <a:avLst/>
              <a:gdLst/>
              <a:ahLst/>
              <a:cxnLst/>
              <a:rect l="l" t="t" r="r" b="b"/>
              <a:pathLst>
                <a:path w="1916" h="1947" extrusionOk="0">
                  <a:moveTo>
                    <a:pt x="0" y="1"/>
                  </a:moveTo>
                  <a:lnTo>
                    <a:pt x="0"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1668848" y="3618407"/>
              <a:ext cx="61986" cy="49"/>
            </a:xfrm>
            <a:custGeom>
              <a:avLst/>
              <a:gdLst/>
              <a:ahLst/>
              <a:cxnLst/>
              <a:rect l="l" t="t" r="r" b="b"/>
              <a:pathLst>
                <a:path w="1278" h="1" fill="none" extrusionOk="0">
                  <a:moveTo>
                    <a:pt x="1" y="1"/>
                  </a:moveTo>
                  <a:lnTo>
                    <a:pt x="1277" y="1"/>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a:off x="793125" y="4365883"/>
              <a:ext cx="855148" cy="241833"/>
            </a:xfrm>
            <a:custGeom>
              <a:avLst/>
              <a:gdLst/>
              <a:ahLst/>
              <a:cxnLst/>
              <a:rect l="l" t="t" r="r" b="b"/>
              <a:pathLst>
                <a:path w="17631" h="4986" fill="none" extrusionOk="0">
                  <a:moveTo>
                    <a:pt x="1" y="0"/>
                  </a:moveTo>
                  <a:lnTo>
                    <a:pt x="17630" y="0"/>
                  </a:lnTo>
                  <a:lnTo>
                    <a:pt x="17630" y="4985"/>
                  </a:lnTo>
                  <a:lnTo>
                    <a:pt x="1" y="4985"/>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810828" y="4382083"/>
              <a:ext cx="819741" cy="209385"/>
            </a:xfrm>
            <a:custGeom>
              <a:avLst/>
              <a:gdLst/>
              <a:ahLst/>
              <a:cxnLst/>
              <a:rect l="l" t="t" r="r" b="b"/>
              <a:pathLst>
                <a:path w="16901" h="4317" fill="none" extrusionOk="0">
                  <a:moveTo>
                    <a:pt x="16900" y="1"/>
                  </a:moveTo>
                  <a:lnTo>
                    <a:pt x="16900" y="4317"/>
                  </a:lnTo>
                  <a:lnTo>
                    <a:pt x="0" y="4317"/>
                  </a:lnTo>
                  <a:lnTo>
                    <a:pt x="0" y="1"/>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703200" y="3783559"/>
              <a:ext cx="169565" cy="184310"/>
            </a:xfrm>
            <a:custGeom>
              <a:avLst/>
              <a:gdLst/>
              <a:ahLst/>
              <a:cxnLst/>
              <a:rect l="l" t="t" r="r" b="b"/>
              <a:pathLst>
                <a:path w="3496" h="3800" extrusionOk="0">
                  <a:moveTo>
                    <a:pt x="1733" y="517"/>
                  </a:moveTo>
                  <a:lnTo>
                    <a:pt x="2432" y="2401"/>
                  </a:lnTo>
                  <a:lnTo>
                    <a:pt x="1034" y="2401"/>
                  </a:lnTo>
                  <a:lnTo>
                    <a:pt x="1733" y="517"/>
                  </a:lnTo>
                  <a:close/>
                  <a:moveTo>
                    <a:pt x="1459" y="0"/>
                  </a:moveTo>
                  <a:lnTo>
                    <a:pt x="0" y="3800"/>
                  </a:lnTo>
                  <a:lnTo>
                    <a:pt x="548" y="3800"/>
                  </a:lnTo>
                  <a:lnTo>
                    <a:pt x="882" y="2827"/>
                  </a:lnTo>
                  <a:lnTo>
                    <a:pt x="2614" y="2827"/>
                  </a:lnTo>
                  <a:lnTo>
                    <a:pt x="2949" y="3800"/>
                  </a:lnTo>
                  <a:lnTo>
                    <a:pt x="3496" y="380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899298" y="3783559"/>
              <a:ext cx="144489" cy="184310"/>
            </a:xfrm>
            <a:custGeom>
              <a:avLst/>
              <a:gdLst/>
              <a:ahLst/>
              <a:cxnLst/>
              <a:rect l="l" t="t" r="r" b="b"/>
              <a:pathLst>
                <a:path w="2979" h="3800" extrusionOk="0">
                  <a:moveTo>
                    <a:pt x="1155" y="426"/>
                  </a:moveTo>
                  <a:cubicBezTo>
                    <a:pt x="1429" y="426"/>
                    <a:pt x="1611" y="486"/>
                    <a:pt x="1733" y="578"/>
                  </a:cubicBezTo>
                  <a:cubicBezTo>
                    <a:pt x="1854" y="699"/>
                    <a:pt x="1915" y="882"/>
                    <a:pt x="1915" y="1094"/>
                  </a:cubicBezTo>
                  <a:cubicBezTo>
                    <a:pt x="1915" y="1307"/>
                    <a:pt x="1854" y="1489"/>
                    <a:pt x="1733" y="1611"/>
                  </a:cubicBezTo>
                  <a:cubicBezTo>
                    <a:pt x="1611" y="1702"/>
                    <a:pt x="1429" y="1763"/>
                    <a:pt x="1155" y="1763"/>
                  </a:cubicBezTo>
                  <a:lnTo>
                    <a:pt x="517" y="1763"/>
                  </a:lnTo>
                  <a:lnTo>
                    <a:pt x="517" y="426"/>
                  </a:lnTo>
                  <a:close/>
                  <a:moveTo>
                    <a:pt x="0" y="0"/>
                  </a:moveTo>
                  <a:lnTo>
                    <a:pt x="0" y="3800"/>
                  </a:lnTo>
                  <a:lnTo>
                    <a:pt x="517" y="3800"/>
                  </a:lnTo>
                  <a:lnTo>
                    <a:pt x="517" y="2189"/>
                  </a:lnTo>
                  <a:lnTo>
                    <a:pt x="1094" y="2189"/>
                  </a:lnTo>
                  <a:cubicBezTo>
                    <a:pt x="1277" y="2189"/>
                    <a:pt x="1459" y="2249"/>
                    <a:pt x="1550" y="2310"/>
                  </a:cubicBezTo>
                  <a:cubicBezTo>
                    <a:pt x="1672" y="2401"/>
                    <a:pt x="1793" y="2584"/>
                    <a:pt x="1945" y="2827"/>
                  </a:cubicBezTo>
                  <a:lnTo>
                    <a:pt x="2432" y="3800"/>
                  </a:lnTo>
                  <a:lnTo>
                    <a:pt x="2979" y="3800"/>
                  </a:lnTo>
                  <a:lnTo>
                    <a:pt x="2462" y="2766"/>
                  </a:lnTo>
                  <a:cubicBezTo>
                    <a:pt x="2341" y="2553"/>
                    <a:pt x="2249" y="2371"/>
                    <a:pt x="2128" y="2249"/>
                  </a:cubicBezTo>
                  <a:cubicBezTo>
                    <a:pt x="2037" y="2128"/>
                    <a:pt x="1915" y="2067"/>
                    <a:pt x="1824" y="2006"/>
                  </a:cubicBezTo>
                  <a:cubicBezTo>
                    <a:pt x="2037" y="1945"/>
                    <a:pt x="2189" y="1854"/>
                    <a:pt x="2310" y="1702"/>
                  </a:cubicBezTo>
                  <a:cubicBezTo>
                    <a:pt x="2401" y="1520"/>
                    <a:pt x="2462" y="1338"/>
                    <a:pt x="2462" y="1094"/>
                  </a:cubicBezTo>
                  <a:cubicBezTo>
                    <a:pt x="2462" y="730"/>
                    <a:pt x="2371" y="456"/>
                    <a:pt x="2158" y="274"/>
                  </a:cubicBezTo>
                  <a:cubicBezTo>
                    <a:pt x="1915" y="91"/>
                    <a:pt x="1611" y="0"/>
                    <a:pt x="1155"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1076189" y="3783559"/>
              <a:ext cx="118007" cy="184310"/>
            </a:xfrm>
            <a:custGeom>
              <a:avLst/>
              <a:gdLst/>
              <a:ahLst/>
              <a:cxnLst/>
              <a:rect l="l" t="t" r="r" b="b"/>
              <a:pathLst>
                <a:path w="2433" h="3800" extrusionOk="0">
                  <a:moveTo>
                    <a:pt x="1" y="0"/>
                  </a:moveTo>
                  <a:lnTo>
                    <a:pt x="1" y="3800"/>
                  </a:lnTo>
                  <a:lnTo>
                    <a:pt x="2432" y="3800"/>
                  </a:lnTo>
                  <a:lnTo>
                    <a:pt x="2432" y="3374"/>
                  </a:lnTo>
                  <a:lnTo>
                    <a:pt x="517" y="3374"/>
                  </a:lnTo>
                  <a:lnTo>
                    <a:pt x="517" y="2006"/>
                  </a:lnTo>
                  <a:lnTo>
                    <a:pt x="2311" y="2006"/>
                  </a:lnTo>
                  <a:lnTo>
                    <a:pt x="2311" y="1550"/>
                  </a:lnTo>
                  <a:lnTo>
                    <a:pt x="517" y="1550"/>
                  </a:lnTo>
                  <a:lnTo>
                    <a:pt x="517" y="426"/>
                  </a:lnTo>
                  <a:lnTo>
                    <a:pt x="2402" y="42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1291446" y="3783559"/>
              <a:ext cx="154820" cy="184310"/>
            </a:xfrm>
            <a:custGeom>
              <a:avLst/>
              <a:gdLst/>
              <a:ahLst/>
              <a:cxnLst/>
              <a:rect l="l" t="t" r="r" b="b"/>
              <a:pathLst>
                <a:path w="3192" h="3800" extrusionOk="0">
                  <a:moveTo>
                    <a:pt x="0" y="0"/>
                  </a:moveTo>
                  <a:lnTo>
                    <a:pt x="1338" y="2006"/>
                  </a:lnTo>
                  <a:lnTo>
                    <a:pt x="1338" y="3800"/>
                  </a:lnTo>
                  <a:lnTo>
                    <a:pt x="1854" y="3800"/>
                  </a:lnTo>
                  <a:lnTo>
                    <a:pt x="1854" y="2006"/>
                  </a:lnTo>
                  <a:lnTo>
                    <a:pt x="3192" y="0"/>
                  </a:lnTo>
                  <a:lnTo>
                    <a:pt x="2645" y="0"/>
                  </a:lnTo>
                  <a:lnTo>
                    <a:pt x="1611" y="1550"/>
                  </a:lnTo>
                  <a:lnTo>
                    <a:pt x="54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1446219" y="3780600"/>
              <a:ext cx="171068" cy="191682"/>
            </a:xfrm>
            <a:custGeom>
              <a:avLst/>
              <a:gdLst/>
              <a:ahLst/>
              <a:cxnLst/>
              <a:rect l="l" t="t" r="r" b="b"/>
              <a:pathLst>
                <a:path w="3527" h="3952" extrusionOk="0">
                  <a:moveTo>
                    <a:pt x="1794" y="395"/>
                  </a:moveTo>
                  <a:cubicBezTo>
                    <a:pt x="2159" y="395"/>
                    <a:pt x="2463" y="547"/>
                    <a:pt x="2676" y="821"/>
                  </a:cubicBezTo>
                  <a:cubicBezTo>
                    <a:pt x="2888" y="1095"/>
                    <a:pt x="3010" y="1490"/>
                    <a:pt x="3010" y="1976"/>
                  </a:cubicBezTo>
                  <a:cubicBezTo>
                    <a:pt x="3010" y="2432"/>
                    <a:pt x="2888" y="2827"/>
                    <a:pt x="2676" y="3101"/>
                  </a:cubicBezTo>
                  <a:cubicBezTo>
                    <a:pt x="2463" y="3374"/>
                    <a:pt x="2159" y="3526"/>
                    <a:pt x="1794" y="3526"/>
                  </a:cubicBezTo>
                  <a:cubicBezTo>
                    <a:pt x="1399" y="3526"/>
                    <a:pt x="1095" y="3374"/>
                    <a:pt x="882" y="3101"/>
                  </a:cubicBezTo>
                  <a:cubicBezTo>
                    <a:pt x="670" y="2827"/>
                    <a:pt x="548" y="2432"/>
                    <a:pt x="548" y="1976"/>
                  </a:cubicBezTo>
                  <a:cubicBezTo>
                    <a:pt x="548" y="1490"/>
                    <a:pt x="670" y="1095"/>
                    <a:pt x="882" y="821"/>
                  </a:cubicBezTo>
                  <a:cubicBezTo>
                    <a:pt x="1095" y="547"/>
                    <a:pt x="1399" y="395"/>
                    <a:pt x="1794" y="395"/>
                  </a:cubicBezTo>
                  <a:close/>
                  <a:moveTo>
                    <a:pt x="1794" y="0"/>
                  </a:moveTo>
                  <a:cubicBezTo>
                    <a:pt x="1247" y="0"/>
                    <a:pt x="822" y="183"/>
                    <a:pt x="487" y="517"/>
                  </a:cubicBezTo>
                  <a:cubicBezTo>
                    <a:pt x="183" y="882"/>
                    <a:pt x="1" y="1368"/>
                    <a:pt x="1" y="1976"/>
                  </a:cubicBezTo>
                  <a:cubicBezTo>
                    <a:pt x="1" y="2584"/>
                    <a:pt x="183" y="3040"/>
                    <a:pt x="487" y="3405"/>
                  </a:cubicBezTo>
                  <a:cubicBezTo>
                    <a:pt x="822" y="3769"/>
                    <a:pt x="1247" y="3952"/>
                    <a:pt x="1794" y="3952"/>
                  </a:cubicBezTo>
                  <a:cubicBezTo>
                    <a:pt x="2311" y="3952"/>
                    <a:pt x="2736" y="3769"/>
                    <a:pt x="3071" y="3405"/>
                  </a:cubicBezTo>
                  <a:cubicBezTo>
                    <a:pt x="3375" y="3040"/>
                    <a:pt x="3527" y="2554"/>
                    <a:pt x="3527" y="1976"/>
                  </a:cubicBezTo>
                  <a:cubicBezTo>
                    <a:pt x="3527" y="1368"/>
                    <a:pt x="3375" y="882"/>
                    <a:pt x="3071" y="517"/>
                  </a:cubicBezTo>
                  <a:cubicBezTo>
                    <a:pt x="2736" y="183"/>
                    <a:pt x="2311" y="0"/>
                    <a:pt x="1794"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1654103" y="3783559"/>
              <a:ext cx="141579" cy="188723"/>
            </a:xfrm>
            <a:custGeom>
              <a:avLst/>
              <a:gdLst/>
              <a:ahLst/>
              <a:cxnLst/>
              <a:rect l="l" t="t" r="r" b="b"/>
              <a:pathLst>
                <a:path w="2919" h="3891" extrusionOk="0">
                  <a:moveTo>
                    <a:pt x="1" y="0"/>
                  </a:moveTo>
                  <a:lnTo>
                    <a:pt x="1" y="2371"/>
                  </a:lnTo>
                  <a:cubicBezTo>
                    <a:pt x="1" y="2888"/>
                    <a:pt x="122" y="3252"/>
                    <a:pt x="365" y="3496"/>
                  </a:cubicBezTo>
                  <a:cubicBezTo>
                    <a:pt x="609" y="3769"/>
                    <a:pt x="973" y="3891"/>
                    <a:pt x="1460" y="3891"/>
                  </a:cubicBezTo>
                  <a:cubicBezTo>
                    <a:pt x="1946" y="3891"/>
                    <a:pt x="2311" y="3769"/>
                    <a:pt x="2554" y="3496"/>
                  </a:cubicBezTo>
                  <a:cubicBezTo>
                    <a:pt x="2797" y="3252"/>
                    <a:pt x="2919" y="2888"/>
                    <a:pt x="2919" y="2371"/>
                  </a:cubicBezTo>
                  <a:lnTo>
                    <a:pt x="2919" y="0"/>
                  </a:lnTo>
                  <a:lnTo>
                    <a:pt x="2402" y="0"/>
                  </a:lnTo>
                  <a:lnTo>
                    <a:pt x="2402" y="2310"/>
                  </a:lnTo>
                  <a:cubicBezTo>
                    <a:pt x="2402" y="2705"/>
                    <a:pt x="2341" y="3009"/>
                    <a:pt x="2189" y="3192"/>
                  </a:cubicBezTo>
                  <a:cubicBezTo>
                    <a:pt x="2037" y="3374"/>
                    <a:pt x="1794" y="3465"/>
                    <a:pt x="1460" y="3465"/>
                  </a:cubicBezTo>
                  <a:cubicBezTo>
                    <a:pt x="1125" y="3465"/>
                    <a:pt x="882" y="3374"/>
                    <a:pt x="730" y="3192"/>
                  </a:cubicBezTo>
                  <a:cubicBezTo>
                    <a:pt x="609" y="3009"/>
                    <a:pt x="517" y="2705"/>
                    <a:pt x="517" y="2310"/>
                  </a:cubicBezTo>
                  <a:lnTo>
                    <a:pt x="51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791670" y="4019428"/>
              <a:ext cx="144489" cy="184310"/>
            </a:xfrm>
            <a:custGeom>
              <a:avLst/>
              <a:gdLst/>
              <a:ahLst/>
              <a:cxnLst/>
              <a:rect l="l" t="t" r="r" b="b"/>
              <a:pathLst>
                <a:path w="2979" h="3800" extrusionOk="0">
                  <a:moveTo>
                    <a:pt x="1186" y="426"/>
                  </a:moveTo>
                  <a:cubicBezTo>
                    <a:pt x="1429" y="426"/>
                    <a:pt x="1611" y="487"/>
                    <a:pt x="1733" y="578"/>
                  </a:cubicBezTo>
                  <a:cubicBezTo>
                    <a:pt x="1854" y="699"/>
                    <a:pt x="1945" y="882"/>
                    <a:pt x="1945" y="1095"/>
                  </a:cubicBezTo>
                  <a:cubicBezTo>
                    <a:pt x="1945" y="1307"/>
                    <a:pt x="1854" y="1490"/>
                    <a:pt x="1733" y="1611"/>
                  </a:cubicBezTo>
                  <a:cubicBezTo>
                    <a:pt x="1611" y="1703"/>
                    <a:pt x="1429" y="1763"/>
                    <a:pt x="1186" y="1763"/>
                  </a:cubicBezTo>
                  <a:lnTo>
                    <a:pt x="517" y="1763"/>
                  </a:lnTo>
                  <a:lnTo>
                    <a:pt x="517" y="426"/>
                  </a:lnTo>
                  <a:close/>
                  <a:moveTo>
                    <a:pt x="0" y="0"/>
                  </a:moveTo>
                  <a:lnTo>
                    <a:pt x="0" y="3800"/>
                  </a:lnTo>
                  <a:lnTo>
                    <a:pt x="517" y="3800"/>
                  </a:lnTo>
                  <a:lnTo>
                    <a:pt x="517" y="2189"/>
                  </a:lnTo>
                  <a:lnTo>
                    <a:pt x="1094" y="2189"/>
                  </a:lnTo>
                  <a:cubicBezTo>
                    <a:pt x="1307" y="2189"/>
                    <a:pt x="1459" y="2250"/>
                    <a:pt x="1581" y="2310"/>
                  </a:cubicBezTo>
                  <a:cubicBezTo>
                    <a:pt x="1702" y="2402"/>
                    <a:pt x="1824" y="2584"/>
                    <a:pt x="1945" y="2827"/>
                  </a:cubicBezTo>
                  <a:lnTo>
                    <a:pt x="2432" y="3800"/>
                  </a:lnTo>
                  <a:lnTo>
                    <a:pt x="2979" y="3800"/>
                  </a:lnTo>
                  <a:lnTo>
                    <a:pt x="2462" y="2766"/>
                  </a:lnTo>
                  <a:cubicBezTo>
                    <a:pt x="2341" y="2554"/>
                    <a:pt x="2249" y="2371"/>
                    <a:pt x="2158" y="2250"/>
                  </a:cubicBezTo>
                  <a:cubicBezTo>
                    <a:pt x="2037" y="2128"/>
                    <a:pt x="1945" y="2067"/>
                    <a:pt x="1824" y="2007"/>
                  </a:cubicBezTo>
                  <a:cubicBezTo>
                    <a:pt x="2037" y="1946"/>
                    <a:pt x="2189" y="1855"/>
                    <a:pt x="2310" y="1703"/>
                  </a:cubicBezTo>
                  <a:cubicBezTo>
                    <a:pt x="2432" y="1520"/>
                    <a:pt x="2462" y="1338"/>
                    <a:pt x="2462" y="1095"/>
                  </a:cubicBezTo>
                  <a:cubicBezTo>
                    <a:pt x="2462" y="730"/>
                    <a:pt x="2371" y="456"/>
                    <a:pt x="2158" y="274"/>
                  </a:cubicBezTo>
                  <a:cubicBezTo>
                    <a:pt x="1945" y="92"/>
                    <a:pt x="1611" y="0"/>
                    <a:pt x="118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968561" y="4019428"/>
              <a:ext cx="119462" cy="184310"/>
            </a:xfrm>
            <a:custGeom>
              <a:avLst/>
              <a:gdLst/>
              <a:ahLst/>
              <a:cxnLst/>
              <a:rect l="l" t="t" r="r" b="b"/>
              <a:pathLst>
                <a:path w="2463" h="3800" extrusionOk="0">
                  <a:moveTo>
                    <a:pt x="1" y="0"/>
                  </a:moveTo>
                  <a:lnTo>
                    <a:pt x="1" y="3800"/>
                  </a:lnTo>
                  <a:lnTo>
                    <a:pt x="2463" y="3800"/>
                  </a:lnTo>
                  <a:lnTo>
                    <a:pt x="2463" y="3374"/>
                  </a:lnTo>
                  <a:lnTo>
                    <a:pt x="517" y="3374"/>
                  </a:lnTo>
                  <a:lnTo>
                    <a:pt x="517" y="2007"/>
                  </a:lnTo>
                  <a:lnTo>
                    <a:pt x="2341" y="2007"/>
                  </a:lnTo>
                  <a:lnTo>
                    <a:pt x="2341" y="1551"/>
                  </a:lnTo>
                  <a:lnTo>
                    <a:pt x="517" y="1551"/>
                  </a:lnTo>
                  <a:lnTo>
                    <a:pt x="517" y="426"/>
                  </a:lnTo>
                  <a:lnTo>
                    <a:pt x="2402" y="42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1105679" y="4019428"/>
              <a:ext cx="169565" cy="184310"/>
            </a:xfrm>
            <a:custGeom>
              <a:avLst/>
              <a:gdLst/>
              <a:ahLst/>
              <a:cxnLst/>
              <a:rect l="l" t="t" r="r" b="b"/>
              <a:pathLst>
                <a:path w="3496" h="3800" extrusionOk="0">
                  <a:moveTo>
                    <a:pt x="1763" y="517"/>
                  </a:moveTo>
                  <a:lnTo>
                    <a:pt x="2463" y="2402"/>
                  </a:lnTo>
                  <a:lnTo>
                    <a:pt x="1064" y="2402"/>
                  </a:lnTo>
                  <a:lnTo>
                    <a:pt x="1763" y="517"/>
                  </a:lnTo>
                  <a:close/>
                  <a:moveTo>
                    <a:pt x="1459" y="0"/>
                  </a:moveTo>
                  <a:lnTo>
                    <a:pt x="0" y="3800"/>
                  </a:lnTo>
                  <a:lnTo>
                    <a:pt x="548" y="3800"/>
                  </a:lnTo>
                  <a:lnTo>
                    <a:pt x="882" y="2827"/>
                  </a:lnTo>
                  <a:lnTo>
                    <a:pt x="2614" y="2827"/>
                  </a:lnTo>
                  <a:lnTo>
                    <a:pt x="2949" y="3800"/>
                  </a:lnTo>
                  <a:lnTo>
                    <a:pt x="3496" y="380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1301777" y="4019428"/>
              <a:ext cx="156324" cy="184310"/>
            </a:xfrm>
            <a:custGeom>
              <a:avLst/>
              <a:gdLst/>
              <a:ahLst/>
              <a:cxnLst/>
              <a:rect l="l" t="t" r="r" b="b"/>
              <a:pathLst>
                <a:path w="3223" h="3800" extrusionOk="0">
                  <a:moveTo>
                    <a:pt x="1155" y="426"/>
                  </a:moveTo>
                  <a:cubicBezTo>
                    <a:pt x="1672" y="426"/>
                    <a:pt x="2067" y="548"/>
                    <a:pt x="2310" y="791"/>
                  </a:cubicBezTo>
                  <a:cubicBezTo>
                    <a:pt x="2553" y="1003"/>
                    <a:pt x="2675" y="1399"/>
                    <a:pt x="2675" y="1885"/>
                  </a:cubicBezTo>
                  <a:cubicBezTo>
                    <a:pt x="2675" y="2402"/>
                    <a:pt x="2553" y="2797"/>
                    <a:pt x="2310" y="3040"/>
                  </a:cubicBezTo>
                  <a:cubicBezTo>
                    <a:pt x="2067" y="3253"/>
                    <a:pt x="1672" y="3374"/>
                    <a:pt x="1155" y="3374"/>
                  </a:cubicBezTo>
                  <a:lnTo>
                    <a:pt x="517" y="3374"/>
                  </a:lnTo>
                  <a:lnTo>
                    <a:pt x="517" y="426"/>
                  </a:lnTo>
                  <a:close/>
                  <a:moveTo>
                    <a:pt x="0" y="0"/>
                  </a:moveTo>
                  <a:lnTo>
                    <a:pt x="0" y="3800"/>
                  </a:lnTo>
                  <a:lnTo>
                    <a:pt x="1064" y="3800"/>
                  </a:lnTo>
                  <a:cubicBezTo>
                    <a:pt x="1793" y="3800"/>
                    <a:pt x="2341" y="3648"/>
                    <a:pt x="2705" y="3344"/>
                  </a:cubicBezTo>
                  <a:cubicBezTo>
                    <a:pt x="3040" y="3040"/>
                    <a:pt x="3222" y="2554"/>
                    <a:pt x="3222" y="1885"/>
                  </a:cubicBezTo>
                  <a:cubicBezTo>
                    <a:pt x="3222" y="1247"/>
                    <a:pt x="3040" y="760"/>
                    <a:pt x="2705" y="456"/>
                  </a:cubicBezTo>
                  <a:cubicBezTo>
                    <a:pt x="2341" y="152"/>
                    <a:pt x="1793" y="0"/>
                    <a:pt x="1064"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1458054" y="4019428"/>
              <a:ext cx="156275" cy="184310"/>
            </a:xfrm>
            <a:custGeom>
              <a:avLst/>
              <a:gdLst/>
              <a:ahLst/>
              <a:cxnLst/>
              <a:rect l="l" t="t" r="r" b="b"/>
              <a:pathLst>
                <a:path w="3222" h="3800" extrusionOk="0">
                  <a:moveTo>
                    <a:pt x="0" y="0"/>
                  </a:moveTo>
                  <a:lnTo>
                    <a:pt x="1337" y="2007"/>
                  </a:lnTo>
                  <a:lnTo>
                    <a:pt x="1337" y="3800"/>
                  </a:lnTo>
                  <a:lnTo>
                    <a:pt x="1885" y="3800"/>
                  </a:lnTo>
                  <a:lnTo>
                    <a:pt x="1885" y="2007"/>
                  </a:lnTo>
                  <a:lnTo>
                    <a:pt x="3222" y="0"/>
                  </a:lnTo>
                  <a:lnTo>
                    <a:pt x="2675" y="0"/>
                  </a:lnTo>
                  <a:lnTo>
                    <a:pt x="1611" y="1551"/>
                  </a:lnTo>
                  <a:lnTo>
                    <a:pt x="54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1631986" y="4016469"/>
              <a:ext cx="98848" cy="187268"/>
            </a:xfrm>
            <a:custGeom>
              <a:avLst/>
              <a:gdLst/>
              <a:ahLst/>
              <a:cxnLst/>
              <a:rect l="l" t="t" r="r" b="b"/>
              <a:pathLst>
                <a:path w="2038" h="3861" extrusionOk="0">
                  <a:moveTo>
                    <a:pt x="1004" y="1"/>
                  </a:moveTo>
                  <a:cubicBezTo>
                    <a:pt x="821" y="1"/>
                    <a:pt x="639" y="1"/>
                    <a:pt x="487" y="61"/>
                  </a:cubicBezTo>
                  <a:cubicBezTo>
                    <a:pt x="305" y="122"/>
                    <a:pt x="153" y="183"/>
                    <a:pt x="1" y="274"/>
                  </a:cubicBezTo>
                  <a:lnTo>
                    <a:pt x="1" y="760"/>
                  </a:lnTo>
                  <a:cubicBezTo>
                    <a:pt x="153" y="639"/>
                    <a:pt x="305" y="548"/>
                    <a:pt x="457" y="487"/>
                  </a:cubicBezTo>
                  <a:cubicBezTo>
                    <a:pt x="639" y="426"/>
                    <a:pt x="761" y="396"/>
                    <a:pt x="913" y="396"/>
                  </a:cubicBezTo>
                  <a:cubicBezTo>
                    <a:pt x="1095" y="396"/>
                    <a:pt x="1247" y="457"/>
                    <a:pt x="1338" y="548"/>
                  </a:cubicBezTo>
                  <a:cubicBezTo>
                    <a:pt x="1460" y="639"/>
                    <a:pt x="1520" y="760"/>
                    <a:pt x="1520" y="912"/>
                  </a:cubicBezTo>
                  <a:cubicBezTo>
                    <a:pt x="1520" y="1004"/>
                    <a:pt x="1490" y="1095"/>
                    <a:pt x="1460" y="1156"/>
                  </a:cubicBezTo>
                  <a:cubicBezTo>
                    <a:pt x="1399" y="1247"/>
                    <a:pt x="1338" y="1338"/>
                    <a:pt x="1247" y="1429"/>
                  </a:cubicBezTo>
                  <a:lnTo>
                    <a:pt x="1004" y="1642"/>
                  </a:lnTo>
                  <a:cubicBezTo>
                    <a:pt x="852" y="1794"/>
                    <a:pt x="761" y="1916"/>
                    <a:pt x="700" y="2037"/>
                  </a:cubicBezTo>
                  <a:cubicBezTo>
                    <a:pt x="669" y="2128"/>
                    <a:pt x="639" y="2280"/>
                    <a:pt x="639" y="2463"/>
                  </a:cubicBezTo>
                  <a:lnTo>
                    <a:pt x="639" y="2858"/>
                  </a:lnTo>
                  <a:lnTo>
                    <a:pt x="1125" y="2858"/>
                  </a:lnTo>
                  <a:lnTo>
                    <a:pt x="1125" y="2523"/>
                  </a:lnTo>
                  <a:cubicBezTo>
                    <a:pt x="1125" y="2432"/>
                    <a:pt x="1125" y="2371"/>
                    <a:pt x="1125" y="2311"/>
                  </a:cubicBezTo>
                  <a:cubicBezTo>
                    <a:pt x="1125" y="2280"/>
                    <a:pt x="1156" y="2219"/>
                    <a:pt x="1156" y="2189"/>
                  </a:cubicBezTo>
                  <a:cubicBezTo>
                    <a:pt x="1156" y="2159"/>
                    <a:pt x="1186" y="2098"/>
                    <a:pt x="1217" y="2068"/>
                  </a:cubicBezTo>
                  <a:cubicBezTo>
                    <a:pt x="1247" y="2007"/>
                    <a:pt x="1308" y="1946"/>
                    <a:pt x="1399" y="1885"/>
                  </a:cubicBezTo>
                  <a:lnTo>
                    <a:pt x="1612" y="1642"/>
                  </a:lnTo>
                  <a:cubicBezTo>
                    <a:pt x="1764" y="1520"/>
                    <a:pt x="1885" y="1368"/>
                    <a:pt x="1946" y="1247"/>
                  </a:cubicBezTo>
                  <a:cubicBezTo>
                    <a:pt x="2007" y="1156"/>
                    <a:pt x="2037" y="1034"/>
                    <a:pt x="2037" y="882"/>
                  </a:cubicBezTo>
                  <a:cubicBezTo>
                    <a:pt x="2037" y="609"/>
                    <a:pt x="1946" y="396"/>
                    <a:pt x="1733" y="244"/>
                  </a:cubicBezTo>
                  <a:cubicBezTo>
                    <a:pt x="1551" y="61"/>
                    <a:pt x="1308" y="1"/>
                    <a:pt x="1004" y="1"/>
                  </a:cubicBezTo>
                  <a:close/>
                  <a:moveTo>
                    <a:pt x="609" y="3223"/>
                  </a:moveTo>
                  <a:lnTo>
                    <a:pt x="609" y="3861"/>
                  </a:lnTo>
                  <a:lnTo>
                    <a:pt x="1125" y="3861"/>
                  </a:lnTo>
                  <a:lnTo>
                    <a:pt x="1125"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a:off x="1127796" y="4401241"/>
              <a:ext cx="119462" cy="134206"/>
            </a:xfrm>
            <a:custGeom>
              <a:avLst/>
              <a:gdLst/>
              <a:ahLst/>
              <a:cxnLst/>
              <a:rect l="l" t="t" r="r" b="b"/>
              <a:pathLst>
                <a:path w="2463" h="2767" extrusionOk="0">
                  <a:moveTo>
                    <a:pt x="1216" y="305"/>
                  </a:moveTo>
                  <a:cubicBezTo>
                    <a:pt x="1490" y="305"/>
                    <a:pt x="1703" y="396"/>
                    <a:pt x="1855" y="578"/>
                  </a:cubicBezTo>
                  <a:cubicBezTo>
                    <a:pt x="2007" y="791"/>
                    <a:pt x="2067" y="1034"/>
                    <a:pt x="2067" y="1369"/>
                  </a:cubicBezTo>
                  <a:cubicBezTo>
                    <a:pt x="2067" y="1703"/>
                    <a:pt x="2007" y="1977"/>
                    <a:pt x="1855" y="2189"/>
                  </a:cubicBezTo>
                  <a:cubicBezTo>
                    <a:pt x="1703" y="2372"/>
                    <a:pt x="1490" y="2463"/>
                    <a:pt x="1216" y="2463"/>
                  </a:cubicBezTo>
                  <a:cubicBezTo>
                    <a:pt x="973" y="2463"/>
                    <a:pt x="760" y="2372"/>
                    <a:pt x="608" y="2189"/>
                  </a:cubicBezTo>
                  <a:cubicBezTo>
                    <a:pt x="456" y="1977"/>
                    <a:pt x="365" y="1703"/>
                    <a:pt x="365" y="1369"/>
                  </a:cubicBezTo>
                  <a:cubicBezTo>
                    <a:pt x="365" y="1034"/>
                    <a:pt x="456" y="791"/>
                    <a:pt x="608" y="578"/>
                  </a:cubicBezTo>
                  <a:cubicBezTo>
                    <a:pt x="760" y="396"/>
                    <a:pt x="973" y="305"/>
                    <a:pt x="1216" y="305"/>
                  </a:cubicBezTo>
                  <a:close/>
                  <a:moveTo>
                    <a:pt x="1216" y="1"/>
                  </a:moveTo>
                  <a:cubicBezTo>
                    <a:pt x="851" y="1"/>
                    <a:pt x="548" y="122"/>
                    <a:pt x="335" y="366"/>
                  </a:cubicBezTo>
                  <a:cubicBezTo>
                    <a:pt x="122" y="639"/>
                    <a:pt x="0" y="974"/>
                    <a:pt x="0" y="1369"/>
                  </a:cubicBezTo>
                  <a:cubicBezTo>
                    <a:pt x="0" y="1794"/>
                    <a:pt x="122" y="2129"/>
                    <a:pt x="335" y="2372"/>
                  </a:cubicBezTo>
                  <a:cubicBezTo>
                    <a:pt x="548" y="2645"/>
                    <a:pt x="851" y="2767"/>
                    <a:pt x="1216" y="2767"/>
                  </a:cubicBezTo>
                  <a:cubicBezTo>
                    <a:pt x="1611" y="2767"/>
                    <a:pt x="1885" y="2645"/>
                    <a:pt x="2128" y="2372"/>
                  </a:cubicBezTo>
                  <a:cubicBezTo>
                    <a:pt x="2341" y="2129"/>
                    <a:pt x="2462" y="1794"/>
                    <a:pt x="2462" y="1369"/>
                  </a:cubicBezTo>
                  <a:cubicBezTo>
                    <a:pt x="2462" y="974"/>
                    <a:pt x="2341" y="639"/>
                    <a:pt x="2128" y="366"/>
                  </a:cubicBezTo>
                  <a:cubicBezTo>
                    <a:pt x="1885" y="122"/>
                    <a:pt x="1611" y="1"/>
                    <a:pt x="121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1273742" y="4404200"/>
              <a:ext cx="103262" cy="128338"/>
            </a:xfrm>
            <a:custGeom>
              <a:avLst/>
              <a:gdLst/>
              <a:ahLst/>
              <a:cxnLst/>
              <a:rect l="l" t="t" r="r" b="b"/>
              <a:pathLst>
                <a:path w="2129" h="2646" extrusionOk="0">
                  <a:moveTo>
                    <a:pt x="1" y="1"/>
                  </a:moveTo>
                  <a:lnTo>
                    <a:pt x="1" y="2645"/>
                  </a:lnTo>
                  <a:lnTo>
                    <a:pt x="365" y="2645"/>
                  </a:lnTo>
                  <a:lnTo>
                    <a:pt x="365" y="1368"/>
                  </a:lnTo>
                  <a:lnTo>
                    <a:pt x="1642" y="2645"/>
                  </a:lnTo>
                  <a:lnTo>
                    <a:pt x="2128" y="2645"/>
                  </a:lnTo>
                  <a:lnTo>
                    <a:pt x="700" y="1216"/>
                  </a:lnTo>
                  <a:lnTo>
                    <a:pt x="2007" y="1"/>
                  </a:lnTo>
                  <a:lnTo>
                    <a:pt x="1551" y="1"/>
                  </a:lnTo>
                  <a:lnTo>
                    <a:pt x="365" y="1125"/>
                  </a:lnTo>
                  <a:lnTo>
                    <a:pt x="365"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480571" y="3577131"/>
              <a:ext cx="1624688" cy="1260531"/>
            </a:xfrm>
            <a:custGeom>
              <a:avLst/>
              <a:gdLst/>
              <a:ahLst/>
              <a:cxnLst/>
              <a:rect l="l" t="t" r="r" b="b"/>
              <a:pathLst>
                <a:path w="33497" h="25989" extrusionOk="0">
                  <a:moveTo>
                    <a:pt x="1" y="1"/>
                  </a:moveTo>
                  <a:lnTo>
                    <a:pt x="1" y="25989"/>
                  </a:lnTo>
                  <a:lnTo>
                    <a:pt x="33497" y="25989"/>
                  </a:lnTo>
                  <a:lnTo>
                    <a:pt x="33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499730" y="3596290"/>
              <a:ext cx="1587826" cy="1220759"/>
            </a:xfrm>
            <a:custGeom>
              <a:avLst/>
              <a:gdLst/>
              <a:ahLst/>
              <a:cxnLst/>
              <a:rect l="l" t="t" r="r" b="b"/>
              <a:pathLst>
                <a:path w="32737" h="25169" extrusionOk="0">
                  <a:moveTo>
                    <a:pt x="1" y="1"/>
                  </a:moveTo>
                  <a:lnTo>
                    <a:pt x="1" y="25168"/>
                  </a:lnTo>
                  <a:lnTo>
                    <a:pt x="32737" y="25168"/>
                  </a:lnTo>
                  <a:lnTo>
                    <a:pt x="32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498274" y="3597794"/>
              <a:ext cx="1589281" cy="128289"/>
            </a:xfrm>
            <a:custGeom>
              <a:avLst/>
              <a:gdLst/>
              <a:ahLst/>
              <a:cxnLst/>
              <a:rect l="l" t="t" r="r" b="b"/>
              <a:pathLst>
                <a:path w="32767" h="2645" extrusionOk="0">
                  <a:moveTo>
                    <a:pt x="0" y="0"/>
                  </a:moveTo>
                  <a:lnTo>
                    <a:pt x="0" y="2645"/>
                  </a:lnTo>
                  <a:lnTo>
                    <a:pt x="32767" y="2645"/>
                  </a:lnTo>
                  <a:lnTo>
                    <a:pt x="32767" y="0"/>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1976988" y="3613993"/>
              <a:ext cx="92931" cy="94386"/>
            </a:xfrm>
            <a:custGeom>
              <a:avLst/>
              <a:gdLst/>
              <a:ahLst/>
              <a:cxnLst/>
              <a:rect l="l" t="t" r="r" b="b"/>
              <a:pathLst>
                <a:path w="1916" h="1946" extrusionOk="0">
                  <a:moveTo>
                    <a:pt x="0" y="1"/>
                  </a:moveTo>
                  <a:lnTo>
                    <a:pt x="0"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1988775" y="3627283"/>
              <a:ext cx="69359" cy="67855"/>
            </a:xfrm>
            <a:custGeom>
              <a:avLst/>
              <a:gdLst/>
              <a:ahLst/>
              <a:cxnLst/>
              <a:rect l="l" t="t" r="r" b="b"/>
              <a:pathLst>
                <a:path w="1430" h="1399" fill="none" extrusionOk="0">
                  <a:moveTo>
                    <a:pt x="0" y="1398"/>
                  </a:moveTo>
                  <a:lnTo>
                    <a:pt x="1429"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1988775" y="3627283"/>
              <a:ext cx="69359" cy="67855"/>
            </a:xfrm>
            <a:custGeom>
              <a:avLst/>
              <a:gdLst/>
              <a:ahLst/>
              <a:cxnLst/>
              <a:rect l="l" t="t" r="r" b="b"/>
              <a:pathLst>
                <a:path w="1430" h="1399" fill="none" extrusionOk="0">
                  <a:moveTo>
                    <a:pt x="0" y="0"/>
                  </a:moveTo>
                  <a:lnTo>
                    <a:pt x="1429" y="139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1851656" y="3613993"/>
              <a:ext cx="92931" cy="94386"/>
            </a:xfrm>
            <a:custGeom>
              <a:avLst/>
              <a:gdLst/>
              <a:ahLst/>
              <a:cxnLst/>
              <a:rect l="l" t="t" r="r" b="b"/>
              <a:pathLst>
                <a:path w="1916" h="1946" extrusionOk="0">
                  <a:moveTo>
                    <a:pt x="1" y="1"/>
                  </a:moveTo>
                  <a:lnTo>
                    <a:pt x="1" y="1946"/>
                  </a:lnTo>
                  <a:lnTo>
                    <a:pt x="1916" y="194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1869360" y="3633152"/>
              <a:ext cx="57524" cy="56069"/>
            </a:xfrm>
            <a:custGeom>
              <a:avLst/>
              <a:gdLst/>
              <a:ahLst/>
              <a:cxnLst/>
              <a:rect l="l" t="t" r="r" b="b"/>
              <a:pathLst>
                <a:path w="1186" h="1156" fill="none" extrusionOk="0">
                  <a:moveTo>
                    <a:pt x="0" y="1"/>
                  </a:moveTo>
                  <a:lnTo>
                    <a:pt x="1186" y="1"/>
                  </a:lnTo>
                  <a:lnTo>
                    <a:pt x="1186" y="1156"/>
                  </a:lnTo>
                  <a:lnTo>
                    <a:pt x="0" y="115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1869360" y="3646442"/>
              <a:ext cx="57524" cy="49"/>
            </a:xfrm>
            <a:custGeom>
              <a:avLst/>
              <a:gdLst/>
              <a:ahLst/>
              <a:cxnLst/>
              <a:rect l="l" t="t" r="r" b="b"/>
              <a:pathLst>
                <a:path w="1186" h="1" fill="none" extrusionOk="0">
                  <a:moveTo>
                    <a:pt x="0" y="0"/>
                  </a:moveTo>
                  <a:lnTo>
                    <a:pt x="1186"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1726373" y="3613993"/>
              <a:ext cx="92882" cy="94386"/>
            </a:xfrm>
            <a:custGeom>
              <a:avLst/>
              <a:gdLst/>
              <a:ahLst/>
              <a:cxnLst/>
              <a:rect l="l" t="t" r="r" b="b"/>
              <a:pathLst>
                <a:path w="1915" h="1946" extrusionOk="0">
                  <a:moveTo>
                    <a:pt x="0" y="1"/>
                  </a:moveTo>
                  <a:lnTo>
                    <a:pt x="0" y="1946"/>
                  </a:lnTo>
                  <a:lnTo>
                    <a:pt x="1915" y="194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1741069" y="3689173"/>
              <a:ext cx="63441" cy="49"/>
            </a:xfrm>
            <a:custGeom>
              <a:avLst/>
              <a:gdLst/>
              <a:ahLst/>
              <a:cxnLst/>
              <a:rect l="l" t="t" r="r" b="b"/>
              <a:pathLst>
                <a:path w="1308" h="1" fill="none" extrusionOk="0">
                  <a:moveTo>
                    <a:pt x="1" y="1"/>
                  </a:moveTo>
                  <a:lnTo>
                    <a:pt x="1308" y="1"/>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865346" y="4439607"/>
              <a:ext cx="855148" cy="241833"/>
            </a:xfrm>
            <a:custGeom>
              <a:avLst/>
              <a:gdLst/>
              <a:ahLst/>
              <a:cxnLst/>
              <a:rect l="l" t="t" r="r" b="b"/>
              <a:pathLst>
                <a:path w="17631" h="4986" fill="none" extrusionOk="0">
                  <a:moveTo>
                    <a:pt x="1" y="0"/>
                  </a:moveTo>
                  <a:lnTo>
                    <a:pt x="17630" y="0"/>
                  </a:lnTo>
                  <a:lnTo>
                    <a:pt x="17630" y="4985"/>
                  </a:lnTo>
                  <a:lnTo>
                    <a:pt x="1" y="4985"/>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883050" y="4455807"/>
              <a:ext cx="819741" cy="209385"/>
            </a:xfrm>
            <a:custGeom>
              <a:avLst/>
              <a:gdLst/>
              <a:ahLst/>
              <a:cxnLst/>
              <a:rect l="l" t="t" r="r" b="b"/>
              <a:pathLst>
                <a:path w="16901" h="4317" fill="none" extrusionOk="0">
                  <a:moveTo>
                    <a:pt x="16901" y="0"/>
                  </a:moveTo>
                  <a:lnTo>
                    <a:pt x="16901" y="4317"/>
                  </a:lnTo>
                  <a:lnTo>
                    <a:pt x="1" y="4317"/>
                  </a:lnTo>
                  <a:lnTo>
                    <a:pt x="1" y="0"/>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775421" y="3855780"/>
              <a:ext cx="169613" cy="185813"/>
            </a:xfrm>
            <a:custGeom>
              <a:avLst/>
              <a:gdLst/>
              <a:ahLst/>
              <a:cxnLst/>
              <a:rect l="l" t="t" r="r" b="b"/>
              <a:pathLst>
                <a:path w="3497" h="3831" extrusionOk="0">
                  <a:moveTo>
                    <a:pt x="1764" y="517"/>
                  </a:moveTo>
                  <a:lnTo>
                    <a:pt x="2463" y="2402"/>
                  </a:lnTo>
                  <a:lnTo>
                    <a:pt x="1065" y="2402"/>
                  </a:lnTo>
                  <a:lnTo>
                    <a:pt x="1764" y="517"/>
                  </a:lnTo>
                  <a:close/>
                  <a:moveTo>
                    <a:pt x="1460" y="0"/>
                  </a:moveTo>
                  <a:lnTo>
                    <a:pt x="1" y="3830"/>
                  </a:lnTo>
                  <a:lnTo>
                    <a:pt x="548" y="3830"/>
                  </a:lnTo>
                  <a:lnTo>
                    <a:pt x="913" y="2858"/>
                  </a:lnTo>
                  <a:lnTo>
                    <a:pt x="2615" y="2858"/>
                  </a:lnTo>
                  <a:lnTo>
                    <a:pt x="2980" y="3830"/>
                  </a:lnTo>
                  <a:lnTo>
                    <a:pt x="3496" y="383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972974" y="3855780"/>
              <a:ext cx="143082" cy="185813"/>
            </a:xfrm>
            <a:custGeom>
              <a:avLst/>
              <a:gdLst/>
              <a:ahLst/>
              <a:cxnLst/>
              <a:rect l="l" t="t" r="r" b="b"/>
              <a:pathLst>
                <a:path w="2950" h="3831" extrusionOk="0">
                  <a:moveTo>
                    <a:pt x="1156" y="426"/>
                  </a:moveTo>
                  <a:cubicBezTo>
                    <a:pt x="1399" y="426"/>
                    <a:pt x="1581" y="487"/>
                    <a:pt x="1703" y="608"/>
                  </a:cubicBezTo>
                  <a:cubicBezTo>
                    <a:pt x="1855" y="730"/>
                    <a:pt x="1916" y="882"/>
                    <a:pt x="1916" y="1095"/>
                  </a:cubicBezTo>
                  <a:cubicBezTo>
                    <a:pt x="1916" y="1338"/>
                    <a:pt x="1855" y="1490"/>
                    <a:pt x="1703" y="1611"/>
                  </a:cubicBezTo>
                  <a:cubicBezTo>
                    <a:pt x="1581" y="1733"/>
                    <a:pt x="1399" y="1794"/>
                    <a:pt x="1156" y="1794"/>
                  </a:cubicBezTo>
                  <a:lnTo>
                    <a:pt x="518" y="1794"/>
                  </a:lnTo>
                  <a:lnTo>
                    <a:pt x="518" y="426"/>
                  </a:lnTo>
                  <a:close/>
                  <a:moveTo>
                    <a:pt x="1" y="0"/>
                  </a:moveTo>
                  <a:lnTo>
                    <a:pt x="1" y="3830"/>
                  </a:lnTo>
                  <a:lnTo>
                    <a:pt x="518" y="3830"/>
                  </a:lnTo>
                  <a:lnTo>
                    <a:pt x="518" y="2219"/>
                  </a:lnTo>
                  <a:lnTo>
                    <a:pt x="1065" y="2219"/>
                  </a:lnTo>
                  <a:cubicBezTo>
                    <a:pt x="1277" y="2219"/>
                    <a:pt x="1429" y="2250"/>
                    <a:pt x="1551" y="2341"/>
                  </a:cubicBezTo>
                  <a:cubicBezTo>
                    <a:pt x="1673" y="2432"/>
                    <a:pt x="1794" y="2584"/>
                    <a:pt x="1916" y="2858"/>
                  </a:cubicBezTo>
                  <a:lnTo>
                    <a:pt x="2402" y="3830"/>
                  </a:lnTo>
                  <a:lnTo>
                    <a:pt x="2949" y="3830"/>
                  </a:lnTo>
                  <a:lnTo>
                    <a:pt x="2432" y="2766"/>
                  </a:lnTo>
                  <a:cubicBezTo>
                    <a:pt x="2341" y="2554"/>
                    <a:pt x="2220" y="2402"/>
                    <a:pt x="2129" y="2280"/>
                  </a:cubicBezTo>
                  <a:cubicBezTo>
                    <a:pt x="2007" y="2159"/>
                    <a:pt x="1916" y="2067"/>
                    <a:pt x="1794" y="2037"/>
                  </a:cubicBezTo>
                  <a:cubicBezTo>
                    <a:pt x="2007" y="1976"/>
                    <a:pt x="2159" y="1855"/>
                    <a:pt x="2281" y="1703"/>
                  </a:cubicBezTo>
                  <a:cubicBezTo>
                    <a:pt x="2402" y="1551"/>
                    <a:pt x="2463" y="1338"/>
                    <a:pt x="2463" y="1095"/>
                  </a:cubicBezTo>
                  <a:cubicBezTo>
                    <a:pt x="2463" y="730"/>
                    <a:pt x="2341" y="456"/>
                    <a:pt x="2129" y="274"/>
                  </a:cubicBezTo>
                  <a:cubicBezTo>
                    <a:pt x="1916" y="92"/>
                    <a:pt x="1581" y="0"/>
                    <a:pt x="115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1148410" y="3855780"/>
              <a:ext cx="119462" cy="185813"/>
            </a:xfrm>
            <a:custGeom>
              <a:avLst/>
              <a:gdLst/>
              <a:ahLst/>
              <a:cxnLst/>
              <a:rect l="l" t="t" r="r" b="b"/>
              <a:pathLst>
                <a:path w="2463" h="3831" extrusionOk="0">
                  <a:moveTo>
                    <a:pt x="1" y="0"/>
                  </a:moveTo>
                  <a:lnTo>
                    <a:pt x="1" y="3830"/>
                  </a:lnTo>
                  <a:lnTo>
                    <a:pt x="2463" y="3830"/>
                  </a:lnTo>
                  <a:lnTo>
                    <a:pt x="2463" y="3374"/>
                  </a:lnTo>
                  <a:lnTo>
                    <a:pt x="518" y="3374"/>
                  </a:lnTo>
                  <a:lnTo>
                    <a:pt x="518" y="2007"/>
                  </a:lnTo>
                  <a:lnTo>
                    <a:pt x="2341" y="2007"/>
                  </a:lnTo>
                  <a:lnTo>
                    <a:pt x="2341" y="1581"/>
                  </a:lnTo>
                  <a:lnTo>
                    <a:pt x="518" y="1581"/>
                  </a:lnTo>
                  <a:lnTo>
                    <a:pt x="518" y="456"/>
                  </a:lnTo>
                  <a:lnTo>
                    <a:pt x="2402" y="45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1363667" y="3855780"/>
              <a:ext cx="156324" cy="185813"/>
            </a:xfrm>
            <a:custGeom>
              <a:avLst/>
              <a:gdLst/>
              <a:ahLst/>
              <a:cxnLst/>
              <a:rect l="l" t="t" r="r" b="b"/>
              <a:pathLst>
                <a:path w="3223" h="3831" extrusionOk="0">
                  <a:moveTo>
                    <a:pt x="1" y="0"/>
                  </a:moveTo>
                  <a:lnTo>
                    <a:pt x="1369" y="2007"/>
                  </a:lnTo>
                  <a:lnTo>
                    <a:pt x="1369" y="3830"/>
                  </a:lnTo>
                  <a:lnTo>
                    <a:pt x="1885" y="3830"/>
                  </a:lnTo>
                  <a:lnTo>
                    <a:pt x="1885" y="2007"/>
                  </a:lnTo>
                  <a:lnTo>
                    <a:pt x="3223" y="0"/>
                  </a:lnTo>
                  <a:lnTo>
                    <a:pt x="2676" y="0"/>
                  </a:lnTo>
                  <a:lnTo>
                    <a:pt x="1612" y="1581"/>
                  </a:lnTo>
                  <a:lnTo>
                    <a:pt x="54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1519944" y="3852821"/>
              <a:ext cx="171068" cy="191730"/>
            </a:xfrm>
            <a:custGeom>
              <a:avLst/>
              <a:gdLst/>
              <a:ahLst/>
              <a:cxnLst/>
              <a:rect l="l" t="t" r="r" b="b"/>
              <a:pathLst>
                <a:path w="3527" h="3953" extrusionOk="0">
                  <a:moveTo>
                    <a:pt x="1764" y="426"/>
                  </a:moveTo>
                  <a:cubicBezTo>
                    <a:pt x="2128" y="426"/>
                    <a:pt x="2432" y="548"/>
                    <a:pt x="2645" y="852"/>
                  </a:cubicBezTo>
                  <a:cubicBezTo>
                    <a:pt x="2858" y="1125"/>
                    <a:pt x="2979" y="1490"/>
                    <a:pt x="2979" y="1976"/>
                  </a:cubicBezTo>
                  <a:cubicBezTo>
                    <a:pt x="2979" y="2463"/>
                    <a:pt x="2858" y="2827"/>
                    <a:pt x="2645" y="3131"/>
                  </a:cubicBezTo>
                  <a:cubicBezTo>
                    <a:pt x="2432" y="3405"/>
                    <a:pt x="2128" y="3527"/>
                    <a:pt x="1764" y="3527"/>
                  </a:cubicBezTo>
                  <a:cubicBezTo>
                    <a:pt x="1399" y="3527"/>
                    <a:pt x="1095" y="3405"/>
                    <a:pt x="882" y="3131"/>
                  </a:cubicBezTo>
                  <a:cubicBezTo>
                    <a:pt x="639" y="2827"/>
                    <a:pt x="548" y="2463"/>
                    <a:pt x="548" y="1976"/>
                  </a:cubicBezTo>
                  <a:cubicBezTo>
                    <a:pt x="548" y="1490"/>
                    <a:pt x="639" y="1125"/>
                    <a:pt x="882" y="852"/>
                  </a:cubicBezTo>
                  <a:cubicBezTo>
                    <a:pt x="1095" y="548"/>
                    <a:pt x="1399" y="426"/>
                    <a:pt x="1764" y="426"/>
                  </a:cubicBezTo>
                  <a:close/>
                  <a:moveTo>
                    <a:pt x="1764" y="1"/>
                  </a:moveTo>
                  <a:cubicBezTo>
                    <a:pt x="1216" y="1"/>
                    <a:pt x="791" y="183"/>
                    <a:pt x="487" y="548"/>
                  </a:cubicBezTo>
                  <a:cubicBezTo>
                    <a:pt x="153" y="913"/>
                    <a:pt x="1" y="1369"/>
                    <a:pt x="1" y="1976"/>
                  </a:cubicBezTo>
                  <a:cubicBezTo>
                    <a:pt x="1" y="2584"/>
                    <a:pt x="153" y="3071"/>
                    <a:pt x="487" y="3435"/>
                  </a:cubicBezTo>
                  <a:cubicBezTo>
                    <a:pt x="791" y="3770"/>
                    <a:pt x="1216" y="3952"/>
                    <a:pt x="1764" y="3952"/>
                  </a:cubicBezTo>
                  <a:cubicBezTo>
                    <a:pt x="2311" y="3952"/>
                    <a:pt x="2736" y="3770"/>
                    <a:pt x="3040" y="3435"/>
                  </a:cubicBezTo>
                  <a:cubicBezTo>
                    <a:pt x="3375" y="3071"/>
                    <a:pt x="3527" y="2584"/>
                    <a:pt x="3527" y="1976"/>
                  </a:cubicBezTo>
                  <a:cubicBezTo>
                    <a:pt x="3527" y="1369"/>
                    <a:pt x="3375" y="913"/>
                    <a:pt x="3040" y="548"/>
                  </a:cubicBezTo>
                  <a:cubicBezTo>
                    <a:pt x="2736" y="183"/>
                    <a:pt x="2311" y="1"/>
                    <a:pt x="1764"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1727828" y="3855780"/>
              <a:ext cx="140124" cy="188772"/>
            </a:xfrm>
            <a:custGeom>
              <a:avLst/>
              <a:gdLst/>
              <a:ahLst/>
              <a:cxnLst/>
              <a:rect l="l" t="t" r="r" b="b"/>
              <a:pathLst>
                <a:path w="2889" h="3892" extrusionOk="0">
                  <a:moveTo>
                    <a:pt x="0" y="0"/>
                  </a:moveTo>
                  <a:lnTo>
                    <a:pt x="0" y="2402"/>
                  </a:lnTo>
                  <a:cubicBezTo>
                    <a:pt x="0" y="2888"/>
                    <a:pt x="122" y="3253"/>
                    <a:pt x="365" y="3526"/>
                  </a:cubicBezTo>
                  <a:cubicBezTo>
                    <a:pt x="608" y="3770"/>
                    <a:pt x="973" y="3891"/>
                    <a:pt x="1459" y="3891"/>
                  </a:cubicBezTo>
                  <a:cubicBezTo>
                    <a:pt x="1915" y="3891"/>
                    <a:pt x="2280" y="3770"/>
                    <a:pt x="2523" y="3526"/>
                  </a:cubicBezTo>
                  <a:cubicBezTo>
                    <a:pt x="2766" y="3253"/>
                    <a:pt x="2888" y="2888"/>
                    <a:pt x="2888" y="2402"/>
                  </a:cubicBezTo>
                  <a:lnTo>
                    <a:pt x="2888" y="0"/>
                  </a:lnTo>
                  <a:lnTo>
                    <a:pt x="2371" y="0"/>
                  </a:lnTo>
                  <a:lnTo>
                    <a:pt x="2371" y="2311"/>
                  </a:lnTo>
                  <a:cubicBezTo>
                    <a:pt x="2371" y="2736"/>
                    <a:pt x="2311" y="3040"/>
                    <a:pt x="2159" y="3222"/>
                  </a:cubicBezTo>
                  <a:cubicBezTo>
                    <a:pt x="2007" y="3374"/>
                    <a:pt x="1763" y="3466"/>
                    <a:pt x="1459" y="3466"/>
                  </a:cubicBezTo>
                  <a:cubicBezTo>
                    <a:pt x="1125" y="3466"/>
                    <a:pt x="882" y="3374"/>
                    <a:pt x="730" y="3222"/>
                  </a:cubicBezTo>
                  <a:cubicBezTo>
                    <a:pt x="578" y="3040"/>
                    <a:pt x="517" y="2736"/>
                    <a:pt x="517" y="2311"/>
                  </a:cubicBezTo>
                  <a:lnTo>
                    <a:pt x="51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865346" y="4091648"/>
              <a:ext cx="144537" cy="185813"/>
            </a:xfrm>
            <a:custGeom>
              <a:avLst/>
              <a:gdLst/>
              <a:ahLst/>
              <a:cxnLst/>
              <a:rect l="l" t="t" r="r" b="b"/>
              <a:pathLst>
                <a:path w="2980" h="3831" extrusionOk="0">
                  <a:moveTo>
                    <a:pt x="1156" y="426"/>
                  </a:moveTo>
                  <a:cubicBezTo>
                    <a:pt x="1399" y="426"/>
                    <a:pt x="1612" y="487"/>
                    <a:pt x="1734" y="609"/>
                  </a:cubicBezTo>
                  <a:cubicBezTo>
                    <a:pt x="1855" y="730"/>
                    <a:pt x="1916" y="882"/>
                    <a:pt x="1916" y="1095"/>
                  </a:cubicBezTo>
                  <a:cubicBezTo>
                    <a:pt x="1916" y="1338"/>
                    <a:pt x="1855" y="1490"/>
                    <a:pt x="1734" y="1612"/>
                  </a:cubicBezTo>
                  <a:cubicBezTo>
                    <a:pt x="1612" y="1733"/>
                    <a:pt x="1399" y="1794"/>
                    <a:pt x="1156" y="1794"/>
                  </a:cubicBezTo>
                  <a:lnTo>
                    <a:pt x="518" y="1794"/>
                  </a:lnTo>
                  <a:lnTo>
                    <a:pt x="518" y="426"/>
                  </a:lnTo>
                  <a:close/>
                  <a:moveTo>
                    <a:pt x="1" y="1"/>
                  </a:moveTo>
                  <a:lnTo>
                    <a:pt x="1" y="3831"/>
                  </a:lnTo>
                  <a:lnTo>
                    <a:pt x="518" y="3831"/>
                  </a:lnTo>
                  <a:lnTo>
                    <a:pt x="518" y="2220"/>
                  </a:lnTo>
                  <a:lnTo>
                    <a:pt x="1065" y="2220"/>
                  </a:lnTo>
                  <a:cubicBezTo>
                    <a:pt x="1278" y="2220"/>
                    <a:pt x="1430" y="2250"/>
                    <a:pt x="1551" y="2341"/>
                  </a:cubicBezTo>
                  <a:cubicBezTo>
                    <a:pt x="1673" y="2432"/>
                    <a:pt x="1794" y="2584"/>
                    <a:pt x="1916" y="2858"/>
                  </a:cubicBezTo>
                  <a:lnTo>
                    <a:pt x="2402" y="3831"/>
                  </a:lnTo>
                  <a:lnTo>
                    <a:pt x="2980" y="3831"/>
                  </a:lnTo>
                  <a:lnTo>
                    <a:pt x="2433" y="2767"/>
                  </a:lnTo>
                  <a:cubicBezTo>
                    <a:pt x="2341" y="2554"/>
                    <a:pt x="2220" y="2402"/>
                    <a:pt x="2129" y="2280"/>
                  </a:cubicBezTo>
                  <a:cubicBezTo>
                    <a:pt x="2037" y="2159"/>
                    <a:pt x="1916" y="2068"/>
                    <a:pt x="1794" y="2037"/>
                  </a:cubicBezTo>
                  <a:cubicBezTo>
                    <a:pt x="2007" y="1976"/>
                    <a:pt x="2189" y="1855"/>
                    <a:pt x="2281" y="1703"/>
                  </a:cubicBezTo>
                  <a:cubicBezTo>
                    <a:pt x="2402" y="1551"/>
                    <a:pt x="2463" y="1338"/>
                    <a:pt x="2463" y="1095"/>
                  </a:cubicBezTo>
                  <a:cubicBezTo>
                    <a:pt x="2463" y="730"/>
                    <a:pt x="2341" y="457"/>
                    <a:pt x="2129" y="274"/>
                  </a:cubicBezTo>
                  <a:cubicBezTo>
                    <a:pt x="1916" y="92"/>
                    <a:pt x="1612" y="1"/>
                    <a:pt x="115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1040830" y="4091648"/>
              <a:ext cx="119462" cy="185813"/>
            </a:xfrm>
            <a:custGeom>
              <a:avLst/>
              <a:gdLst/>
              <a:ahLst/>
              <a:cxnLst/>
              <a:rect l="l" t="t" r="r" b="b"/>
              <a:pathLst>
                <a:path w="2463" h="3831" extrusionOk="0">
                  <a:moveTo>
                    <a:pt x="0" y="1"/>
                  </a:moveTo>
                  <a:lnTo>
                    <a:pt x="0" y="3831"/>
                  </a:lnTo>
                  <a:lnTo>
                    <a:pt x="2462" y="3831"/>
                  </a:lnTo>
                  <a:lnTo>
                    <a:pt x="2462" y="3375"/>
                  </a:lnTo>
                  <a:lnTo>
                    <a:pt x="517" y="3375"/>
                  </a:lnTo>
                  <a:lnTo>
                    <a:pt x="517" y="2007"/>
                  </a:lnTo>
                  <a:lnTo>
                    <a:pt x="2341" y="2007"/>
                  </a:lnTo>
                  <a:lnTo>
                    <a:pt x="2341" y="1581"/>
                  </a:lnTo>
                  <a:lnTo>
                    <a:pt x="517" y="1581"/>
                  </a:lnTo>
                  <a:lnTo>
                    <a:pt x="517" y="457"/>
                  </a:lnTo>
                  <a:lnTo>
                    <a:pt x="2432" y="457"/>
                  </a:lnTo>
                  <a:lnTo>
                    <a:pt x="2432"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1179403" y="4091648"/>
              <a:ext cx="168110" cy="185813"/>
            </a:xfrm>
            <a:custGeom>
              <a:avLst/>
              <a:gdLst/>
              <a:ahLst/>
              <a:cxnLst/>
              <a:rect l="l" t="t" r="r" b="b"/>
              <a:pathLst>
                <a:path w="3466" h="3831" extrusionOk="0">
                  <a:moveTo>
                    <a:pt x="1733" y="518"/>
                  </a:moveTo>
                  <a:lnTo>
                    <a:pt x="2432" y="2402"/>
                  </a:lnTo>
                  <a:lnTo>
                    <a:pt x="1034" y="2402"/>
                  </a:lnTo>
                  <a:lnTo>
                    <a:pt x="1733" y="518"/>
                  </a:lnTo>
                  <a:close/>
                  <a:moveTo>
                    <a:pt x="1429" y="1"/>
                  </a:moveTo>
                  <a:lnTo>
                    <a:pt x="0" y="3831"/>
                  </a:lnTo>
                  <a:lnTo>
                    <a:pt x="517" y="3831"/>
                  </a:lnTo>
                  <a:lnTo>
                    <a:pt x="882" y="2858"/>
                  </a:lnTo>
                  <a:lnTo>
                    <a:pt x="2584" y="2858"/>
                  </a:lnTo>
                  <a:lnTo>
                    <a:pt x="2949" y="3831"/>
                  </a:lnTo>
                  <a:lnTo>
                    <a:pt x="3465" y="3831"/>
                  </a:lnTo>
                  <a:lnTo>
                    <a:pt x="203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1375453" y="4091648"/>
              <a:ext cx="154868" cy="185813"/>
            </a:xfrm>
            <a:custGeom>
              <a:avLst/>
              <a:gdLst/>
              <a:ahLst/>
              <a:cxnLst/>
              <a:rect l="l" t="t" r="r" b="b"/>
              <a:pathLst>
                <a:path w="3193" h="3831" extrusionOk="0">
                  <a:moveTo>
                    <a:pt x="1126" y="426"/>
                  </a:moveTo>
                  <a:cubicBezTo>
                    <a:pt x="1673" y="426"/>
                    <a:pt x="2037" y="548"/>
                    <a:pt x="2281" y="791"/>
                  </a:cubicBezTo>
                  <a:cubicBezTo>
                    <a:pt x="2524" y="1034"/>
                    <a:pt x="2645" y="1399"/>
                    <a:pt x="2645" y="1916"/>
                  </a:cubicBezTo>
                  <a:cubicBezTo>
                    <a:pt x="2645" y="2432"/>
                    <a:pt x="2524" y="2797"/>
                    <a:pt x="2281" y="3040"/>
                  </a:cubicBezTo>
                  <a:cubicBezTo>
                    <a:pt x="2037" y="3284"/>
                    <a:pt x="1673" y="3405"/>
                    <a:pt x="1126" y="3405"/>
                  </a:cubicBezTo>
                  <a:lnTo>
                    <a:pt x="518" y="3405"/>
                  </a:lnTo>
                  <a:lnTo>
                    <a:pt x="518" y="426"/>
                  </a:lnTo>
                  <a:close/>
                  <a:moveTo>
                    <a:pt x="1" y="1"/>
                  </a:moveTo>
                  <a:lnTo>
                    <a:pt x="1" y="3831"/>
                  </a:lnTo>
                  <a:lnTo>
                    <a:pt x="1065" y="3831"/>
                  </a:lnTo>
                  <a:cubicBezTo>
                    <a:pt x="1794" y="3831"/>
                    <a:pt x="2341" y="3679"/>
                    <a:pt x="2676" y="3375"/>
                  </a:cubicBezTo>
                  <a:cubicBezTo>
                    <a:pt x="3010" y="3040"/>
                    <a:pt x="3192" y="2584"/>
                    <a:pt x="3192" y="1916"/>
                  </a:cubicBezTo>
                  <a:cubicBezTo>
                    <a:pt x="3192" y="1247"/>
                    <a:pt x="3010" y="791"/>
                    <a:pt x="2676" y="487"/>
                  </a:cubicBezTo>
                  <a:cubicBezTo>
                    <a:pt x="2341" y="153"/>
                    <a:pt x="1794" y="1"/>
                    <a:pt x="1065"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1531730" y="4091648"/>
              <a:ext cx="154868" cy="185813"/>
            </a:xfrm>
            <a:custGeom>
              <a:avLst/>
              <a:gdLst/>
              <a:ahLst/>
              <a:cxnLst/>
              <a:rect l="l" t="t" r="r" b="b"/>
              <a:pathLst>
                <a:path w="3193" h="3831" extrusionOk="0">
                  <a:moveTo>
                    <a:pt x="1" y="1"/>
                  </a:moveTo>
                  <a:lnTo>
                    <a:pt x="1338" y="2007"/>
                  </a:lnTo>
                  <a:lnTo>
                    <a:pt x="1338" y="3831"/>
                  </a:lnTo>
                  <a:lnTo>
                    <a:pt x="1855" y="3831"/>
                  </a:lnTo>
                  <a:lnTo>
                    <a:pt x="1855" y="2007"/>
                  </a:lnTo>
                  <a:lnTo>
                    <a:pt x="3192" y="1"/>
                  </a:lnTo>
                  <a:lnTo>
                    <a:pt x="2645" y="1"/>
                  </a:lnTo>
                  <a:lnTo>
                    <a:pt x="1612" y="1581"/>
                  </a:lnTo>
                  <a:lnTo>
                    <a:pt x="548"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1704256" y="4088690"/>
              <a:ext cx="98800" cy="188772"/>
            </a:xfrm>
            <a:custGeom>
              <a:avLst/>
              <a:gdLst/>
              <a:ahLst/>
              <a:cxnLst/>
              <a:rect l="l" t="t" r="r" b="b"/>
              <a:pathLst>
                <a:path w="2037" h="3892" extrusionOk="0">
                  <a:moveTo>
                    <a:pt x="1003" y="1"/>
                  </a:moveTo>
                  <a:cubicBezTo>
                    <a:pt x="821" y="1"/>
                    <a:pt x="669" y="31"/>
                    <a:pt x="486" y="62"/>
                  </a:cubicBezTo>
                  <a:cubicBezTo>
                    <a:pt x="334" y="123"/>
                    <a:pt x="182" y="183"/>
                    <a:pt x="0" y="305"/>
                  </a:cubicBezTo>
                  <a:lnTo>
                    <a:pt x="0" y="761"/>
                  </a:lnTo>
                  <a:cubicBezTo>
                    <a:pt x="182" y="670"/>
                    <a:pt x="334" y="579"/>
                    <a:pt x="486" y="518"/>
                  </a:cubicBezTo>
                  <a:cubicBezTo>
                    <a:pt x="638" y="457"/>
                    <a:pt x="790" y="427"/>
                    <a:pt x="912" y="427"/>
                  </a:cubicBezTo>
                  <a:cubicBezTo>
                    <a:pt x="1094" y="427"/>
                    <a:pt x="1246" y="457"/>
                    <a:pt x="1368" y="548"/>
                  </a:cubicBezTo>
                  <a:cubicBezTo>
                    <a:pt x="1459" y="670"/>
                    <a:pt x="1520" y="791"/>
                    <a:pt x="1520" y="943"/>
                  </a:cubicBezTo>
                  <a:cubicBezTo>
                    <a:pt x="1520" y="1004"/>
                    <a:pt x="1489" y="1095"/>
                    <a:pt x="1459" y="1186"/>
                  </a:cubicBezTo>
                  <a:cubicBezTo>
                    <a:pt x="1429" y="1247"/>
                    <a:pt x="1338" y="1338"/>
                    <a:pt x="1246" y="1430"/>
                  </a:cubicBezTo>
                  <a:lnTo>
                    <a:pt x="1034" y="1642"/>
                  </a:lnTo>
                  <a:cubicBezTo>
                    <a:pt x="882" y="1794"/>
                    <a:pt x="760" y="1946"/>
                    <a:pt x="730" y="2037"/>
                  </a:cubicBezTo>
                  <a:cubicBezTo>
                    <a:pt x="669" y="2159"/>
                    <a:pt x="638" y="2281"/>
                    <a:pt x="638" y="2463"/>
                  </a:cubicBezTo>
                  <a:lnTo>
                    <a:pt x="638" y="2858"/>
                  </a:lnTo>
                  <a:lnTo>
                    <a:pt x="1125" y="2858"/>
                  </a:lnTo>
                  <a:lnTo>
                    <a:pt x="1125" y="2554"/>
                  </a:lnTo>
                  <a:cubicBezTo>
                    <a:pt x="1125" y="2463"/>
                    <a:pt x="1125" y="2372"/>
                    <a:pt x="1155" y="2341"/>
                  </a:cubicBezTo>
                  <a:cubicBezTo>
                    <a:pt x="1155" y="2281"/>
                    <a:pt x="1155" y="2250"/>
                    <a:pt x="1155" y="2220"/>
                  </a:cubicBezTo>
                  <a:cubicBezTo>
                    <a:pt x="1186" y="2159"/>
                    <a:pt x="1216" y="2129"/>
                    <a:pt x="1246" y="2068"/>
                  </a:cubicBezTo>
                  <a:cubicBezTo>
                    <a:pt x="1277" y="2037"/>
                    <a:pt x="1338" y="1977"/>
                    <a:pt x="1398" y="1886"/>
                  </a:cubicBezTo>
                  <a:lnTo>
                    <a:pt x="1641" y="1673"/>
                  </a:lnTo>
                  <a:cubicBezTo>
                    <a:pt x="1793" y="1521"/>
                    <a:pt x="1885" y="1399"/>
                    <a:pt x="1945" y="1278"/>
                  </a:cubicBezTo>
                  <a:cubicBezTo>
                    <a:pt x="2006" y="1156"/>
                    <a:pt x="2037" y="1034"/>
                    <a:pt x="2037" y="913"/>
                  </a:cubicBezTo>
                  <a:cubicBezTo>
                    <a:pt x="2037" y="639"/>
                    <a:pt x="1945" y="427"/>
                    <a:pt x="1763" y="244"/>
                  </a:cubicBezTo>
                  <a:cubicBezTo>
                    <a:pt x="1581" y="92"/>
                    <a:pt x="1307" y="1"/>
                    <a:pt x="1003" y="1"/>
                  </a:cubicBezTo>
                  <a:close/>
                  <a:moveTo>
                    <a:pt x="638" y="3223"/>
                  </a:moveTo>
                  <a:lnTo>
                    <a:pt x="638" y="3892"/>
                  </a:lnTo>
                  <a:lnTo>
                    <a:pt x="1155" y="3892"/>
                  </a:lnTo>
                  <a:lnTo>
                    <a:pt x="1155"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1200017" y="4474965"/>
              <a:ext cx="119462" cy="132751"/>
            </a:xfrm>
            <a:custGeom>
              <a:avLst/>
              <a:gdLst/>
              <a:ahLst/>
              <a:cxnLst/>
              <a:rect l="l" t="t" r="r" b="b"/>
              <a:pathLst>
                <a:path w="2463" h="2737" extrusionOk="0">
                  <a:moveTo>
                    <a:pt x="1247" y="274"/>
                  </a:moveTo>
                  <a:cubicBezTo>
                    <a:pt x="1490" y="274"/>
                    <a:pt x="1703" y="365"/>
                    <a:pt x="1855" y="578"/>
                  </a:cubicBezTo>
                  <a:cubicBezTo>
                    <a:pt x="2007" y="761"/>
                    <a:pt x="2098" y="1034"/>
                    <a:pt x="2098" y="1368"/>
                  </a:cubicBezTo>
                  <a:cubicBezTo>
                    <a:pt x="2098" y="1703"/>
                    <a:pt x="2007" y="1976"/>
                    <a:pt x="1855" y="2159"/>
                  </a:cubicBezTo>
                  <a:cubicBezTo>
                    <a:pt x="1703" y="2341"/>
                    <a:pt x="1490" y="2463"/>
                    <a:pt x="1247" y="2463"/>
                  </a:cubicBezTo>
                  <a:cubicBezTo>
                    <a:pt x="973" y="2463"/>
                    <a:pt x="761" y="2341"/>
                    <a:pt x="609" y="2159"/>
                  </a:cubicBezTo>
                  <a:cubicBezTo>
                    <a:pt x="457" y="1976"/>
                    <a:pt x="396" y="1703"/>
                    <a:pt x="396" y="1368"/>
                  </a:cubicBezTo>
                  <a:cubicBezTo>
                    <a:pt x="396" y="1034"/>
                    <a:pt x="457" y="761"/>
                    <a:pt x="609" y="578"/>
                  </a:cubicBezTo>
                  <a:cubicBezTo>
                    <a:pt x="761" y="365"/>
                    <a:pt x="973" y="274"/>
                    <a:pt x="1247" y="274"/>
                  </a:cubicBezTo>
                  <a:close/>
                  <a:moveTo>
                    <a:pt x="1247" y="1"/>
                  </a:moveTo>
                  <a:cubicBezTo>
                    <a:pt x="882" y="1"/>
                    <a:pt x="578" y="122"/>
                    <a:pt x="335" y="365"/>
                  </a:cubicBezTo>
                  <a:cubicBezTo>
                    <a:pt x="122" y="609"/>
                    <a:pt x="1" y="943"/>
                    <a:pt x="1" y="1368"/>
                  </a:cubicBezTo>
                  <a:cubicBezTo>
                    <a:pt x="1" y="1794"/>
                    <a:pt x="122" y="2128"/>
                    <a:pt x="335" y="2371"/>
                  </a:cubicBezTo>
                  <a:cubicBezTo>
                    <a:pt x="578" y="2615"/>
                    <a:pt x="882" y="2736"/>
                    <a:pt x="1247" y="2736"/>
                  </a:cubicBezTo>
                  <a:cubicBezTo>
                    <a:pt x="1612" y="2736"/>
                    <a:pt x="1916" y="2615"/>
                    <a:pt x="2128" y="2371"/>
                  </a:cubicBezTo>
                  <a:cubicBezTo>
                    <a:pt x="2372" y="2128"/>
                    <a:pt x="2463" y="1794"/>
                    <a:pt x="2463" y="1368"/>
                  </a:cubicBezTo>
                  <a:cubicBezTo>
                    <a:pt x="2463" y="943"/>
                    <a:pt x="2372" y="609"/>
                    <a:pt x="2128" y="365"/>
                  </a:cubicBezTo>
                  <a:cubicBezTo>
                    <a:pt x="1916" y="122"/>
                    <a:pt x="1612" y="1"/>
                    <a:pt x="1247"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1347467" y="4476469"/>
              <a:ext cx="101758" cy="128289"/>
            </a:xfrm>
            <a:custGeom>
              <a:avLst/>
              <a:gdLst/>
              <a:ahLst/>
              <a:cxnLst/>
              <a:rect l="l" t="t" r="r" b="b"/>
              <a:pathLst>
                <a:path w="2098" h="2645" extrusionOk="0">
                  <a:moveTo>
                    <a:pt x="0" y="0"/>
                  </a:moveTo>
                  <a:lnTo>
                    <a:pt x="0" y="2644"/>
                  </a:lnTo>
                  <a:lnTo>
                    <a:pt x="365" y="2644"/>
                  </a:lnTo>
                  <a:lnTo>
                    <a:pt x="365" y="1368"/>
                  </a:lnTo>
                  <a:lnTo>
                    <a:pt x="1611" y="2644"/>
                  </a:lnTo>
                  <a:lnTo>
                    <a:pt x="2098" y="2644"/>
                  </a:lnTo>
                  <a:lnTo>
                    <a:pt x="699" y="1246"/>
                  </a:lnTo>
                  <a:lnTo>
                    <a:pt x="2006" y="0"/>
                  </a:lnTo>
                  <a:lnTo>
                    <a:pt x="1551" y="0"/>
                  </a:lnTo>
                  <a:lnTo>
                    <a:pt x="365" y="1125"/>
                  </a:lnTo>
                  <a:lnTo>
                    <a:pt x="365"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554296" y="3650856"/>
              <a:ext cx="1624688" cy="1260531"/>
            </a:xfrm>
            <a:custGeom>
              <a:avLst/>
              <a:gdLst/>
              <a:ahLst/>
              <a:cxnLst/>
              <a:rect l="l" t="t" r="r" b="b"/>
              <a:pathLst>
                <a:path w="33497" h="25989" extrusionOk="0">
                  <a:moveTo>
                    <a:pt x="0" y="1"/>
                  </a:moveTo>
                  <a:lnTo>
                    <a:pt x="0" y="25989"/>
                  </a:lnTo>
                  <a:lnTo>
                    <a:pt x="33497" y="25989"/>
                  </a:lnTo>
                  <a:lnTo>
                    <a:pt x="33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570496" y="3670014"/>
              <a:ext cx="1589330" cy="1220759"/>
            </a:xfrm>
            <a:custGeom>
              <a:avLst/>
              <a:gdLst/>
              <a:ahLst/>
              <a:cxnLst/>
              <a:rect l="l" t="t" r="r" b="b"/>
              <a:pathLst>
                <a:path w="32768" h="25169" extrusionOk="0">
                  <a:moveTo>
                    <a:pt x="1" y="1"/>
                  </a:moveTo>
                  <a:lnTo>
                    <a:pt x="1" y="25168"/>
                  </a:lnTo>
                  <a:lnTo>
                    <a:pt x="32767" y="25168"/>
                  </a:lnTo>
                  <a:lnTo>
                    <a:pt x="32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571999" y="3670014"/>
              <a:ext cx="1589281" cy="128338"/>
            </a:xfrm>
            <a:custGeom>
              <a:avLst/>
              <a:gdLst/>
              <a:ahLst/>
              <a:cxnLst/>
              <a:rect l="l" t="t" r="r" b="b"/>
              <a:pathLst>
                <a:path w="32767" h="2646" extrusionOk="0">
                  <a:moveTo>
                    <a:pt x="0" y="1"/>
                  </a:moveTo>
                  <a:lnTo>
                    <a:pt x="0" y="2645"/>
                  </a:lnTo>
                  <a:lnTo>
                    <a:pt x="32767" y="2645"/>
                  </a:lnTo>
                  <a:lnTo>
                    <a:pt x="32767" y="1"/>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2049210" y="3687718"/>
              <a:ext cx="92931" cy="94386"/>
            </a:xfrm>
            <a:custGeom>
              <a:avLst/>
              <a:gdLst/>
              <a:ahLst/>
              <a:cxnLst/>
              <a:rect l="l" t="t" r="r" b="b"/>
              <a:pathLst>
                <a:path w="1916" h="1946" extrusionOk="0">
                  <a:moveTo>
                    <a:pt x="1" y="0"/>
                  </a:moveTo>
                  <a:lnTo>
                    <a:pt x="1" y="1946"/>
                  </a:lnTo>
                  <a:lnTo>
                    <a:pt x="1916" y="1946"/>
                  </a:lnTo>
                  <a:lnTo>
                    <a:pt x="1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2062499" y="3700959"/>
              <a:ext cx="67855" cy="67904"/>
            </a:xfrm>
            <a:custGeom>
              <a:avLst/>
              <a:gdLst/>
              <a:ahLst/>
              <a:cxnLst/>
              <a:rect l="l" t="t" r="r" b="b"/>
              <a:pathLst>
                <a:path w="1399" h="1400" fill="none" extrusionOk="0">
                  <a:moveTo>
                    <a:pt x="0" y="1399"/>
                  </a:moveTo>
                  <a:lnTo>
                    <a:pt x="1398"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2062499" y="3700959"/>
              <a:ext cx="67855" cy="67904"/>
            </a:xfrm>
            <a:custGeom>
              <a:avLst/>
              <a:gdLst/>
              <a:ahLst/>
              <a:cxnLst/>
              <a:rect l="l" t="t" r="r" b="b"/>
              <a:pathLst>
                <a:path w="1399" h="1400" fill="none" extrusionOk="0">
                  <a:moveTo>
                    <a:pt x="0" y="1"/>
                  </a:moveTo>
                  <a:lnTo>
                    <a:pt x="1398" y="1399"/>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1923926" y="3687718"/>
              <a:ext cx="92882" cy="94386"/>
            </a:xfrm>
            <a:custGeom>
              <a:avLst/>
              <a:gdLst/>
              <a:ahLst/>
              <a:cxnLst/>
              <a:rect l="l" t="t" r="r" b="b"/>
              <a:pathLst>
                <a:path w="1915" h="1946" extrusionOk="0">
                  <a:moveTo>
                    <a:pt x="0" y="0"/>
                  </a:moveTo>
                  <a:lnTo>
                    <a:pt x="0" y="1946"/>
                  </a:lnTo>
                  <a:lnTo>
                    <a:pt x="1915" y="1946"/>
                  </a:lnTo>
                  <a:lnTo>
                    <a:pt x="1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1943085" y="3706876"/>
              <a:ext cx="57524" cy="56069"/>
            </a:xfrm>
            <a:custGeom>
              <a:avLst/>
              <a:gdLst/>
              <a:ahLst/>
              <a:cxnLst/>
              <a:rect l="l" t="t" r="r" b="b"/>
              <a:pathLst>
                <a:path w="1186" h="1156" fill="none" extrusionOk="0">
                  <a:moveTo>
                    <a:pt x="0" y="1"/>
                  </a:moveTo>
                  <a:lnTo>
                    <a:pt x="1186" y="1"/>
                  </a:lnTo>
                  <a:lnTo>
                    <a:pt x="1186" y="1156"/>
                  </a:lnTo>
                  <a:lnTo>
                    <a:pt x="0" y="115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1943085" y="3720166"/>
              <a:ext cx="57524" cy="49"/>
            </a:xfrm>
            <a:custGeom>
              <a:avLst/>
              <a:gdLst/>
              <a:ahLst/>
              <a:cxnLst/>
              <a:rect l="l" t="t" r="r" b="b"/>
              <a:pathLst>
                <a:path w="1186" h="1" fill="none" extrusionOk="0">
                  <a:moveTo>
                    <a:pt x="0" y="0"/>
                  </a:moveTo>
                  <a:lnTo>
                    <a:pt x="1186" y="0"/>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1798594" y="3687718"/>
              <a:ext cx="92931" cy="94386"/>
            </a:xfrm>
            <a:custGeom>
              <a:avLst/>
              <a:gdLst/>
              <a:ahLst/>
              <a:cxnLst/>
              <a:rect l="l" t="t" r="r" b="b"/>
              <a:pathLst>
                <a:path w="1916" h="1946" extrusionOk="0">
                  <a:moveTo>
                    <a:pt x="0" y="0"/>
                  </a:moveTo>
                  <a:lnTo>
                    <a:pt x="0" y="1946"/>
                  </a:lnTo>
                  <a:lnTo>
                    <a:pt x="1915" y="1946"/>
                  </a:lnTo>
                  <a:lnTo>
                    <a:pt x="1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1814794" y="3762897"/>
              <a:ext cx="61986" cy="49"/>
            </a:xfrm>
            <a:custGeom>
              <a:avLst/>
              <a:gdLst/>
              <a:ahLst/>
              <a:cxnLst/>
              <a:rect l="l" t="t" r="r" b="b"/>
              <a:pathLst>
                <a:path w="1278" h="1" fill="none" extrusionOk="0">
                  <a:moveTo>
                    <a:pt x="1" y="1"/>
                  </a:moveTo>
                  <a:lnTo>
                    <a:pt x="1277" y="1"/>
                  </a:lnTo>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939071" y="4511827"/>
              <a:ext cx="855148" cy="241833"/>
            </a:xfrm>
            <a:custGeom>
              <a:avLst/>
              <a:gdLst/>
              <a:ahLst/>
              <a:cxnLst/>
              <a:rect l="l" t="t" r="r" b="b"/>
              <a:pathLst>
                <a:path w="17631" h="4986" fill="none" extrusionOk="0">
                  <a:moveTo>
                    <a:pt x="1" y="1"/>
                  </a:moveTo>
                  <a:lnTo>
                    <a:pt x="17630" y="1"/>
                  </a:lnTo>
                  <a:lnTo>
                    <a:pt x="17630" y="4985"/>
                  </a:lnTo>
                  <a:lnTo>
                    <a:pt x="1" y="4985"/>
                  </a:lnTo>
                  <a:close/>
                </a:path>
              </a:pathLst>
            </a:custGeom>
            <a:noFill/>
            <a:ln w="4550"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956774" y="4528027"/>
              <a:ext cx="819741" cy="207930"/>
            </a:xfrm>
            <a:custGeom>
              <a:avLst/>
              <a:gdLst/>
              <a:ahLst/>
              <a:cxnLst/>
              <a:rect l="l" t="t" r="r" b="b"/>
              <a:pathLst>
                <a:path w="16901" h="4287" fill="none" extrusionOk="0">
                  <a:moveTo>
                    <a:pt x="16900" y="1"/>
                  </a:moveTo>
                  <a:lnTo>
                    <a:pt x="16900" y="4287"/>
                  </a:lnTo>
                  <a:lnTo>
                    <a:pt x="0" y="4287"/>
                  </a:lnTo>
                  <a:lnTo>
                    <a:pt x="0" y="1"/>
                  </a:lnTo>
                  <a:close/>
                </a:path>
              </a:pathLst>
            </a:custGeom>
            <a:noFill/>
            <a:ln w="2275" cap="flat" cmpd="sng">
              <a:solidFill>
                <a:srgbClr val="1D1B2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849146" y="3929504"/>
              <a:ext cx="169613" cy="184310"/>
            </a:xfrm>
            <a:custGeom>
              <a:avLst/>
              <a:gdLst/>
              <a:ahLst/>
              <a:cxnLst/>
              <a:rect l="l" t="t" r="r" b="b"/>
              <a:pathLst>
                <a:path w="3497" h="3800" extrusionOk="0">
                  <a:moveTo>
                    <a:pt x="1733" y="487"/>
                  </a:moveTo>
                  <a:lnTo>
                    <a:pt x="2432" y="2402"/>
                  </a:lnTo>
                  <a:lnTo>
                    <a:pt x="1034" y="2402"/>
                  </a:lnTo>
                  <a:lnTo>
                    <a:pt x="1733" y="487"/>
                  </a:lnTo>
                  <a:close/>
                  <a:moveTo>
                    <a:pt x="1460" y="0"/>
                  </a:moveTo>
                  <a:lnTo>
                    <a:pt x="1" y="3800"/>
                  </a:lnTo>
                  <a:lnTo>
                    <a:pt x="548" y="3800"/>
                  </a:lnTo>
                  <a:lnTo>
                    <a:pt x="882" y="2827"/>
                  </a:lnTo>
                  <a:lnTo>
                    <a:pt x="2615" y="2827"/>
                  </a:lnTo>
                  <a:lnTo>
                    <a:pt x="2949" y="3800"/>
                  </a:lnTo>
                  <a:lnTo>
                    <a:pt x="3496" y="3800"/>
                  </a:lnTo>
                  <a:lnTo>
                    <a:pt x="2037"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1045244" y="3929504"/>
              <a:ext cx="144489" cy="184310"/>
            </a:xfrm>
            <a:custGeom>
              <a:avLst/>
              <a:gdLst/>
              <a:ahLst/>
              <a:cxnLst/>
              <a:rect l="l" t="t" r="r" b="b"/>
              <a:pathLst>
                <a:path w="2979" h="3800" extrusionOk="0">
                  <a:moveTo>
                    <a:pt x="1155" y="426"/>
                  </a:moveTo>
                  <a:cubicBezTo>
                    <a:pt x="1398" y="426"/>
                    <a:pt x="1611" y="487"/>
                    <a:pt x="1733" y="578"/>
                  </a:cubicBezTo>
                  <a:cubicBezTo>
                    <a:pt x="1854" y="699"/>
                    <a:pt x="1915" y="882"/>
                    <a:pt x="1915" y="1095"/>
                  </a:cubicBezTo>
                  <a:cubicBezTo>
                    <a:pt x="1915" y="1307"/>
                    <a:pt x="1854" y="1490"/>
                    <a:pt x="1733" y="1611"/>
                  </a:cubicBezTo>
                  <a:cubicBezTo>
                    <a:pt x="1611" y="1702"/>
                    <a:pt x="1398" y="1763"/>
                    <a:pt x="1155" y="1763"/>
                  </a:cubicBezTo>
                  <a:lnTo>
                    <a:pt x="517" y="1763"/>
                  </a:lnTo>
                  <a:lnTo>
                    <a:pt x="517" y="426"/>
                  </a:lnTo>
                  <a:close/>
                  <a:moveTo>
                    <a:pt x="0" y="0"/>
                  </a:moveTo>
                  <a:lnTo>
                    <a:pt x="0" y="3800"/>
                  </a:lnTo>
                  <a:lnTo>
                    <a:pt x="517" y="3800"/>
                  </a:lnTo>
                  <a:lnTo>
                    <a:pt x="517" y="2189"/>
                  </a:lnTo>
                  <a:lnTo>
                    <a:pt x="1064" y="2189"/>
                  </a:lnTo>
                  <a:cubicBezTo>
                    <a:pt x="1277" y="2189"/>
                    <a:pt x="1429" y="2250"/>
                    <a:pt x="1550" y="2310"/>
                  </a:cubicBezTo>
                  <a:cubicBezTo>
                    <a:pt x="1672" y="2402"/>
                    <a:pt x="1794" y="2584"/>
                    <a:pt x="1915" y="2827"/>
                  </a:cubicBezTo>
                  <a:lnTo>
                    <a:pt x="2401" y="3800"/>
                  </a:lnTo>
                  <a:lnTo>
                    <a:pt x="2979" y="3800"/>
                  </a:lnTo>
                  <a:lnTo>
                    <a:pt x="2432" y="2766"/>
                  </a:lnTo>
                  <a:cubicBezTo>
                    <a:pt x="2341" y="2553"/>
                    <a:pt x="2250" y="2371"/>
                    <a:pt x="2128" y="2250"/>
                  </a:cubicBezTo>
                  <a:cubicBezTo>
                    <a:pt x="2037" y="2128"/>
                    <a:pt x="1915" y="2067"/>
                    <a:pt x="1794" y="2006"/>
                  </a:cubicBezTo>
                  <a:cubicBezTo>
                    <a:pt x="2006" y="1946"/>
                    <a:pt x="2189" y="1854"/>
                    <a:pt x="2280" y="1702"/>
                  </a:cubicBezTo>
                  <a:cubicBezTo>
                    <a:pt x="2401" y="1520"/>
                    <a:pt x="2462" y="1338"/>
                    <a:pt x="2462" y="1095"/>
                  </a:cubicBezTo>
                  <a:cubicBezTo>
                    <a:pt x="2462" y="730"/>
                    <a:pt x="2341" y="456"/>
                    <a:pt x="2128" y="274"/>
                  </a:cubicBezTo>
                  <a:cubicBezTo>
                    <a:pt x="1915" y="91"/>
                    <a:pt x="1611" y="0"/>
                    <a:pt x="1155"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1222135" y="3929504"/>
              <a:ext cx="118007" cy="184310"/>
            </a:xfrm>
            <a:custGeom>
              <a:avLst/>
              <a:gdLst/>
              <a:ahLst/>
              <a:cxnLst/>
              <a:rect l="l" t="t" r="r" b="b"/>
              <a:pathLst>
                <a:path w="2433" h="3800" extrusionOk="0">
                  <a:moveTo>
                    <a:pt x="1" y="0"/>
                  </a:moveTo>
                  <a:lnTo>
                    <a:pt x="1" y="3800"/>
                  </a:lnTo>
                  <a:lnTo>
                    <a:pt x="2432" y="3800"/>
                  </a:lnTo>
                  <a:lnTo>
                    <a:pt x="2432" y="3374"/>
                  </a:lnTo>
                  <a:lnTo>
                    <a:pt x="487" y="3374"/>
                  </a:lnTo>
                  <a:lnTo>
                    <a:pt x="487" y="1976"/>
                  </a:lnTo>
                  <a:lnTo>
                    <a:pt x="2311" y="1976"/>
                  </a:lnTo>
                  <a:lnTo>
                    <a:pt x="2311" y="1550"/>
                  </a:lnTo>
                  <a:lnTo>
                    <a:pt x="487" y="1550"/>
                  </a:lnTo>
                  <a:lnTo>
                    <a:pt x="487" y="426"/>
                  </a:lnTo>
                  <a:lnTo>
                    <a:pt x="2402" y="426"/>
                  </a:lnTo>
                  <a:lnTo>
                    <a:pt x="2402"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1437391" y="3929504"/>
              <a:ext cx="154868" cy="184310"/>
            </a:xfrm>
            <a:custGeom>
              <a:avLst/>
              <a:gdLst/>
              <a:ahLst/>
              <a:cxnLst/>
              <a:rect l="l" t="t" r="r" b="b"/>
              <a:pathLst>
                <a:path w="3193" h="3800" extrusionOk="0">
                  <a:moveTo>
                    <a:pt x="0" y="0"/>
                  </a:moveTo>
                  <a:lnTo>
                    <a:pt x="1338" y="1976"/>
                  </a:lnTo>
                  <a:lnTo>
                    <a:pt x="1338" y="3800"/>
                  </a:lnTo>
                  <a:lnTo>
                    <a:pt x="1855" y="3800"/>
                  </a:lnTo>
                  <a:lnTo>
                    <a:pt x="1855" y="1976"/>
                  </a:lnTo>
                  <a:lnTo>
                    <a:pt x="3192" y="0"/>
                  </a:lnTo>
                  <a:lnTo>
                    <a:pt x="2645" y="0"/>
                  </a:lnTo>
                  <a:lnTo>
                    <a:pt x="1611" y="1550"/>
                  </a:lnTo>
                  <a:lnTo>
                    <a:pt x="54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1592213" y="3926545"/>
              <a:ext cx="171020" cy="191682"/>
            </a:xfrm>
            <a:custGeom>
              <a:avLst/>
              <a:gdLst/>
              <a:ahLst/>
              <a:cxnLst/>
              <a:rect l="l" t="t" r="r" b="b"/>
              <a:pathLst>
                <a:path w="3526" h="3952" extrusionOk="0">
                  <a:moveTo>
                    <a:pt x="1763" y="396"/>
                  </a:moveTo>
                  <a:cubicBezTo>
                    <a:pt x="2158" y="396"/>
                    <a:pt x="2432" y="548"/>
                    <a:pt x="2675" y="821"/>
                  </a:cubicBezTo>
                  <a:cubicBezTo>
                    <a:pt x="2888" y="1095"/>
                    <a:pt x="2979" y="1490"/>
                    <a:pt x="2979" y="1976"/>
                  </a:cubicBezTo>
                  <a:cubicBezTo>
                    <a:pt x="2979" y="2432"/>
                    <a:pt x="2888" y="2827"/>
                    <a:pt x="2675" y="3101"/>
                  </a:cubicBezTo>
                  <a:cubicBezTo>
                    <a:pt x="2432" y="3374"/>
                    <a:pt x="2158" y="3526"/>
                    <a:pt x="1763" y="3526"/>
                  </a:cubicBezTo>
                  <a:cubicBezTo>
                    <a:pt x="1398" y="3526"/>
                    <a:pt x="1094" y="3374"/>
                    <a:pt x="882" y="3101"/>
                  </a:cubicBezTo>
                  <a:cubicBezTo>
                    <a:pt x="669" y="2827"/>
                    <a:pt x="547" y="2432"/>
                    <a:pt x="547" y="1976"/>
                  </a:cubicBezTo>
                  <a:cubicBezTo>
                    <a:pt x="547" y="1490"/>
                    <a:pt x="669" y="1095"/>
                    <a:pt x="882" y="821"/>
                  </a:cubicBezTo>
                  <a:cubicBezTo>
                    <a:pt x="1094" y="548"/>
                    <a:pt x="1398" y="396"/>
                    <a:pt x="1763" y="396"/>
                  </a:cubicBezTo>
                  <a:close/>
                  <a:moveTo>
                    <a:pt x="1763" y="0"/>
                  </a:moveTo>
                  <a:cubicBezTo>
                    <a:pt x="1246" y="0"/>
                    <a:pt x="821" y="152"/>
                    <a:pt x="486" y="517"/>
                  </a:cubicBezTo>
                  <a:cubicBezTo>
                    <a:pt x="182" y="882"/>
                    <a:pt x="0" y="1368"/>
                    <a:pt x="0" y="1976"/>
                  </a:cubicBezTo>
                  <a:cubicBezTo>
                    <a:pt x="0" y="2554"/>
                    <a:pt x="182" y="3040"/>
                    <a:pt x="486" y="3405"/>
                  </a:cubicBezTo>
                  <a:cubicBezTo>
                    <a:pt x="821" y="3770"/>
                    <a:pt x="1246" y="3952"/>
                    <a:pt x="1763" y="3952"/>
                  </a:cubicBezTo>
                  <a:cubicBezTo>
                    <a:pt x="2310" y="3952"/>
                    <a:pt x="2736" y="3770"/>
                    <a:pt x="3070" y="3405"/>
                  </a:cubicBezTo>
                  <a:cubicBezTo>
                    <a:pt x="3374" y="3040"/>
                    <a:pt x="3526" y="2554"/>
                    <a:pt x="3526" y="1976"/>
                  </a:cubicBezTo>
                  <a:cubicBezTo>
                    <a:pt x="3526" y="1368"/>
                    <a:pt x="3374" y="882"/>
                    <a:pt x="3070" y="517"/>
                  </a:cubicBezTo>
                  <a:cubicBezTo>
                    <a:pt x="2736" y="152"/>
                    <a:pt x="2310" y="0"/>
                    <a:pt x="1763"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1800049" y="3929504"/>
              <a:ext cx="141579" cy="188723"/>
            </a:xfrm>
            <a:custGeom>
              <a:avLst/>
              <a:gdLst/>
              <a:ahLst/>
              <a:cxnLst/>
              <a:rect l="l" t="t" r="r" b="b"/>
              <a:pathLst>
                <a:path w="2919" h="3891" extrusionOk="0">
                  <a:moveTo>
                    <a:pt x="1" y="0"/>
                  </a:moveTo>
                  <a:lnTo>
                    <a:pt x="1" y="2371"/>
                  </a:lnTo>
                  <a:cubicBezTo>
                    <a:pt x="1" y="2857"/>
                    <a:pt x="122" y="3253"/>
                    <a:pt x="366" y="3496"/>
                  </a:cubicBezTo>
                  <a:cubicBezTo>
                    <a:pt x="609" y="3739"/>
                    <a:pt x="973" y="3891"/>
                    <a:pt x="1460" y="3891"/>
                  </a:cubicBezTo>
                  <a:cubicBezTo>
                    <a:pt x="1946" y="3891"/>
                    <a:pt x="2311" y="3739"/>
                    <a:pt x="2554" y="3496"/>
                  </a:cubicBezTo>
                  <a:cubicBezTo>
                    <a:pt x="2797" y="3253"/>
                    <a:pt x="2919" y="2857"/>
                    <a:pt x="2919" y="2371"/>
                  </a:cubicBezTo>
                  <a:lnTo>
                    <a:pt x="2919" y="0"/>
                  </a:lnTo>
                  <a:lnTo>
                    <a:pt x="2402" y="0"/>
                  </a:lnTo>
                  <a:lnTo>
                    <a:pt x="2402" y="2310"/>
                  </a:lnTo>
                  <a:cubicBezTo>
                    <a:pt x="2402" y="2705"/>
                    <a:pt x="2311" y="3009"/>
                    <a:pt x="2189" y="3192"/>
                  </a:cubicBezTo>
                  <a:cubicBezTo>
                    <a:pt x="2037" y="3374"/>
                    <a:pt x="1794" y="3465"/>
                    <a:pt x="1460" y="3465"/>
                  </a:cubicBezTo>
                  <a:cubicBezTo>
                    <a:pt x="1125" y="3465"/>
                    <a:pt x="882" y="3374"/>
                    <a:pt x="730" y="3192"/>
                  </a:cubicBezTo>
                  <a:cubicBezTo>
                    <a:pt x="578" y="3009"/>
                    <a:pt x="518" y="2705"/>
                    <a:pt x="518" y="2310"/>
                  </a:cubicBezTo>
                  <a:lnTo>
                    <a:pt x="518" y="0"/>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937616" y="4165372"/>
              <a:ext cx="144537" cy="184358"/>
            </a:xfrm>
            <a:custGeom>
              <a:avLst/>
              <a:gdLst/>
              <a:ahLst/>
              <a:cxnLst/>
              <a:rect l="l" t="t" r="r" b="b"/>
              <a:pathLst>
                <a:path w="2980" h="3801" extrusionOk="0">
                  <a:moveTo>
                    <a:pt x="1186" y="426"/>
                  </a:moveTo>
                  <a:cubicBezTo>
                    <a:pt x="1429" y="426"/>
                    <a:pt x="1611" y="487"/>
                    <a:pt x="1733" y="578"/>
                  </a:cubicBezTo>
                  <a:cubicBezTo>
                    <a:pt x="1854" y="700"/>
                    <a:pt x="1915" y="882"/>
                    <a:pt x="1915" y="1095"/>
                  </a:cubicBezTo>
                  <a:cubicBezTo>
                    <a:pt x="1915" y="1308"/>
                    <a:pt x="1854" y="1490"/>
                    <a:pt x="1733" y="1612"/>
                  </a:cubicBezTo>
                  <a:cubicBezTo>
                    <a:pt x="1611" y="1703"/>
                    <a:pt x="1429" y="1764"/>
                    <a:pt x="1186" y="1764"/>
                  </a:cubicBezTo>
                  <a:lnTo>
                    <a:pt x="517" y="1764"/>
                  </a:lnTo>
                  <a:lnTo>
                    <a:pt x="517" y="426"/>
                  </a:lnTo>
                  <a:close/>
                  <a:moveTo>
                    <a:pt x="0" y="1"/>
                  </a:moveTo>
                  <a:lnTo>
                    <a:pt x="0" y="3800"/>
                  </a:lnTo>
                  <a:lnTo>
                    <a:pt x="517" y="3800"/>
                  </a:lnTo>
                  <a:lnTo>
                    <a:pt x="517" y="2189"/>
                  </a:lnTo>
                  <a:lnTo>
                    <a:pt x="1095" y="2189"/>
                  </a:lnTo>
                  <a:cubicBezTo>
                    <a:pt x="1307" y="2189"/>
                    <a:pt x="1459" y="2250"/>
                    <a:pt x="1581" y="2311"/>
                  </a:cubicBezTo>
                  <a:cubicBezTo>
                    <a:pt x="1702" y="2402"/>
                    <a:pt x="1824" y="2584"/>
                    <a:pt x="1946" y="2827"/>
                  </a:cubicBezTo>
                  <a:lnTo>
                    <a:pt x="2432" y="3800"/>
                  </a:lnTo>
                  <a:lnTo>
                    <a:pt x="2979" y="3800"/>
                  </a:lnTo>
                  <a:lnTo>
                    <a:pt x="2462" y="2767"/>
                  </a:lnTo>
                  <a:cubicBezTo>
                    <a:pt x="2341" y="2554"/>
                    <a:pt x="2250" y="2371"/>
                    <a:pt x="2128" y="2250"/>
                  </a:cubicBezTo>
                  <a:cubicBezTo>
                    <a:pt x="2037" y="2128"/>
                    <a:pt x="1915" y="2067"/>
                    <a:pt x="1824" y="2007"/>
                  </a:cubicBezTo>
                  <a:cubicBezTo>
                    <a:pt x="2037" y="1946"/>
                    <a:pt x="2189" y="1855"/>
                    <a:pt x="2310" y="1703"/>
                  </a:cubicBezTo>
                  <a:cubicBezTo>
                    <a:pt x="2402" y="1520"/>
                    <a:pt x="2462" y="1338"/>
                    <a:pt x="2462" y="1095"/>
                  </a:cubicBezTo>
                  <a:cubicBezTo>
                    <a:pt x="2462" y="730"/>
                    <a:pt x="2371" y="456"/>
                    <a:pt x="2158" y="274"/>
                  </a:cubicBezTo>
                  <a:cubicBezTo>
                    <a:pt x="1946" y="92"/>
                    <a:pt x="1611" y="1"/>
                    <a:pt x="1186"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1114506" y="4165372"/>
              <a:ext cx="119462" cy="184358"/>
            </a:xfrm>
            <a:custGeom>
              <a:avLst/>
              <a:gdLst/>
              <a:ahLst/>
              <a:cxnLst/>
              <a:rect l="l" t="t" r="r" b="b"/>
              <a:pathLst>
                <a:path w="2463" h="3801" extrusionOk="0">
                  <a:moveTo>
                    <a:pt x="1" y="1"/>
                  </a:moveTo>
                  <a:lnTo>
                    <a:pt x="1" y="3800"/>
                  </a:lnTo>
                  <a:lnTo>
                    <a:pt x="2463" y="3800"/>
                  </a:lnTo>
                  <a:lnTo>
                    <a:pt x="2463" y="3374"/>
                  </a:lnTo>
                  <a:lnTo>
                    <a:pt x="518" y="3374"/>
                  </a:lnTo>
                  <a:lnTo>
                    <a:pt x="518" y="1976"/>
                  </a:lnTo>
                  <a:lnTo>
                    <a:pt x="2341" y="1976"/>
                  </a:lnTo>
                  <a:lnTo>
                    <a:pt x="2341" y="1551"/>
                  </a:lnTo>
                  <a:lnTo>
                    <a:pt x="518" y="1551"/>
                  </a:lnTo>
                  <a:lnTo>
                    <a:pt x="518" y="426"/>
                  </a:lnTo>
                  <a:lnTo>
                    <a:pt x="2402" y="426"/>
                  </a:lnTo>
                  <a:lnTo>
                    <a:pt x="2402"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1251625" y="4165372"/>
              <a:ext cx="169613" cy="184358"/>
            </a:xfrm>
            <a:custGeom>
              <a:avLst/>
              <a:gdLst/>
              <a:ahLst/>
              <a:cxnLst/>
              <a:rect l="l" t="t" r="r" b="b"/>
              <a:pathLst>
                <a:path w="3497" h="3801" extrusionOk="0">
                  <a:moveTo>
                    <a:pt x="1733" y="487"/>
                  </a:moveTo>
                  <a:lnTo>
                    <a:pt x="2463" y="2402"/>
                  </a:lnTo>
                  <a:lnTo>
                    <a:pt x="1034" y="2402"/>
                  </a:lnTo>
                  <a:lnTo>
                    <a:pt x="1733" y="487"/>
                  </a:lnTo>
                  <a:close/>
                  <a:moveTo>
                    <a:pt x="1460" y="1"/>
                  </a:moveTo>
                  <a:lnTo>
                    <a:pt x="1" y="3800"/>
                  </a:lnTo>
                  <a:lnTo>
                    <a:pt x="548" y="3800"/>
                  </a:lnTo>
                  <a:lnTo>
                    <a:pt x="882" y="2827"/>
                  </a:lnTo>
                  <a:lnTo>
                    <a:pt x="2615" y="2827"/>
                  </a:lnTo>
                  <a:lnTo>
                    <a:pt x="2949" y="3800"/>
                  </a:lnTo>
                  <a:lnTo>
                    <a:pt x="3496" y="3800"/>
                  </a:lnTo>
                  <a:lnTo>
                    <a:pt x="203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1447723" y="4165372"/>
              <a:ext cx="156324" cy="184358"/>
            </a:xfrm>
            <a:custGeom>
              <a:avLst/>
              <a:gdLst/>
              <a:ahLst/>
              <a:cxnLst/>
              <a:rect l="l" t="t" r="r" b="b"/>
              <a:pathLst>
                <a:path w="3223" h="3801" extrusionOk="0">
                  <a:moveTo>
                    <a:pt x="1155" y="426"/>
                  </a:moveTo>
                  <a:cubicBezTo>
                    <a:pt x="1672" y="426"/>
                    <a:pt x="2067" y="548"/>
                    <a:pt x="2310" y="760"/>
                  </a:cubicBezTo>
                  <a:cubicBezTo>
                    <a:pt x="2553" y="1004"/>
                    <a:pt x="2675" y="1399"/>
                    <a:pt x="2675" y="1885"/>
                  </a:cubicBezTo>
                  <a:cubicBezTo>
                    <a:pt x="2675" y="2402"/>
                    <a:pt x="2553" y="2797"/>
                    <a:pt x="2310" y="3010"/>
                  </a:cubicBezTo>
                  <a:cubicBezTo>
                    <a:pt x="2067" y="3253"/>
                    <a:pt x="1672" y="3374"/>
                    <a:pt x="1155" y="3374"/>
                  </a:cubicBezTo>
                  <a:lnTo>
                    <a:pt x="517" y="3374"/>
                  </a:lnTo>
                  <a:lnTo>
                    <a:pt x="517" y="426"/>
                  </a:lnTo>
                  <a:close/>
                  <a:moveTo>
                    <a:pt x="0" y="1"/>
                  </a:moveTo>
                  <a:lnTo>
                    <a:pt x="0" y="3800"/>
                  </a:lnTo>
                  <a:lnTo>
                    <a:pt x="1064" y="3800"/>
                  </a:lnTo>
                  <a:cubicBezTo>
                    <a:pt x="1794" y="3800"/>
                    <a:pt x="2341" y="3648"/>
                    <a:pt x="2675" y="3344"/>
                  </a:cubicBezTo>
                  <a:cubicBezTo>
                    <a:pt x="3040" y="3040"/>
                    <a:pt x="3222" y="2554"/>
                    <a:pt x="3222" y="1885"/>
                  </a:cubicBezTo>
                  <a:cubicBezTo>
                    <a:pt x="3222" y="1247"/>
                    <a:pt x="3040" y="760"/>
                    <a:pt x="2705" y="456"/>
                  </a:cubicBezTo>
                  <a:cubicBezTo>
                    <a:pt x="2341" y="153"/>
                    <a:pt x="1794" y="1"/>
                    <a:pt x="1064" y="1"/>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1604000" y="4165372"/>
              <a:ext cx="156324" cy="184358"/>
            </a:xfrm>
            <a:custGeom>
              <a:avLst/>
              <a:gdLst/>
              <a:ahLst/>
              <a:cxnLst/>
              <a:rect l="l" t="t" r="r" b="b"/>
              <a:pathLst>
                <a:path w="3223" h="3801" extrusionOk="0">
                  <a:moveTo>
                    <a:pt x="0" y="1"/>
                  </a:moveTo>
                  <a:lnTo>
                    <a:pt x="1338" y="1976"/>
                  </a:lnTo>
                  <a:lnTo>
                    <a:pt x="1338" y="3800"/>
                  </a:lnTo>
                  <a:lnTo>
                    <a:pt x="1854" y="3800"/>
                  </a:lnTo>
                  <a:lnTo>
                    <a:pt x="1854" y="1976"/>
                  </a:lnTo>
                  <a:lnTo>
                    <a:pt x="3222" y="1"/>
                  </a:lnTo>
                  <a:lnTo>
                    <a:pt x="2675" y="1"/>
                  </a:lnTo>
                  <a:lnTo>
                    <a:pt x="1611" y="1551"/>
                  </a:lnTo>
                  <a:lnTo>
                    <a:pt x="547"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1777932" y="4162414"/>
              <a:ext cx="98848" cy="187317"/>
            </a:xfrm>
            <a:custGeom>
              <a:avLst/>
              <a:gdLst/>
              <a:ahLst/>
              <a:cxnLst/>
              <a:rect l="l" t="t" r="r" b="b"/>
              <a:pathLst>
                <a:path w="2038" h="3862" extrusionOk="0">
                  <a:moveTo>
                    <a:pt x="974" y="1"/>
                  </a:moveTo>
                  <a:cubicBezTo>
                    <a:pt x="822" y="1"/>
                    <a:pt x="639" y="1"/>
                    <a:pt x="487" y="62"/>
                  </a:cubicBezTo>
                  <a:cubicBezTo>
                    <a:pt x="305" y="92"/>
                    <a:pt x="153" y="183"/>
                    <a:pt x="1" y="274"/>
                  </a:cubicBezTo>
                  <a:lnTo>
                    <a:pt x="1" y="761"/>
                  </a:lnTo>
                  <a:cubicBezTo>
                    <a:pt x="153" y="639"/>
                    <a:pt x="305" y="548"/>
                    <a:pt x="457" y="487"/>
                  </a:cubicBezTo>
                  <a:cubicBezTo>
                    <a:pt x="609" y="426"/>
                    <a:pt x="761" y="396"/>
                    <a:pt x="913" y="396"/>
                  </a:cubicBezTo>
                  <a:cubicBezTo>
                    <a:pt x="1095" y="396"/>
                    <a:pt x="1217" y="457"/>
                    <a:pt x="1338" y="548"/>
                  </a:cubicBezTo>
                  <a:cubicBezTo>
                    <a:pt x="1460" y="639"/>
                    <a:pt x="1521" y="761"/>
                    <a:pt x="1521" y="913"/>
                  </a:cubicBezTo>
                  <a:cubicBezTo>
                    <a:pt x="1521" y="1004"/>
                    <a:pt x="1490" y="1065"/>
                    <a:pt x="1429" y="1156"/>
                  </a:cubicBezTo>
                  <a:cubicBezTo>
                    <a:pt x="1399" y="1247"/>
                    <a:pt x="1338" y="1308"/>
                    <a:pt x="1247" y="1399"/>
                  </a:cubicBezTo>
                  <a:lnTo>
                    <a:pt x="1004" y="1642"/>
                  </a:lnTo>
                  <a:cubicBezTo>
                    <a:pt x="852" y="1794"/>
                    <a:pt x="761" y="1916"/>
                    <a:pt x="700" y="2037"/>
                  </a:cubicBezTo>
                  <a:cubicBezTo>
                    <a:pt x="670" y="2128"/>
                    <a:pt x="639" y="2280"/>
                    <a:pt x="639" y="2463"/>
                  </a:cubicBezTo>
                  <a:lnTo>
                    <a:pt x="639" y="2828"/>
                  </a:lnTo>
                  <a:lnTo>
                    <a:pt x="1126" y="2828"/>
                  </a:lnTo>
                  <a:lnTo>
                    <a:pt x="1126" y="2524"/>
                  </a:lnTo>
                  <a:cubicBezTo>
                    <a:pt x="1126" y="2432"/>
                    <a:pt x="1126" y="2372"/>
                    <a:pt x="1126" y="2311"/>
                  </a:cubicBezTo>
                  <a:cubicBezTo>
                    <a:pt x="1126" y="2280"/>
                    <a:pt x="1126" y="2220"/>
                    <a:pt x="1156" y="2189"/>
                  </a:cubicBezTo>
                  <a:cubicBezTo>
                    <a:pt x="1156" y="2159"/>
                    <a:pt x="1186" y="2098"/>
                    <a:pt x="1217" y="2068"/>
                  </a:cubicBezTo>
                  <a:cubicBezTo>
                    <a:pt x="1247" y="2007"/>
                    <a:pt x="1308" y="1946"/>
                    <a:pt x="1399" y="1855"/>
                  </a:cubicBezTo>
                  <a:lnTo>
                    <a:pt x="1612" y="1642"/>
                  </a:lnTo>
                  <a:cubicBezTo>
                    <a:pt x="1764" y="1490"/>
                    <a:pt x="1885" y="1369"/>
                    <a:pt x="1946" y="1247"/>
                  </a:cubicBezTo>
                  <a:cubicBezTo>
                    <a:pt x="2007" y="1125"/>
                    <a:pt x="2037" y="1004"/>
                    <a:pt x="2037" y="882"/>
                  </a:cubicBezTo>
                  <a:cubicBezTo>
                    <a:pt x="2037" y="609"/>
                    <a:pt x="1946" y="396"/>
                    <a:pt x="1733" y="244"/>
                  </a:cubicBezTo>
                  <a:cubicBezTo>
                    <a:pt x="1551" y="62"/>
                    <a:pt x="1308" y="1"/>
                    <a:pt x="974" y="1"/>
                  </a:cubicBezTo>
                  <a:close/>
                  <a:moveTo>
                    <a:pt x="609" y="3223"/>
                  </a:moveTo>
                  <a:lnTo>
                    <a:pt x="609" y="3861"/>
                  </a:lnTo>
                  <a:lnTo>
                    <a:pt x="1126" y="3861"/>
                  </a:lnTo>
                  <a:lnTo>
                    <a:pt x="1126" y="3223"/>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1273742" y="4547234"/>
              <a:ext cx="119462" cy="134206"/>
            </a:xfrm>
            <a:custGeom>
              <a:avLst/>
              <a:gdLst/>
              <a:ahLst/>
              <a:cxnLst/>
              <a:rect l="l" t="t" r="r" b="b"/>
              <a:pathLst>
                <a:path w="2463" h="2767" extrusionOk="0">
                  <a:moveTo>
                    <a:pt x="1216" y="304"/>
                  </a:moveTo>
                  <a:cubicBezTo>
                    <a:pt x="1490" y="304"/>
                    <a:pt x="1703" y="395"/>
                    <a:pt x="1855" y="578"/>
                  </a:cubicBezTo>
                  <a:cubicBezTo>
                    <a:pt x="2007" y="790"/>
                    <a:pt x="2067" y="1033"/>
                    <a:pt x="2067" y="1368"/>
                  </a:cubicBezTo>
                  <a:cubicBezTo>
                    <a:pt x="2067" y="1702"/>
                    <a:pt x="2007" y="1976"/>
                    <a:pt x="1855" y="2158"/>
                  </a:cubicBezTo>
                  <a:cubicBezTo>
                    <a:pt x="1703" y="2371"/>
                    <a:pt x="1490" y="2462"/>
                    <a:pt x="1216" y="2462"/>
                  </a:cubicBezTo>
                  <a:cubicBezTo>
                    <a:pt x="973" y="2462"/>
                    <a:pt x="760" y="2371"/>
                    <a:pt x="608" y="2158"/>
                  </a:cubicBezTo>
                  <a:cubicBezTo>
                    <a:pt x="456" y="1976"/>
                    <a:pt x="365" y="1702"/>
                    <a:pt x="365" y="1368"/>
                  </a:cubicBezTo>
                  <a:cubicBezTo>
                    <a:pt x="365" y="1033"/>
                    <a:pt x="456" y="790"/>
                    <a:pt x="608" y="578"/>
                  </a:cubicBezTo>
                  <a:cubicBezTo>
                    <a:pt x="760" y="395"/>
                    <a:pt x="973" y="304"/>
                    <a:pt x="1216" y="304"/>
                  </a:cubicBezTo>
                  <a:close/>
                  <a:moveTo>
                    <a:pt x="1216" y="0"/>
                  </a:moveTo>
                  <a:cubicBezTo>
                    <a:pt x="852" y="0"/>
                    <a:pt x="548" y="122"/>
                    <a:pt x="335" y="365"/>
                  </a:cubicBezTo>
                  <a:cubicBezTo>
                    <a:pt x="92" y="638"/>
                    <a:pt x="1" y="973"/>
                    <a:pt x="1" y="1368"/>
                  </a:cubicBezTo>
                  <a:cubicBezTo>
                    <a:pt x="1" y="1793"/>
                    <a:pt x="92" y="2128"/>
                    <a:pt x="335" y="2371"/>
                  </a:cubicBezTo>
                  <a:cubicBezTo>
                    <a:pt x="548" y="2644"/>
                    <a:pt x="852" y="2766"/>
                    <a:pt x="1216" y="2766"/>
                  </a:cubicBezTo>
                  <a:cubicBezTo>
                    <a:pt x="1612" y="2766"/>
                    <a:pt x="1885" y="2644"/>
                    <a:pt x="2128" y="2371"/>
                  </a:cubicBezTo>
                  <a:cubicBezTo>
                    <a:pt x="2341" y="2128"/>
                    <a:pt x="2463" y="1793"/>
                    <a:pt x="2463" y="1368"/>
                  </a:cubicBezTo>
                  <a:cubicBezTo>
                    <a:pt x="2463" y="973"/>
                    <a:pt x="2341" y="638"/>
                    <a:pt x="2128" y="365"/>
                  </a:cubicBezTo>
                  <a:cubicBezTo>
                    <a:pt x="1885" y="122"/>
                    <a:pt x="1612" y="0"/>
                    <a:pt x="1216" y="0"/>
                  </a:cubicBez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1419688" y="4550144"/>
              <a:ext cx="101807" cy="128338"/>
            </a:xfrm>
            <a:custGeom>
              <a:avLst/>
              <a:gdLst/>
              <a:ahLst/>
              <a:cxnLst/>
              <a:rect l="l" t="t" r="r" b="b"/>
              <a:pathLst>
                <a:path w="2099" h="2646" extrusionOk="0">
                  <a:moveTo>
                    <a:pt x="1" y="1"/>
                  </a:moveTo>
                  <a:lnTo>
                    <a:pt x="1" y="2645"/>
                  </a:lnTo>
                  <a:lnTo>
                    <a:pt x="365" y="2645"/>
                  </a:lnTo>
                  <a:lnTo>
                    <a:pt x="365" y="1369"/>
                  </a:lnTo>
                  <a:lnTo>
                    <a:pt x="1642" y="2645"/>
                  </a:lnTo>
                  <a:lnTo>
                    <a:pt x="2098" y="2645"/>
                  </a:lnTo>
                  <a:lnTo>
                    <a:pt x="700" y="1217"/>
                  </a:lnTo>
                  <a:lnTo>
                    <a:pt x="2007" y="1"/>
                  </a:lnTo>
                  <a:lnTo>
                    <a:pt x="1551" y="1"/>
                  </a:lnTo>
                  <a:lnTo>
                    <a:pt x="365" y="1095"/>
                  </a:lnTo>
                  <a:lnTo>
                    <a:pt x="365" y="1"/>
                  </a:lnTo>
                  <a:close/>
                </a:path>
              </a:pathLst>
            </a:custGeom>
            <a:solidFill>
              <a:srgbClr val="1D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625062" y="3723076"/>
              <a:ext cx="1626143" cy="1260580"/>
            </a:xfrm>
            <a:custGeom>
              <a:avLst/>
              <a:gdLst/>
              <a:ahLst/>
              <a:cxnLst/>
              <a:rect l="l" t="t" r="r" b="b"/>
              <a:pathLst>
                <a:path w="33527" h="25990" extrusionOk="0">
                  <a:moveTo>
                    <a:pt x="0" y="1"/>
                  </a:moveTo>
                  <a:lnTo>
                    <a:pt x="0" y="25989"/>
                  </a:lnTo>
                  <a:lnTo>
                    <a:pt x="33527" y="25989"/>
                  </a:lnTo>
                  <a:lnTo>
                    <a:pt x="335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645675" y="3743738"/>
              <a:ext cx="1587875" cy="1220711"/>
            </a:xfrm>
            <a:custGeom>
              <a:avLst/>
              <a:gdLst/>
              <a:ahLst/>
              <a:cxnLst/>
              <a:rect l="l" t="t" r="r" b="b"/>
              <a:pathLst>
                <a:path w="32738" h="25168" extrusionOk="0">
                  <a:moveTo>
                    <a:pt x="1" y="0"/>
                  </a:moveTo>
                  <a:lnTo>
                    <a:pt x="1" y="25168"/>
                  </a:lnTo>
                  <a:lnTo>
                    <a:pt x="32737" y="25168"/>
                  </a:lnTo>
                  <a:lnTo>
                    <a:pt x="32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644220" y="3743738"/>
              <a:ext cx="1587826" cy="128289"/>
            </a:xfrm>
            <a:custGeom>
              <a:avLst/>
              <a:gdLst/>
              <a:ahLst/>
              <a:cxnLst/>
              <a:rect l="l" t="t" r="r" b="b"/>
              <a:pathLst>
                <a:path w="32737" h="2645" extrusionOk="0">
                  <a:moveTo>
                    <a:pt x="1" y="0"/>
                  </a:moveTo>
                  <a:lnTo>
                    <a:pt x="1" y="2645"/>
                  </a:lnTo>
                  <a:lnTo>
                    <a:pt x="32737" y="2645"/>
                  </a:lnTo>
                  <a:lnTo>
                    <a:pt x="32737" y="0"/>
                  </a:ln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2122934" y="3759938"/>
              <a:ext cx="92931" cy="92931"/>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2134721" y="3771724"/>
              <a:ext cx="69359" cy="69359"/>
            </a:xfrm>
            <a:custGeom>
              <a:avLst/>
              <a:gdLst/>
              <a:ahLst/>
              <a:cxnLst/>
              <a:rect l="l" t="t" r="r" b="b"/>
              <a:pathLst>
                <a:path w="1430" h="1430" fill="none" extrusionOk="0">
                  <a:moveTo>
                    <a:pt x="1" y="1430"/>
                  </a:moveTo>
                  <a:lnTo>
                    <a:pt x="1429"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2134721" y="3771724"/>
              <a:ext cx="69359" cy="69359"/>
            </a:xfrm>
            <a:custGeom>
              <a:avLst/>
              <a:gdLst/>
              <a:ahLst/>
              <a:cxnLst/>
              <a:rect l="l" t="t" r="r" b="b"/>
              <a:pathLst>
                <a:path w="1430" h="1430" fill="none" extrusionOk="0">
                  <a:moveTo>
                    <a:pt x="1" y="1"/>
                  </a:moveTo>
                  <a:lnTo>
                    <a:pt x="1429" y="143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1997602" y="3759938"/>
              <a:ext cx="92931" cy="92931"/>
            </a:xfrm>
            <a:custGeom>
              <a:avLst/>
              <a:gdLst/>
              <a:ahLst/>
              <a:cxnLst/>
              <a:rect l="l" t="t" r="r" b="b"/>
              <a:pathLst>
                <a:path w="1916" h="1916" extrusionOk="0">
                  <a:moveTo>
                    <a:pt x="1" y="1"/>
                  </a:moveTo>
                  <a:lnTo>
                    <a:pt x="1" y="1916"/>
                  </a:lnTo>
                  <a:lnTo>
                    <a:pt x="1916" y="1916"/>
                  </a:lnTo>
                  <a:lnTo>
                    <a:pt x="1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2015306" y="3777642"/>
              <a:ext cx="57572" cy="57524"/>
            </a:xfrm>
            <a:custGeom>
              <a:avLst/>
              <a:gdLst/>
              <a:ahLst/>
              <a:cxnLst/>
              <a:rect l="l" t="t" r="r" b="b"/>
              <a:pathLst>
                <a:path w="1187" h="1186" fill="none" extrusionOk="0">
                  <a:moveTo>
                    <a:pt x="1" y="1"/>
                  </a:moveTo>
                  <a:lnTo>
                    <a:pt x="1186" y="1"/>
                  </a:lnTo>
                  <a:lnTo>
                    <a:pt x="1186" y="1186"/>
                  </a:lnTo>
                  <a:lnTo>
                    <a:pt x="1" y="1186"/>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2015306" y="3792386"/>
              <a:ext cx="57572" cy="49"/>
            </a:xfrm>
            <a:custGeom>
              <a:avLst/>
              <a:gdLst/>
              <a:ahLst/>
              <a:cxnLst/>
              <a:rect l="l" t="t" r="r" b="b"/>
              <a:pathLst>
                <a:path w="1187" h="1" fill="none" extrusionOk="0">
                  <a:moveTo>
                    <a:pt x="1" y="0"/>
                  </a:moveTo>
                  <a:lnTo>
                    <a:pt x="1186" y="0"/>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1872319" y="3759938"/>
              <a:ext cx="92931" cy="92931"/>
            </a:xfrm>
            <a:custGeom>
              <a:avLst/>
              <a:gdLst/>
              <a:ahLst/>
              <a:cxnLst/>
              <a:rect l="l" t="t" r="r" b="b"/>
              <a:pathLst>
                <a:path w="1916" h="1916" extrusionOk="0">
                  <a:moveTo>
                    <a:pt x="0" y="1"/>
                  </a:moveTo>
                  <a:lnTo>
                    <a:pt x="0" y="1916"/>
                  </a:lnTo>
                  <a:lnTo>
                    <a:pt x="1915" y="1916"/>
                  </a:lnTo>
                  <a:lnTo>
                    <a:pt x="1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1888519" y="3835117"/>
              <a:ext cx="61986" cy="49"/>
            </a:xfrm>
            <a:custGeom>
              <a:avLst/>
              <a:gdLst/>
              <a:ahLst/>
              <a:cxnLst/>
              <a:rect l="l" t="t" r="r" b="b"/>
              <a:pathLst>
                <a:path w="1278" h="1" fill="none" extrusionOk="0">
                  <a:moveTo>
                    <a:pt x="1" y="1"/>
                  </a:moveTo>
                  <a:lnTo>
                    <a:pt x="1277" y="1"/>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1011340" y="4585551"/>
              <a:ext cx="855099" cy="241833"/>
            </a:xfrm>
            <a:custGeom>
              <a:avLst/>
              <a:gdLst/>
              <a:ahLst/>
              <a:cxnLst/>
              <a:rect l="l" t="t" r="r" b="b"/>
              <a:pathLst>
                <a:path w="17630" h="4986" fill="none" extrusionOk="0">
                  <a:moveTo>
                    <a:pt x="0" y="0"/>
                  </a:moveTo>
                  <a:lnTo>
                    <a:pt x="17630" y="0"/>
                  </a:lnTo>
                  <a:lnTo>
                    <a:pt x="17630" y="4985"/>
                  </a:lnTo>
                  <a:lnTo>
                    <a:pt x="0" y="4985"/>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1028995" y="4601751"/>
              <a:ext cx="819741" cy="207930"/>
            </a:xfrm>
            <a:custGeom>
              <a:avLst/>
              <a:gdLst/>
              <a:ahLst/>
              <a:cxnLst/>
              <a:rect l="l" t="t" r="r" b="b"/>
              <a:pathLst>
                <a:path w="16901" h="4287" fill="none" extrusionOk="0">
                  <a:moveTo>
                    <a:pt x="16901" y="1"/>
                  </a:moveTo>
                  <a:lnTo>
                    <a:pt x="16901" y="4286"/>
                  </a:lnTo>
                  <a:lnTo>
                    <a:pt x="1" y="4286"/>
                  </a:lnTo>
                  <a:lnTo>
                    <a:pt x="1" y="1"/>
                  </a:ln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1548;p39"/>
          <p:cNvSpPr/>
          <p:nvPr/>
        </p:nvSpPr>
        <p:spPr>
          <a:xfrm>
            <a:off x="0" y="2999075"/>
            <a:ext cx="2548734" cy="227126"/>
          </a:xfrm>
          <a:custGeom>
            <a:avLst/>
            <a:gdLst/>
            <a:ahLst/>
            <a:cxnLst/>
            <a:rect l="l" t="t" r="r" b="b"/>
            <a:pathLst>
              <a:path w="25260" h="2251" fill="none" extrusionOk="0">
                <a:moveTo>
                  <a:pt x="25260" y="2250"/>
                </a:moveTo>
                <a:lnTo>
                  <a:pt x="21065" y="1"/>
                </a:lnTo>
                <a:lnTo>
                  <a:pt x="16840" y="2250"/>
                </a:lnTo>
                <a:lnTo>
                  <a:pt x="12645" y="1"/>
                </a:lnTo>
                <a:lnTo>
                  <a:pt x="8451" y="2250"/>
                </a:lnTo>
                <a:lnTo>
                  <a:pt x="4226" y="1"/>
                </a:lnTo>
                <a:lnTo>
                  <a:pt x="1" y="2250"/>
                </a:lnTo>
              </a:path>
            </a:pathLst>
          </a:custGeom>
          <a:noFill/>
          <a:ln w="19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9282501" y="1614751"/>
            <a:ext cx="29234" cy="21937"/>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6947488" y="3748125"/>
            <a:ext cx="1190616" cy="293278"/>
          </a:xfrm>
          <a:prstGeom prst="rect">
            <a:avLst/>
          </a:prstGeom>
        </p:spPr>
        <p:txBody>
          <a:bodyPr>
            <a:prstTxWarp prst="textPlain">
              <a:avLst/>
            </a:prstTxWarp>
          </a:bodyPr>
          <a:lstStyle/>
          <a:p>
            <a:pPr lvl="0" algn="ctr"/>
            <a:r>
              <a:rPr lang="en-US" b="1" dirty="0" smtClean="0">
                <a:solidFill>
                  <a:schemeClr val="dk1"/>
                </a:solidFill>
                <a:latin typeface="Nanum Gothic Coding"/>
              </a:rPr>
              <a:t>WEEK-2</a:t>
            </a:r>
            <a:endParaRPr b="1" i="0" dirty="0">
              <a:ln>
                <a:noFill/>
              </a:ln>
              <a:solidFill>
                <a:schemeClr val="dk1"/>
              </a:solidFill>
              <a:latin typeface="Nanum Gothic Coding"/>
            </a:endParaRPr>
          </a:p>
        </p:txBody>
      </p:sp>
      <p:sp>
        <p:nvSpPr>
          <p:cNvPr id="1551" name="Google Shape;1551;p39"/>
          <p:cNvSpPr/>
          <p:nvPr/>
        </p:nvSpPr>
        <p:spPr>
          <a:xfrm>
            <a:off x="7431038" y="4403777"/>
            <a:ext cx="223924" cy="148200"/>
          </a:xfrm>
          <a:prstGeom prst="rect">
            <a:avLst/>
          </a:prstGeom>
        </p:spPr>
        <p:txBody>
          <a:bodyPr>
            <a:prstTxWarp prst="textPlain">
              <a:avLst/>
            </a:prstTxWarp>
          </a:bodyPr>
          <a:lstStyle/>
          <a:p>
            <a:pPr lvl="0" algn="ctr"/>
            <a:r>
              <a:rPr b="1" i="0">
                <a:ln>
                  <a:noFill/>
                </a:ln>
                <a:solidFill>
                  <a:schemeClr val="dk1"/>
                </a:solidFill>
                <a:latin typeface="Inconsolata"/>
              </a:rPr>
              <a:t>OK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pPr marL="323850" indent="-171450">
              <a:buFont typeface="Arial" panose="020B0604020202020204" pitchFamily="34" charset="0"/>
              <a:buChar char="•"/>
            </a:pPr>
            <a:r>
              <a:rPr lang="en-US" dirty="0" smtClean="0"/>
              <a:t>Data was scraped from the US version of IGN. IGN is a gaming/entertainment-based news reporting media website who also post reviews in written and video format of the latest game releases. The review section contains reviews on a plethora of entertainment media ranging from games, movies, TV, </a:t>
            </a:r>
            <a:r>
              <a:rPr lang="en-US" smtClean="0"/>
              <a:t>to comics &amp; tech</a:t>
            </a:r>
            <a:r>
              <a:rPr lang="en-US" dirty="0" smtClean="0"/>
              <a:t>. The data scraped for analysis purpose here was for video games. The page contains articles for all the video game reviews created at IGN in the last year. Data that was scraped includes the title of the game, the developers, the publisher, the release date, platforms on which the game was released, genres the game encompasses, the score given by IGN, and the author of the review.</a:t>
            </a:r>
          </a:p>
          <a:p>
            <a:pPr marL="323850" indent="-171450">
              <a:buFont typeface="Arial" panose="020B0604020202020204" pitchFamily="34" charset="0"/>
              <a:buChar char="•"/>
            </a:pPr>
            <a:endParaRPr lang="en-US" dirty="0"/>
          </a:p>
          <a:p>
            <a:pPr marL="323850" indent="-171450">
              <a:buFont typeface="Arial" panose="020B0604020202020204" pitchFamily="34" charset="0"/>
              <a:buChar char="•"/>
            </a:pPr>
            <a:r>
              <a:rPr lang="en-US" dirty="0" smtClean="0"/>
              <a:t>Analysis on the data included discovering the most popular platform by checking frequency of game releases on that platform, same for genres. Analysis also included pinpointing the most prolific publishers, most common scores given out, when the most games are released. IGN tends to assign reviewers on the basis of genre of the game; for example, Luke Reilly, a content creator at IGN, is known for reviewing racing game releases. A count of which genres are reviewed by which reviewers was also made by utilizing nested dictionaries. Plots were made for deeper understanding, for example, to see if video games are improving over time, a time series was made comparing mean score over months. No trend was noticed; however this could be because data sample was only containing a years worth, so probably not enough data to draw proper conclusions.</a:t>
            </a:r>
            <a:endParaRPr lang="en-IN" dirty="0"/>
          </a:p>
        </p:txBody>
      </p:sp>
      <p:sp>
        <p:nvSpPr>
          <p:cNvPr id="8" name="Title 7"/>
          <p:cNvSpPr>
            <a:spLocks noGrp="1"/>
          </p:cNvSpPr>
          <p:nvPr>
            <p:ph type="title"/>
          </p:nvPr>
        </p:nvSpPr>
        <p:spPr/>
        <p:txBody>
          <a:bodyPr/>
          <a:lstStyle/>
          <a:p>
            <a:r>
              <a:rPr lang="en-US" dirty="0" smtClean="0"/>
              <a:t>ABOUT THE PROJECT</a:t>
            </a:r>
            <a:endParaRPr lang="en-IN" dirty="0"/>
          </a:p>
        </p:txBody>
      </p:sp>
    </p:spTree>
    <p:extLst>
      <p:ext uri="{BB962C8B-B14F-4D97-AF65-F5344CB8AC3E}">
        <p14:creationId xmlns:p14="http://schemas.microsoft.com/office/powerpoint/2010/main" val="3981887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4"/>
        <p:cNvGrpSpPr/>
        <p:nvPr/>
      </p:nvGrpSpPr>
      <p:grpSpPr>
        <a:xfrm>
          <a:off x="0" y="0"/>
          <a:ext cx="0" cy="0"/>
          <a:chOff x="0" y="0"/>
          <a:chExt cx="0" cy="0"/>
        </a:xfrm>
      </p:grpSpPr>
      <p:sp>
        <p:nvSpPr>
          <p:cNvPr id="3105" name="Google Shape;3105;p75"/>
          <p:cNvSpPr txBox="1">
            <a:spLocks noGrp="1"/>
          </p:cNvSpPr>
          <p:nvPr>
            <p:ph type="title"/>
          </p:nvPr>
        </p:nvSpPr>
        <p:spPr>
          <a:xfrm>
            <a:off x="2665325" y="1986054"/>
            <a:ext cx="3984300" cy="11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128" name="Google Shape;3128;p75"/>
          <p:cNvSpPr/>
          <p:nvPr/>
        </p:nvSpPr>
        <p:spPr>
          <a:xfrm>
            <a:off x="6649625" y="4235088"/>
            <a:ext cx="2548734" cy="227126"/>
          </a:xfrm>
          <a:custGeom>
            <a:avLst/>
            <a:gdLst/>
            <a:ahLst/>
            <a:cxnLst/>
            <a:rect l="l" t="t" r="r" b="b"/>
            <a:pathLst>
              <a:path w="25260" h="2251" fill="none" extrusionOk="0">
                <a:moveTo>
                  <a:pt x="25260" y="2250"/>
                </a:moveTo>
                <a:lnTo>
                  <a:pt x="21065" y="1"/>
                </a:lnTo>
                <a:lnTo>
                  <a:pt x="16840" y="2250"/>
                </a:lnTo>
                <a:lnTo>
                  <a:pt x="12645" y="1"/>
                </a:lnTo>
                <a:lnTo>
                  <a:pt x="8451" y="2250"/>
                </a:lnTo>
                <a:lnTo>
                  <a:pt x="4226" y="1"/>
                </a:lnTo>
                <a:lnTo>
                  <a:pt x="1" y="2250"/>
                </a:lnTo>
              </a:path>
            </a:pathLst>
          </a:custGeom>
          <a:noFill/>
          <a:ln w="190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9" name="Google Shape;3129;p75"/>
          <p:cNvGrpSpPr/>
          <p:nvPr/>
        </p:nvGrpSpPr>
        <p:grpSpPr>
          <a:xfrm>
            <a:off x="298358" y="1279679"/>
            <a:ext cx="1818178" cy="1772370"/>
            <a:chOff x="6806125" y="2999329"/>
            <a:chExt cx="1749594" cy="1705514"/>
          </a:xfrm>
        </p:grpSpPr>
        <p:sp>
          <p:nvSpPr>
            <p:cNvPr id="3130" name="Google Shape;3130;p75"/>
            <p:cNvSpPr/>
            <p:nvPr/>
          </p:nvSpPr>
          <p:spPr>
            <a:xfrm>
              <a:off x="6806125" y="2999329"/>
              <a:ext cx="1749594" cy="1705514"/>
            </a:xfrm>
            <a:custGeom>
              <a:avLst/>
              <a:gdLst/>
              <a:ahLst/>
              <a:cxnLst/>
              <a:rect l="l" t="t" r="r" b="b"/>
              <a:pathLst>
                <a:path w="49455" h="48209" extrusionOk="0">
                  <a:moveTo>
                    <a:pt x="1" y="1"/>
                  </a:moveTo>
                  <a:lnTo>
                    <a:pt x="1" y="48208"/>
                  </a:lnTo>
                  <a:lnTo>
                    <a:pt x="49455" y="48208"/>
                  </a:lnTo>
                  <a:lnTo>
                    <a:pt x="49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5"/>
            <p:cNvSpPr/>
            <p:nvPr/>
          </p:nvSpPr>
          <p:spPr>
            <a:xfrm>
              <a:off x="6826573" y="3019777"/>
              <a:ext cx="1708698" cy="1665679"/>
            </a:xfrm>
            <a:custGeom>
              <a:avLst/>
              <a:gdLst/>
              <a:ahLst/>
              <a:cxnLst/>
              <a:rect l="l" t="t" r="r" b="b"/>
              <a:pathLst>
                <a:path w="48299" h="47083" extrusionOk="0">
                  <a:moveTo>
                    <a:pt x="0" y="0"/>
                  </a:moveTo>
                  <a:lnTo>
                    <a:pt x="0" y="47083"/>
                  </a:lnTo>
                  <a:lnTo>
                    <a:pt x="48299" y="47083"/>
                  </a:lnTo>
                  <a:lnTo>
                    <a:pt x="48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5"/>
            <p:cNvSpPr/>
            <p:nvPr/>
          </p:nvSpPr>
          <p:spPr>
            <a:xfrm>
              <a:off x="8434121" y="3012242"/>
              <a:ext cx="107583" cy="1679688"/>
            </a:xfrm>
            <a:custGeom>
              <a:avLst/>
              <a:gdLst/>
              <a:ahLst/>
              <a:cxnLst/>
              <a:rect l="l" t="t" r="r" b="b"/>
              <a:pathLst>
                <a:path w="3041" h="47479" fill="none" extrusionOk="0">
                  <a:moveTo>
                    <a:pt x="1" y="0"/>
                  </a:moveTo>
                  <a:lnTo>
                    <a:pt x="3040" y="0"/>
                  </a:lnTo>
                  <a:lnTo>
                    <a:pt x="3040" y="47478"/>
                  </a:lnTo>
                  <a:lnTo>
                    <a:pt x="1" y="47478"/>
                  </a:lnTo>
                  <a:close/>
                </a:path>
              </a:pathLst>
            </a:custGeom>
            <a:solidFill>
              <a:schemeClr val="lt1"/>
            </a:solidFill>
            <a:ln w="9875" cap="flat" cmpd="sng">
              <a:solidFill>
                <a:srgbClr val="FEF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5"/>
            <p:cNvSpPr/>
            <p:nvPr/>
          </p:nvSpPr>
          <p:spPr>
            <a:xfrm>
              <a:off x="8463165" y="3038031"/>
              <a:ext cx="49493" cy="37677"/>
            </a:xfrm>
            <a:custGeom>
              <a:avLst/>
              <a:gdLst/>
              <a:ahLst/>
              <a:cxnLst/>
              <a:rect l="l" t="t" r="r" b="b"/>
              <a:pathLst>
                <a:path w="1399" h="1065" extrusionOk="0">
                  <a:moveTo>
                    <a:pt x="700" y="1"/>
                  </a:moveTo>
                  <a:lnTo>
                    <a:pt x="0" y="1065"/>
                  </a:lnTo>
                  <a:lnTo>
                    <a:pt x="1399" y="1065"/>
                  </a:lnTo>
                  <a:lnTo>
                    <a:pt x="7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5"/>
            <p:cNvSpPr/>
            <p:nvPr/>
          </p:nvSpPr>
          <p:spPr>
            <a:xfrm>
              <a:off x="8434121" y="3106874"/>
              <a:ext cx="107583" cy="35"/>
            </a:xfrm>
            <a:custGeom>
              <a:avLst/>
              <a:gdLst/>
              <a:ahLst/>
              <a:cxnLst/>
              <a:rect l="l" t="t" r="r" b="b"/>
              <a:pathLst>
                <a:path w="3041" h="1" fill="none" extrusionOk="0">
                  <a:moveTo>
                    <a:pt x="1" y="0"/>
                  </a:moveTo>
                  <a:lnTo>
                    <a:pt x="3040" y="0"/>
                  </a:lnTo>
                </a:path>
              </a:pathLst>
            </a:custGeom>
            <a:solidFill>
              <a:schemeClr val="lt1"/>
            </a:solidFill>
            <a:ln w="9875" cap="flat" cmpd="sng">
              <a:solidFill>
                <a:srgbClr val="FEF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5"/>
            <p:cNvSpPr/>
            <p:nvPr/>
          </p:nvSpPr>
          <p:spPr>
            <a:xfrm>
              <a:off x="8463165" y="4625167"/>
              <a:ext cx="49493" cy="36616"/>
            </a:xfrm>
            <a:custGeom>
              <a:avLst/>
              <a:gdLst/>
              <a:ahLst/>
              <a:cxnLst/>
              <a:rect l="l" t="t" r="r" b="b"/>
              <a:pathLst>
                <a:path w="1399" h="1035" extrusionOk="0">
                  <a:moveTo>
                    <a:pt x="0" y="1"/>
                  </a:moveTo>
                  <a:lnTo>
                    <a:pt x="700" y="1034"/>
                  </a:lnTo>
                  <a:lnTo>
                    <a:pt x="13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5"/>
            <p:cNvSpPr/>
            <p:nvPr/>
          </p:nvSpPr>
          <p:spPr>
            <a:xfrm>
              <a:off x="8434121" y="4592904"/>
              <a:ext cx="107583" cy="35"/>
            </a:xfrm>
            <a:custGeom>
              <a:avLst/>
              <a:gdLst/>
              <a:ahLst/>
              <a:cxnLst/>
              <a:rect l="l" t="t" r="r" b="b"/>
              <a:pathLst>
                <a:path w="3041" h="1" fill="none" extrusionOk="0">
                  <a:moveTo>
                    <a:pt x="3040" y="1"/>
                  </a:moveTo>
                  <a:lnTo>
                    <a:pt x="1" y="1"/>
                  </a:lnTo>
                </a:path>
              </a:pathLst>
            </a:custGeom>
            <a:solidFill>
              <a:schemeClr val="lt1"/>
            </a:solidFill>
            <a:ln w="9875" cap="flat" cmpd="sng">
              <a:solidFill>
                <a:srgbClr val="FEFC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7" name="Google Shape;3137;p75"/>
          <p:cNvGrpSpPr/>
          <p:nvPr/>
        </p:nvGrpSpPr>
        <p:grpSpPr>
          <a:xfrm>
            <a:off x="731200" y="1752300"/>
            <a:ext cx="827136" cy="827136"/>
            <a:chOff x="2115375" y="3396150"/>
            <a:chExt cx="827136" cy="827136"/>
          </a:xfrm>
        </p:grpSpPr>
        <p:sp>
          <p:nvSpPr>
            <p:cNvPr id="3138" name="Google Shape;3138;p75"/>
            <p:cNvSpPr/>
            <p:nvPr/>
          </p:nvSpPr>
          <p:spPr>
            <a:xfrm>
              <a:off x="2115375" y="3396150"/>
              <a:ext cx="827136" cy="827136"/>
            </a:xfrm>
            <a:custGeom>
              <a:avLst/>
              <a:gdLst/>
              <a:ahLst/>
              <a:cxnLst/>
              <a:rect l="l" t="t" r="r" b="b"/>
              <a:pathLst>
                <a:path w="10487" h="10487" fill="none" extrusionOk="0">
                  <a:moveTo>
                    <a:pt x="10487" y="5228"/>
                  </a:moveTo>
                  <a:cubicBezTo>
                    <a:pt x="10487" y="8146"/>
                    <a:pt x="8116" y="10487"/>
                    <a:pt x="5228" y="10487"/>
                  </a:cubicBezTo>
                  <a:cubicBezTo>
                    <a:pt x="2341" y="10487"/>
                    <a:pt x="0" y="8146"/>
                    <a:pt x="0" y="5228"/>
                  </a:cubicBezTo>
                  <a:cubicBezTo>
                    <a:pt x="0" y="2341"/>
                    <a:pt x="2341" y="0"/>
                    <a:pt x="5228" y="0"/>
                  </a:cubicBezTo>
                  <a:cubicBezTo>
                    <a:pt x="8116" y="0"/>
                    <a:pt x="10487" y="2341"/>
                    <a:pt x="10487" y="5228"/>
                  </a:cubicBezTo>
                  <a:close/>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5"/>
            <p:cNvSpPr/>
            <p:nvPr/>
          </p:nvSpPr>
          <p:spPr>
            <a:xfrm>
              <a:off x="2271146" y="3892409"/>
              <a:ext cx="520322" cy="189452"/>
            </a:xfrm>
            <a:custGeom>
              <a:avLst/>
              <a:gdLst/>
              <a:ahLst/>
              <a:cxnLst/>
              <a:rect l="l" t="t" r="r" b="b"/>
              <a:pathLst>
                <a:path w="6597" h="2402" fill="none" extrusionOk="0">
                  <a:moveTo>
                    <a:pt x="1" y="0"/>
                  </a:moveTo>
                  <a:cubicBezTo>
                    <a:pt x="457" y="1429"/>
                    <a:pt x="1733" y="2402"/>
                    <a:pt x="3284" y="2402"/>
                  </a:cubicBezTo>
                  <a:cubicBezTo>
                    <a:pt x="4803" y="2402"/>
                    <a:pt x="6141" y="1429"/>
                    <a:pt x="6597" y="0"/>
                  </a:cubicBezTo>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5"/>
            <p:cNvSpPr/>
            <p:nvPr/>
          </p:nvSpPr>
          <p:spPr>
            <a:xfrm>
              <a:off x="2311923" y="3640652"/>
              <a:ext cx="95988" cy="131954"/>
            </a:xfrm>
            <a:custGeom>
              <a:avLst/>
              <a:gdLst/>
              <a:ahLst/>
              <a:cxnLst/>
              <a:rect l="l" t="t" r="r" b="b"/>
              <a:pathLst>
                <a:path w="1217" h="1673" fill="none" extrusionOk="0">
                  <a:moveTo>
                    <a:pt x="1216" y="852"/>
                  </a:moveTo>
                  <a:cubicBezTo>
                    <a:pt x="1216" y="1308"/>
                    <a:pt x="943" y="1673"/>
                    <a:pt x="609" y="1673"/>
                  </a:cubicBezTo>
                  <a:cubicBezTo>
                    <a:pt x="274" y="1673"/>
                    <a:pt x="1" y="1308"/>
                    <a:pt x="1" y="852"/>
                  </a:cubicBezTo>
                  <a:cubicBezTo>
                    <a:pt x="1" y="396"/>
                    <a:pt x="274" y="1"/>
                    <a:pt x="609" y="1"/>
                  </a:cubicBezTo>
                  <a:cubicBezTo>
                    <a:pt x="943" y="1"/>
                    <a:pt x="1216" y="396"/>
                    <a:pt x="1216" y="852"/>
                  </a:cubicBezTo>
                  <a:close/>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5"/>
            <p:cNvSpPr/>
            <p:nvPr/>
          </p:nvSpPr>
          <p:spPr>
            <a:xfrm>
              <a:off x="2649966" y="3640652"/>
              <a:ext cx="95988" cy="131954"/>
            </a:xfrm>
            <a:custGeom>
              <a:avLst/>
              <a:gdLst/>
              <a:ahLst/>
              <a:cxnLst/>
              <a:rect l="l" t="t" r="r" b="b"/>
              <a:pathLst>
                <a:path w="1217" h="1673" fill="none" extrusionOk="0">
                  <a:moveTo>
                    <a:pt x="1216" y="852"/>
                  </a:moveTo>
                  <a:cubicBezTo>
                    <a:pt x="1216" y="1308"/>
                    <a:pt x="943" y="1673"/>
                    <a:pt x="608" y="1673"/>
                  </a:cubicBezTo>
                  <a:cubicBezTo>
                    <a:pt x="274" y="1673"/>
                    <a:pt x="0" y="1308"/>
                    <a:pt x="0" y="852"/>
                  </a:cubicBezTo>
                  <a:cubicBezTo>
                    <a:pt x="0" y="396"/>
                    <a:pt x="274" y="1"/>
                    <a:pt x="608" y="1"/>
                  </a:cubicBezTo>
                  <a:cubicBezTo>
                    <a:pt x="943" y="1"/>
                    <a:pt x="1216" y="396"/>
                    <a:pt x="1216" y="852"/>
                  </a:cubicBezTo>
                  <a:close/>
                </a:path>
              </a:pathLst>
            </a:custGeom>
            <a:noFill/>
            <a:ln w="144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2" name="Google Shape;3142;p75"/>
          <p:cNvGrpSpPr/>
          <p:nvPr/>
        </p:nvGrpSpPr>
        <p:grpSpPr>
          <a:xfrm rot="-3750900" flipH="1">
            <a:off x="7400910" y="2019797"/>
            <a:ext cx="644403" cy="1061717"/>
            <a:chOff x="1279175" y="2762450"/>
            <a:chExt cx="644426" cy="1061755"/>
          </a:xfrm>
        </p:grpSpPr>
        <p:sp>
          <p:nvSpPr>
            <p:cNvPr id="3143" name="Google Shape;3143;p75"/>
            <p:cNvSpPr/>
            <p:nvPr/>
          </p:nvSpPr>
          <p:spPr>
            <a:xfrm>
              <a:off x="1279175" y="2840975"/>
              <a:ext cx="594104" cy="983230"/>
            </a:xfrm>
            <a:custGeom>
              <a:avLst/>
              <a:gdLst/>
              <a:ahLst/>
              <a:cxnLst/>
              <a:rect l="l" t="t" r="r" b="b"/>
              <a:pathLst>
                <a:path w="3223" h="5334" extrusionOk="0">
                  <a:moveTo>
                    <a:pt x="81" y="0"/>
                  </a:moveTo>
                  <a:cubicBezTo>
                    <a:pt x="38" y="0"/>
                    <a:pt x="0" y="34"/>
                    <a:pt x="0" y="93"/>
                  </a:cubicBezTo>
                  <a:lnTo>
                    <a:pt x="0" y="4196"/>
                  </a:lnTo>
                  <a:cubicBezTo>
                    <a:pt x="0" y="4241"/>
                    <a:pt x="49" y="4269"/>
                    <a:pt x="99" y="4269"/>
                  </a:cubicBezTo>
                  <a:cubicBezTo>
                    <a:pt x="117" y="4269"/>
                    <a:pt x="136" y="4265"/>
                    <a:pt x="152" y="4257"/>
                  </a:cubicBezTo>
                  <a:lnTo>
                    <a:pt x="1064" y="3436"/>
                  </a:lnTo>
                  <a:cubicBezTo>
                    <a:pt x="1078" y="3409"/>
                    <a:pt x="1104" y="3394"/>
                    <a:pt x="1131" y="3394"/>
                  </a:cubicBezTo>
                  <a:cubicBezTo>
                    <a:pt x="1164" y="3394"/>
                    <a:pt x="1199" y="3416"/>
                    <a:pt x="1216" y="3467"/>
                  </a:cubicBezTo>
                  <a:lnTo>
                    <a:pt x="2006" y="5290"/>
                  </a:lnTo>
                  <a:cubicBezTo>
                    <a:pt x="2006" y="5312"/>
                    <a:pt x="2052" y="5333"/>
                    <a:pt x="2089" y="5333"/>
                  </a:cubicBezTo>
                  <a:cubicBezTo>
                    <a:pt x="2105" y="5333"/>
                    <a:pt x="2119" y="5330"/>
                    <a:pt x="2128" y="5321"/>
                  </a:cubicBezTo>
                  <a:lnTo>
                    <a:pt x="2584" y="5138"/>
                  </a:lnTo>
                  <a:cubicBezTo>
                    <a:pt x="2614" y="5108"/>
                    <a:pt x="2675" y="5047"/>
                    <a:pt x="2614" y="5017"/>
                  </a:cubicBezTo>
                  <a:lnTo>
                    <a:pt x="1793" y="3193"/>
                  </a:lnTo>
                  <a:cubicBezTo>
                    <a:pt x="1763" y="3163"/>
                    <a:pt x="1793" y="3072"/>
                    <a:pt x="1854" y="3072"/>
                  </a:cubicBezTo>
                  <a:lnTo>
                    <a:pt x="3131" y="2980"/>
                  </a:lnTo>
                  <a:cubicBezTo>
                    <a:pt x="3192" y="2980"/>
                    <a:pt x="3222" y="2859"/>
                    <a:pt x="3161" y="2828"/>
                  </a:cubicBezTo>
                  <a:lnTo>
                    <a:pt x="152" y="32"/>
                  </a:lnTo>
                  <a:cubicBezTo>
                    <a:pt x="131" y="10"/>
                    <a:pt x="105" y="0"/>
                    <a:pt x="81" y="0"/>
                  </a:cubicBezTo>
                  <a:close/>
                </a:path>
              </a:pathLst>
            </a:custGeom>
            <a:solidFill>
              <a:srgbClr val="4375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5"/>
            <p:cNvSpPr/>
            <p:nvPr/>
          </p:nvSpPr>
          <p:spPr>
            <a:xfrm>
              <a:off x="1329498" y="2762450"/>
              <a:ext cx="594104" cy="985810"/>
            </a:xfrm>
            <a:custGeom>
              <a:avLst/>
              <a:gdLst/>
              <a:ahLst/>
              <a:cxnLst/>
              <a:rect l="l" t="t" r="r" b="b"/>
              <a:pathLst>
                <a:path w="3223" h="5348" extrusionOk="0">
                  <a:moveTo>
                    <a:pt x="69" y="1"/>
                  </a:moveTo>
                  <a:cubicBezTo>
                    <a:pt x="26" y="1"/>
                    <a:pt x="1" y="34"/>
                    <a:pt x="1" y="93"/>
                  </a:cubicBezTo>
                  <a:lnTo>
                    <a:pt x="1" y="4197"/>
                  </a:lnTo>
                  <a:cubicBezTo>
                    <a:pt x="1" y="4240"/>
                    <a:pt x="31" y="4283"/>
                    <a:pt x="81" y="4283"/>
                  </a:cubicBezTo>
                  <a:cubicBezTo>
                    <a:pt x="102" y="4283"/>
                    <a:pt x="126" y="4275"/>
                    <a:pt x="153" y="4257"/>
                  </a:cubicBezTo>
                  <a:lnTo>
                    <a:pt x="1065" y="3437"/>
                  </a:lnTo>
                  <a:cubicBezTo>
                    <a:pt x="1077" y="3424"/>
                    <a:pt x="1100" y="3417"/>
                    <a:pt x="1125" y="3417"/>
                  </a:cubicBezTo>
                  <a:cubicBezTo>
                    <a:pt x="1160" y="3417"/>
                    <a:pt x="1199" y="3432"/>
                    <a:pt x="1217" y="3467"/>
                  </a:cubicBezTo>
                  <a:lnTo>
                    <a:pt x="2007" y="5291"/>
                  </a:lnTo>
                  <a:cubicBezTo>
                    <a:pt x="2007" y="5312"/>
                    <a:pt x="2050" y="5347"/>
                    <a:pt x="2087" y="5347"/>
                  </a:cubicBezTo>
                  <a:cubicBezTo>
                    <a:pt x="2104" y="5347"/>
                    <a:pt x="2119" y="5340"/>
                    <a:pt x="2128" y="5321"/>
                  </a:cubicBezTo>
                  <a:lnTo>
                    <a:pt x="2584" y="5139"/>
                  </a:lnTo>
                  <a:cubicBezTo>
                    <a:pt x="2615" y="5109"/>
                    <a:pt x="2645" y="5078"/>
                    <a:pt x="2615" y="5017"/>
                  </a:cubicBezTo>
                  <a:lnTo>
                    <a:pt x="1794" y="3194"/>
                  </a:lnTo>
                  <a:cubicBezTo>
                    <a:pt x="1733" y="3163"/>
                    <a:pt x="1794" y="3072"/>
                    <a:pt x="1855" y="3072"/>
                  </a:cubicBezTo>
                  <a:lnTo>
                    <a:pt x="3101" y="2981"/>
                  </a:lnTo>
                  <a:cubicBezTo>
                    <a:pt x="3192" y="2981"/>
                    <a:pt x="3223" y="2859"/>
                    <a:pt x="3162" y="2829"/>
                  </a:cubicBezTo>
                  <a:lnTo>
                    <a:pt x="153" y="32"/>
                  </a:lnTo>
                  <a:cubicBezTo>
                    <a:pt x="120" y="11"/>
                    <a:pt x="92" y="1"/>
                    <a:pt x="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434014" y="3723384"/>
            <a:ext cx="4308864" cy="427597"/>
          </a:xfrm>
          <a:prstGeom prst="rect">
            <a:avLst/>
          </a:prstGeom>
          <a:solidFill>
            <a:schemeClr val="bg2"/>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yber Monday Retro Style Campaign by Slidesgo">
  <a:themeElements>
    <a:clrScheme name="Simple Light">
      <a:dk1>
        <a:srgbClr val="000000"/>
      </a:dk1>
      <a:lt1>
        <a:srgbClr val="FFFFFF"/>
      </a:lt1>
      <a:dk2>
        <a:srgbClr val="4375C9"/>
      </a:dk2>
      <a:lt2>
        <a:srgbClr val="9729F3"/>
      </a:lt2>
      <a:accent1>
        <a:srgbClr val="EACE5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303</Words>
  <Application>Microsoft Office PowerPoint</Application>
  <PresentationFormat>On-screen Show (16:9)</PresentationFormat>
  <Paragraphs>9</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Inconsolata</vt:lpstr>
      <vt:lpstr>Nanum Gothic Coding</vt:lpstr>
      <vt:lpstr>Roboto Condensed Light</vt:lpstr>
      <vt:lpstr>Cyber Monday Retro Style Campaign by Slidesgo</vt:lpstr>
      <vt:lpstr> DATA SCIENCE – PROJECT</vt:lpstr>
      <vt:lpstr>ABOUT THE PROJECT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SCIENCE – PROJECT</dc:title>
  <cp:lastModifiedBy>Microsoft account</cp:lastModifiedBy>
  <cp:revision>6</cp:revision>
  <dcterms:modified xsi:type="dcterms:W3CDTF">2021-11-14T17:15:36Z</dcterms:modified>
</cp:coreProperties>
</file>