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
  </p:notesMasterIdLst>
  <p:sldIdLst>
    <p:sldId id="256" r:id="rId2"/>
    <p:sldId id="306" r:id="rId3"/>
    <p:sldId id="307" r:id="rId4"/>
  </p:sldIdLst>
  <p:sldSz cx="9144000" cy="5143500" type="screen16x9"/>
  <p:notesSz cx="6858000" cy="9144000"/>
  <p:embeddedFontLst>
    <p:embeddedFont>
      <p:font typeface="DM Serif Display" panose="020B0604020202020204" charset="0"/>
      <p:regular r:id="rId6"/>
      <p:italic r:id="rId7"/>
    </p:embeddedFont>
    <p:embeddedFont>
      <p:font typeface="Oxygen" panose="020B0604020202020204" charset="0"/>
      <p:regular r:id="rId8"/>
      <p:bold r:id="rId9"/>
    </p:embeddedFon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B69EEB-A516-484B-941E-4846DB0C0B86}">
  <a:tblStyle styleId="{3EB69EEB-A516-484B-941E-4846DB0C0B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05809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21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0000"/>
          </a:blip>
          <a:stretch>
            <a:fillRect/>
          </a:stretch>
        </p:blipFill>
        <p:spPr>
          <a:xfrm>
            <a:off x="0" y="-26"/>
            <a:ext cx="9144000" cy="5143541"/>
          </a:xfrm>
          <a:prstGeom prst="rect">
            <a:avLst/>
          </a:prstGeom>
          <a:noFill/>
          <a:ln>
            <a:noFill/>
          </a:ln>
        </p:spPr>
      </p:pic>
      <p:sp>
        <p:nvSpPr>
          <p:cNvPr id="10" name="Google Shape;10;p2"/>
          <p:cNvSpPr/>
          <p:nvPr/>
        </p:nvSpPr>
        <p:spPr>
          <a:xfrm>
            <a:off x="359100" y="1376100"/>
            <a:ext cx="6765600" cy="2391300"/>
          </a:xfrm>
          <a:prstGeom prst="snip1Rect">
            <a:avLst>
              <a:gd name="adj" fmla="val 16667"/>
            </a:avLst>
          </a:prstGeom>
          <a:solidFill>
            <a:srgbClr val="E3E6EC">
              <a:alpha val="2737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4429050" y="428700"/>
            <a:ext cx="285900" cy="914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23900" y="1576688"/>
            <a:ext cx="6162600" cy="1496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23900" y="3196913"/>
            <a:ext cx="4362600" cy="36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b="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24000"/>
          </a:blip>
          <a:stretch>
            <a:fillRect/>
          </a:stretch>
        </p:blipFill>
        <p:spPr>
          <a:xfrm rot="10800000" flipH="1">
            <a:off x="0" y="-26"/>
            <a:ext cx="9144000" cy="5143541"/>
          </a:xfrm>
          <a:prstGeom prst="rect">
            <a:avLst/>
          </a:prstGeom>
          <a:noFill/>
          <a:ln>
            <a:noFill/>
          </a:ln>
        </p:spPr>
      </p:pic>
      <p:sp>
        <p:nvSpPr>
          <p:cNvPr id="16" name="Google Shape;16;p3"/>
          <p:cNvSpPr/>
          <p:nvPr/>
        </p:nvSpPr>
        <p:spPr>
          <a:xfrm>
            <a:off x="2647950" y="266850"/>
            <a:ext cx="3851700" cy="4590900"/>
          </a:xfrm>
          <a:prstGeom prst="snip1Rect">
            <a:avLst>
              <a:gd name="adj" fmla="val 16667"/>
            </a:avLst>
          </a:prstGeom>
          <a:solidFill>
            <a:srgbClr val="80889B">
              <a:alpha val="3073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5400000">
            <a:off x="4429000" y="-4429075"/>
            <a:ext cx="285900" cy="914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2786650" y="2087850"/>
            <a:ext cx="3570600" cy="102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200"/>
              <a:buNone/>
              <a:defRPr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a:endParaRPr/>
          </a:p>
        </p:txBody>
      </p:sp>
      <p:sp>
        <p:nvSpPr>
          <p:cNvPr id="19" name="Google Shape;19;p3"/>
          <p:cNvSpPr txBox="1">
            <a:spLocks noGrp="1"/>
          </p:cNvSpPr>
          <p:nvPr>
            <p:ph type="title" idx="2" hasCustomPrompt="1"/>
          </p:nvPr>
        </p:nvSpPr>
        <p:spPr>
          <a:xfrm>
            <a:off x="3797100" y="643502"/>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 name="Google Shape;20;p3"/>
          <p:cNvSpPr txBox="1">
            <a:spLocks noGrp="1"/>
          </p:cNvSpPr>
          <p:nvPr>
            <p:ph type="subTitle" idx="1"/>
          </p:nvPr>
        </p:nvSpPr>
        <p:spPr>
          <a:xfrm>
            <a:off x="2709225" y="3214040"/>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a:endParaRPr/>
          </a:p>
        </p:txBody>
      </p:sp>
      <p:sp>
        <p:nvSpPr>
          <p:cNvPr id="21" name="Google Shape;21;p3"/>
          <p:cNvSpPr/>
          <p:nvPr/>
        </p:nvSpPr>
        <p:spPr>
          <a:xfrm rot="5400000">
            <a:off x="4430850" y="428575"/>
            <a:ext cx="285900" cy="914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22"/>
        <p:cNvGrpSpPr/>
        <p:nvPr/>
      </p:nvGrpSpPr>
      <p:grpSpPr>
        <a:xfrm>
          <a:off x="0" y="0"/>
          <a:ext cx="0" cy="0"/>
          <a:chOff x="0" y="0"/>
          <a:chExt cx="0" cy="0"/>
        </a:xfrm>
      </p:grpSpPr>
      <p:pic>
        <p:nvPicPr>
          <p:cNvPr id="23" name="Google Shape;23;p4"/>
          <p:cNvPicPr preferRelativeResize="0"/>
          <p:nvPr/>
        </p:nvPicPr>
        <p:blipFill>
          <a:blip r:embed="rId2">
            <a:alphaModFix amt="20000"/>
          </a:blip>
          <a:stretch>
            <a:fillRect/>
          </a:stretch>
        </p:blipFill>
        <p:spPr>
          <a:xfrm rot="10800000">
            <a:off x="0" y="-26"/>
            <a:ext cx="9144000" cy="5143541"/>
          </a:xfrm>
          <a:prstGeom prst="rect">
            <a:avLst/>
          </a:prstGeom>
          <a:noFill/>
          <a:ln>
            <a:noFill/>
          </a:ln>
        </p:spPr>
      </p:pic>
      <p:sp>
        <p:nvSpPr>
          <p:cNvPr id="24" name="Google Shape;24;p4"/>
          <p:cNvSpPr/>
          <p:nvPr/>
        </p:nvSpPr>
        <p:spPr>
          <a:xfrm rot="5400000">
            <a:off x="4429050" y="428700"/>
            <a:ext cx="285900" cy="914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723900" y="1186700"/>
            <a:ext cx="7696200" cy="3049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461A34"/>
              </a:buClr>
              <a:buSzPts val="1400"/>
              <a:buFont typeface="Nunito Sans"/>
              <a:buAutoNum type="arabicPeriod"/>
              <a:defRPr sz="1200" b="0">
                <a:solidFill>
                  <a:schemeClr val="dk1"/>
                </a:solidFill>
              </a:defRPr>
            </a:lvl1pPr>
            <a:lvl2pPr marL="914400" lvl="1" indent="-317500">
              <a:spcBef>
                <a:spcPts val="0"/>
              </a:spcBef>
              <a:spcAft>
                <a:spcPts val="0"/>
              </a:spcAft>
              <a:buClr>
                <a:srgbClr val="461A34"/>
              </a:buClr>
              <a:buSzPts val="1400"/>
              <a:buFont typeface="Nunito Sans"/>
              <a:buAutoNum type="alphaLcPeriod"/>
              <a:defRPr>
                <a:solidFill>
                  <a:schemeClr val="dk1"/>
                </a:solidFill>
              </a:defRPr>
            </a:lvl2pPr>
            <a:lvl3pPr marL="1371600" lvl="2" indent="-317500">
              <a:spcBef>
                <a:spcPts val="1600"/>
              </a:spcBef>
              <a:spcAft>
                <a:spcPts val="0"/>
              </a:spcAft>
              <a:buClr>
                <a:srgbClr val="461A34"/>
              </a:buClr>
              <a:buSzPts val="1400"/>
              <a:buFont typeface="Nunito Sans"/>
              <a:buAutoNum type="romanLcPeriod"/>
              <a:defRPr>
                <a:solidFill>
                  <a:schemeClr val="dk1"/>
                </a:solidFill>
              </a:defRPr>
            </a:lvl3pPr>
            <a:lvl4pPr marL="1828800" lvl="3" indent="-317500">
              <a:spcBef>
                <a:spcPts val="1600"/>
              </a:spcBef>
              <a:spcAft>
                <a:spcPts val="0"/>
              </a:spcAft>
              <a:buClr>
                <a:srgbClr val="461A34"/>
              </a:buClr>
              <a:buSzPts val="1400"/>
              <a:buFont typeface="Nunito Sans"/>
              <a:buAutoNum type="arabicPeriod"/>
              <a:defRPr>
                <a:solidFill>
                  <a:schemeClr val="dk1"/>
                </a:solidFill>
              </a:defRPr>
            </a:lvl4pPr>
            <a:lvl5pPr marL="2286000" lvl="4" indent="-317500">
              <a:spcBef>
                <a:spcPts val="1600"/>
              </a:spcBef>
              <a:spcAft>
                <a:spcPts val="0"/>
              </a:spcAft>
              <a:buClr>
                <a:srgbClr val="461A34"/>
              </a:buClr>
              <a:buSzPts val="1400"/>
              <a:buFont typeface="Nunito Sans"/>
              <a:buAutoNum type="alphaLcPeriod"/>
              <a:defRPr>
                <a:solidFill>
                  <a:schemeClr val="dk1"/>
                </a:solidFill>
              </a:defRPr>
            </a:lvl5pPr>
            <a:lvl6pPr marL="2743200" lvl="5" indent="-317500">
              <a:spcBef>
                <a:spcPts val="1600"/>
              </a:spcBef>
              <a:spcAft>
                <a:spcPts val="0"/>
              </a:spcAft>
              <a:buClr>
                <a:srgbClr val="461A34"/>
              </a:buClr>
              <a:buSzPts val="1400"/>
              <a:buFont typeface="Nunito Sans"/>
              <a:buAutoNum type="romanLcPeriod"/>
              <a:defRPr>
                <a:solidFill>
                  <a:schemeClr val="dk1"/>
                </a:solidFill>
              </a:defRPr>
            </a:lvl6pPr>
            <a:lvl7pPr marL="3200400" lvl="6" indent="-317500">
              <a:spcBef>
                <a:spcPts val="1600"/>
              </a:spcBef>
              <a:spcAft>
                <a:spcPts val="0"/>
              </a:spcAft>
              <a:buClr>
                <a:srgbClr val="461A34"/>
              </a:buClr>
              <a:buSzPts val="1400"/>
              <a:buFont typeface="Nunito Sans"/>
              <a:buAutoNum type="arabicPeriod"/>
              <a:defRPr>
                <a:solidFill>
                  <a:schemeClr val="dk1"/>
                </a:solidFill>
              </a:defRPr>
            </a:lvl7pPr>
            <a:lvl8pPr marL="3657600" lvl="7" indent="-317500">
              <a:spcBef>
                <a:spcPts val="1600"/>
              </a:spcBef>
              <a:spcAft>
                <a:spcPts val="0"/>
              </a:spcAft>
              <a:buClr>
                <a:srgbClr val="461A34"/>
              </a:buClr>
              <a:buSzPts val="1400"/>
              <a:buFont typeface="Nunito Sans"/>
              <a:buAutoNum type="alphaLcPeriod"/>
              <a:defRPr>
                <a:solidFill>
                  <a:schemeClr val="dk1"/>
                </a:solidFill>
              </a:defRPr>
            </a:lvl8pPr>
            <a:lvl9pPr marL="4114800" lvl="8" indent="-317500">
              <a:spcBef>
                <a:spcPts val="1600"/>
              </a:spcBef>
              <a:spcAft>
                <a:spcPts val="1600"/>
              </a:spcAft>
              <a:buClr>
                <a:srgbClr val="461A34"/>
              </a:buClr>
              <a:buSzPts val="1400"/>
              <a:buFont typeface="Nunito Sans"/>
              <a:buAutoNum type="romanLcPeriod"/>
              <a:defRPr>
                <a:solidFill>
                  <a:schemeClr val="dk1"/>
                </a:solidFill>
              </a:defRPr>
            </a:lvl9pPr>
          </a:lstStyle>
          <a:p>
            <a:endParaRPr/>
          </a:p>
        </p:txBody>
      </p:sp>
      <p:sp>
        <p:nvSpPr>
          <p:cNvPr id="26" name="Google Shape;26;p4"/>
          <p:cNvSpPr txBox="1">
            <a:spLocks noGrp="1"/>
          </p:cNvSpPr>
          <p:nvPr>
            <p:ph type="title"/>
          </p:nvPr>
        </p:nvSpPr>
        <p:spPr>
          <a:xfrm>
            <a:off x="723900" y="542925"/>
            <a:ext cx="7696200" cy="548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225"/>
        <p:cNvGrpSpPr/>
        <p:nvPr/>
      </p:nvGrpSpPr>
      <p:grpSpPr>
        <a:xfrm>
          <a:off x="0" y="0"/>
          <a:ext cx="0" cy="0"/>
          <a:chOff x="0" y="0"/>
          <a:chExt cx="0" cy="0"/>
        </a:xfrm>
      </p:grpSpPr>
      <p:pic>
        <p:nvPicPr>
          <p:cNvPr id="226" name="Google Shape;226;p30"/>
          <p:cNvPicPr preferRelativeResize="0"/>
          <p:nvPr/>
        </p:nvPicPr>
        <p:blipFill rotWithShape="1">
          <a:blip r:embed="rId2">
            <a:alphaModFix amt="20000"/>
          </a:blip>
          <a:srcRect l="34866" b="-20"/>
          <a:stretch/>
        </p:blipFill>
        <p:spPr>
          <a:xfrm rot="10800000" flipH="1">
            <a:off x="-19050" y="-19051"/>
            <a:ext cx="9163051" cy="5162576"/>
          </a:xfrm>
          <a:prstGeom prst="rect">
            <a:avLst/>
          </a:prstGeom>
          <a:noFill/>
          <a:ln>
            <a:noFill/>
          </a:ln>
        </p:spPr>
      </p:pic>
      <p:sp>
        <p:nvSpPr>
          <p:cNvPr id="227" name="Google Shape;227;p30"/>
          <p:cNvSpPr/>
          <p:nvPr/>
        </p:nvSpPr>
        <p:spPr>
          <a:xfrm rot="5400000">
            <a:off x="4429050" y="428700"/>
            <a:ext cx="285900" cy="914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3_1">
    <p:spTree>
      <p:nvGrpSpPr>
        <p:cNvPr id="1" name="Shape 228"/>
        <p:cNvGrpSpPr/>
        <p:nvPr/>
      </p:nvGrpSpPr>
      <p:grpSpPr>
        <a:xfrm>
          <a:off x="0" y="0"/>
          <a:ext cx="0" cy="0"/>
          <a:chOff x="0" y="0"/>
          <a:chExt cx="0" cy="0"/>
        </a:xfrm>
      </p:grpSpPr>
      <p:pic>
        <p:nvPicPr>
          <p:cNvPr id="229" name="Google Shape;229;p31"/>
          <p:cNvPicPr preferRelativeResize="0"/>
          <p:nvPr/>
        </p:nvPicPr>
        <p:blipFill rotWithShape="1">
          <a:blip r:embed="rId2">
            <a:alphaModFix amt="20000"/>
          </a:blip>
          <a:srcRect l="34866"/>
          <a:stretch/>
        </p:blipFill>
        <p:spPr>
          <a:xfrm rot="10800000">
            <a:off x="-19050" y="10701"/>
            <a:ext cx="9163051" cy="5132824"/>
          </a:xfrm>
          <a:prstGeom prst="rect">
            <a:avLst/>
          </a:prstGeom>
          <a:noFill/>
          <a:ln>
            <a:noFill/>
          </a:ln>
        </p:spPr>
      </p:pic>
      <p:sp>
        <p:nvSpPr>
          <p:cNvPr id="230" name="Google Shape;230;p31"/>
          <p:cNvSpPr/>
          <p:nvPr/>
        </p:nvSpPr>
        <p:spPr>
          <a:xfrm rot="5400000">
            <a:off x="4419525" y="-4429050"/>
            <a:ext cx="285900" cy="914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DM Serif Display"/>
              <a:buNone/>
              <a:defRPr sz="32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Oxygen"/>
              <a:buChar char="●"/>
              <a:defRPr sz="1600">
                <a:solidFill>
                  <a:schemeClr val="dk1"/>
                </a:solidFill>
                <a:latin typeface="Oxygen"/>
                <a:ea typeface="Oxygen"/>
                <a:cs typeface="Oxygen"/>
                <a:sym typeface="Oxygen"/>
              </a:defRPr>
            </a:lvl1pPr>
            <a:lvl2pPr marL="914400" lvl="1" indent="-3175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rtl="0">
              <a:lnSpc>
                <a:spcPct val="115000"/>
              </a:lnSpc>
              <a:spcBef>
                <a:spcPts val="160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rtl="0">
              <a:lnSpc>
                <a:spcPct val="115000"/>
              </a:lnSpc>
              <a:spcBef>
                <a:spcPts val="1600"/>
              </a:spcBef>
              <a:spcAft>
                <a:spcPts val="160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76" r:id="rId5"/>
    <p:sldLayoutId id="214748367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2">
          <p15:clr>
            <a:srgbClr val="EA4335"/>
          </p15:clr>
        </p15:guide>
        <p15:guide id="3" pos="5304">
          <p15:clr>
            <a:srgbClr val="EA4335"/>
          </p15:clr>
        </p15:guide>
        <p15:guide id="4" orient="horz" pos="2898">
          <p15:clr>
            <a:srgbClr val="EA4335"/>
          </p15:clr>
        </p15:guide>
        <p15:guide id="5" pos="2880">
          <p15:clr>
            <a:srgbClr val="EA4335"/>
          </p15:clr>
        </p15:guide>
        <p15:guide id="6" orient="horz" pos="1620">
          <p15:clr>
            <a:srgbClr val="EA4335"/>
          </p15:clr>
        </p15:guide>
        <p15:guide id="7" pos="1668">
          <p15:clr>
            <a:srgbClr val="EA4335"/>
          </p15:clr>
        </p15:guide>
        <p15:guide id="8" pos="409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43"/>
        <p:cNvGrpSpPr/>
        <p:nvPr/>
      </p:nvGrpSpPr>
      <p:grpSpPr>
        <a:xfrm>
          <a:off x="0" y="0"/>
          <a:ext cx="0" cy="0"/>
          <a:chOff x="0" y="0"/>
          <a:chExt cx="0" cy="0"/>
        </a:xfrm>
      </p:grpSpPr>
      <p:sp>
        <p:nvSpPr>
          <p:cNvPr id="244" name="Google Shape;244;p36"/>
          <p:cNvSpPr txBox="1">
            <a:spLocks noGrp="1"/>
          </p:cNvSpPr>
          <p:nvPr>
            <p:ph type="ctrTitle"/>
          </p:nvPr>
        </p:nvSpPr>
        <p:spPr>
          <a:xfrm>
            <a:off x="723900" y="1576688"/>
            <a:ext cx="6162600" cy="149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Data Science - Project</a:t>
            </a:r>
            <a:endParaRPr dirty="0"/>
          </a:p>
        </p:txBody>
      </p:sp>
      <p:sp>
        <p:nvSpPr>
          <p:cNvPr id="245" name="Google Shape;245;p36"/>
          <p:cNvSpPr txBox="1">
            <a:spLocks noGrp="1"/>
          </p:cNvSpPr>
          <p:nvPr>
            <p:ph type="subTitle" idx="1"/>
          </p:nvPr>
        </p:nvSpPr>
        <p:spPr>
          <a:xfrm>
            <a:off x="723900" y="3196913"/>
            <a:ext cx="4362600" cy="36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Week-4; By: Krishna Shetty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Feature Engineering was performed on the reviews dataset scrapped in Week 3.  Feature Engineering included cleaning up missing values by searching for the same online. Missing values were manually updated taking into the consideration the relatively small size of the dataset. The missing values for developers, publishers, </a:t>
            </a:r>
            <a:r>
              <a:rPr lang="en-US" dirty="0" err="1" smtClean="0"/>
              <a:t>release_date</a:t>
            </a:r>
            <a:r>
              <a:rPr lang="en-US" dirty="0" smtClean="0"/>
              <a:t>, platforms, &amp; genres were replaced with appropriate </a:t>
            </a:r>
            <a:r>
              <a:rPr lang="en-US" dirty="0" err="1" smtClean="0"/>
              <a:t>google</a:t>
            </a:r>
            <a:r>
              <a:rPr lang="en-US" dirty="0" smtClean="0"/>
              <a:t> search results.</a:t>
            </a:r>
          </a:p>
          <a:p>
            <a:endParaRPr lang="en-US" dirty="0"/>
          </a:p>
          <a:p>
            <a:r>
              <a:rPr lang="en-US" dirty="0" smtClean="0"/>
              <a:t>A new feature titled ‘</a:t>
            </a:r>
            <a:r>
              <a:rPr lang="en-US" dirty="0" err="1" smtClean="0"/>
              <a:t>isHoliday</a:t>
            </a:r>
            <a:r>
              <a:rPr lang="en-US" dirty="0" smtClean="0"/>
              <a:t>’ was added indicating whether </a:t>
            </a:r>
            <a:r>
              <a:rPr lang="en-US" dirty="0" err="1" smtClean="0"/>
              <a:t>thegame</a:t>
            </a:r>
            <a:r>
              <a:rPr lang="en-US" dirty="0" smtClean="0"/>
              <a:t> was released on a holiday. It is of the Boolean type</a:t>
            </a:r>
          </a:p>
          <a:p>
            <a:endParaRPr lang="en-US" dirty="0"/>
          </a:p>
          <a:p>
            <a:r>
              <a:rPr lang="en-US" dirty="0" smtClean="0"/>
              <a:t>Another feature titled ‘</a:t>
            </a:r>
            <a:r>
              <a:rPr lang="en-US" dirty="0" err="1" smtClean="0"/>
              <a:t>score_freq</a:t>
            </a:r>
            <a:r>
              <a:rPr lang="en-US" dirty="0" smtClean="0"/>
              <a:t>’ was also added which, as the name suggests, gives a fraction frequency value of the score in question.</a:t>
            </a:r>
            <a:endParaRPr lang="en-IN" dirty="0"/>
          </a:p>
        </p:txBody>
      </p:sp>
      <p:sp>
        <p:nvSpPr>
          <p:cNvPr id="5" name="Title 4"/>
          <p:cNvSpPr>
            <a:spLocks noGrp="1"/>
          </p:cNvSpPr>
          <p:nvPr>
            <p:ph type="title"/>
          </p:nvPr>
        </p:nvSpPr>
        <p:spPr/>
        <p:txBody>
          <a:bodyPr/>
          <a:lstStyle/>
          <a:p>
            <a:r>
              <a:rPr lang="en-US" dirty="0" smtClean="0"/>
              <a:t>About the Project</a:t>
            </a:r>
            <a:endParaRPr lang="en-IN" dirty="0"/>
          </a:p>
        </p:txBody>
      </p:sp>
    </p:spTree>
    <p:extLst>
      <p:ext uri="{BB962C8B-B14F-4D97-AF65-F5344CB8AC3E}">
        <p14:creationId xmlns:p14="http://schemas.microsoft.com/office/powerpoint/2010/main" val="65376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09;p65"/>
          <p:cNvSpPr txBox="1">
            <a:spLocks noGrp="1"/>
          </p:cNvSpPr>
          <p:nvPr>
            <p:ph type="title"/>
          </p:nvPr>
        </p:nvSpPr>
        <p:spPr>
          <a:xfrm>
            <a:off x="2638500" y="2336127"/>
            <a:ext cx="3867000" cy="81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smtClean="0"/>
              <a:t>Thanks!</a:t>
            </a:r>
            <a:endParaRPr sz="6000" dirty="0"/>
          </a:p>
        </p:txBody>
      </p:sp>
    </p:spTree>
    <p:extLst>
      <p:ext uri="{BB962C8B-B14F-4D97-AF65-F5344CB8AC3E}">
        <p14:creationId xmlns:p14="http://schemas.microsoft.com/office/powerpoint/2010/main" val="1064936388"/>
      </p:ext>
    </p:extLst>
  </p:cSld>
  <p:clrMapOvr>
    <a:masterClrMapping/>
  </p:clrMapOvr>
</p:sld>
</file>

<file path=ppt/theme/theme1.xml><?xml version="1.0" encoding="utf-8"?>
<a:theme xmlns:a="http://schemas.openxmlformats.org/drawingml/2006/main" name="General Custom Pitch Deck by Slidesgo">
  <a:themeElements>
    <a:clrScheme name="Simple Light">
      <a:dk1>
        <a:srgbClr val="101122"/>
      </a:dk1>
      <a:lt1>
        <a:srgbClr val="FFFFFF"/>
      </a:lt1>
      <a:dk2>
        <a:srgbClr val="101122"/>
      </a:dk2>
      <a:lt2>
        <a:srgbClr val="C6CBD6"/>
      </a:lt2>
      <a:accent1>
        <a:srgbClr val="80889B"/>
      </a:accent1>
      <a:accent2>
        <a:srgbClr val="B9C6E4"/>
      </a:accent2>
      <a:accent3>
        <a:srgbClr val="E3E6EC"/>
      </a:accent3>
      <a:accent4>
        <a:srgbClr val="8896B8"/>
      </a:accent4>
      <a:accent5>
        <a:srgbClr val="101122"/>
      </a:accent5>
      <a:accent6>
        <a:srgbClr val="80889B"/>
      </a:accent6>
      <a:hlink>
        <a:srgbClr val="1011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132</Words>
  <Application>Microsoft Office PowerPoint</Application>
  <PresentationFormat>On-screen Show (16:9)</PresentationFormat>
  <Paragraphs>9</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DM Serif Display</vt:lpstr>
      <vt:lpstr>Oxygen</vt:lpstr>
      <vt:lpstr>Roboto</vt:lpstr>
      <vt:lpstr>Arial</vt:lpstr>
      <vt:lpstr>Nunito Sans</vt:lpstr>
      <vt:lpstr>General Custom Pitch Deck by Slidesgo</vt:lpstr>
      <vt:lpstr>Data Science - Project</vt:lpstr>
      <vt:lpstr>About the Project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 Project</dc:title>
  <cp:lastModifiedBy>Microsoft account</cp:lastModifiedBy>
  <cp:revision>2</cp:revision>
  <dcterms:modified xsi:type="dcterms:W3CDTF">2021-11-23T17:13:48Z</dcterms:modified>
</cp:coreProperties>
</file>