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9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3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7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2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1C9C-4392-41BF-AFD0-88D856AE5E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D8E9-7D5E-48AD-958C-7CAAFE59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5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Phase separation journal </a:t>
            </a:r>
            <a:r>
              <a:rPr lang="en-US" sz="4400" dirty="0" smtClean="0"/>
              <a:t>club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Shrinivas</a:t>
            </a:r>
          </a:p>
          <a:p>
            <a:r>
              <a:rPr lang="en-US" dirty="0" smtClean="0"/>
              <a:t>Nov </a:t>
            </a:r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droplets in the cell – Historic perspective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04" y="1825625"/>
            <a:ext cx="863447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47747" y="3153962"/>
            <a:ext cx="3288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 mixture of liquids” </a:t>
            </a:r>
          </a:p>
          <a:p>
            <a:r>
              <a:rPr lang="en-US" dirty="0" smtClean="0"/>
              <a:t>“suspended drops … of different chemical nature”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7747" y="2678918"/>
            <a:ext cx="3288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E.B. Wilson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7747" y="4757795"/>
            <a:ext cx="3288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Dishevelled</a:t>
            </a:r>
            <a:r>
              <a:rPr lang="en-US" dirty="0" smtClean="0"/>
              <a:t> protein</a:t>
            </a:r>
          </a:p>
          <a:p>
            <a:r>
              <a:rPr lang="en-US" dirty="0" smtClean="0"/>
              <a:t>(mid 2000s)</a:t>
            </a:r>
          </a:p>
          <a:p>
            <a:r>
              <a:rPr lang="en-US" dirty="0" smtClean="0"/>
              <a:t>Richard Sear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7747" y="4173577"/>
            <a:ext cx="3288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Lipid rafts (2000s)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8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P-granule – modern foray into phase separation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0" y="1690688"/>
            <a:ext cx="10164866" cy="4351338"/>
          </a:xfrm>
        </p:spPr>
      </p:pic>
      <p:sp>
        <p:nvSpPr>
          <p:cNvPr id="8" name="Rectangle 7"/>
          <p:cNvSpPr/>
          <p:nvPr/>
        </p:nvSpPr>
        <p:spPr>
          <a:xfrm>
            <a:off x="3593431" y="1251171"/>
            <a:ext cx="565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Symmetry breaking of embryo into germ and soma lineages are due to different dew points in the cell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14273" y="6481543"/>
            <a:ext cx="565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Brangwynne</a:t>
            </a:r>
            <a:r>
              <a:rPr lang="en-US" dirty="0" smtClean="0"/>
              <a:t> et al., Science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P-granule – liquid like behavior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1" b="48092"/>
          <a:stretch/>
        </p:blipFill>
        <p:spPr>
          <a:xfrm>
            <a:off x="1345918" y="1473035"/>
            <a:ext cx="3542391" cy="2258706"/>
          </a:xfrm>
        </p:spPr>
      </p:pic>
      <p:sp>
        <p:nvSpPr>
          <p:cNvPr id="6" name="Rectangle 5"/>
          <p:cNvSpPr/>
          <p:nvPr/>
        </p:nvSpPr>
        <p:spPr>
          <a:xfrm>
            <a:off x="3914273" y="6481543"/>
            <a:ext cx="565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Brangwynne</a:t>
            </a:r>
            <a:r>
              <a:rPr lang="en-US" dirty="0" smtClean="0"/>
              <a:t> et al., Science 2009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806116" y="2341882"/>
            <a:ext cx="3288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No membrane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806117" y="3817386"/>
            <a:ext cx="8840131" cy="2743200"/>
            <a:chOff x="-806117" y="3817386"/>
            <a:chExt cx="8840131" cy="2743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393" y="3817386"/>
              <a:ext cx="6703621" cy="2743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-806117" y="5004320"/>
              <a:ext cx="32886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Fusion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41807" y="1201153"/>
            <a:ext cx="3599710" cy="3015082"/>
            <a:chOff x="5741807" y="1201153"/>
            <a:chExt cx="3599710" cy="301508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807" y="1473035"/>
              <a:ext cx="3599710" cy="27432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897346" y="1201153"/>
              <a:ext cx="32886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Fast recovery upon bleaching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22313" y="1338256"/>
            <a:ext cx="3288631" cy="4910312"/>
            <a:chOff x="8722313" y="1338256"/>
            <a:chExt cx="3288631" cy="49103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3171" y="1338256"/>
              <a:ext cx="1546917" cy="4572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8722313" y="5879236"/>
              <a:ext cx="32886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Deformation on shearing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biological organelles linked to phase separated droplets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4273" y="6481543"/>
            <a:ext cx="565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Banani</a:t>
            </a:r>
            <a:r>
              <a:rPr lang="en-US" dirty="0" smtClean="0"/>
              <a:t> et al., Nature Reviews, 2017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7"/>
          <a:stretch/>
        </p:blipFill>
        <p:spPr>
          <a:xfrm>
            <a:off x="6535747" y="1605443"/>
            <a:ext cx="5203266" cy="363184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93171" y="1690688"/>
            <a:ext cx="4027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Phase separation implicated in: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Chromatin structure and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Nucleolus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Transport and storage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Stress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Improper condensation in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biological organelles linked to phase separated droplets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4273" y="6481543"/>
            <a:ext cx="565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Shin et al., Science, 2017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3171" y="1690688"/>
            <a:ext cx="4027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Phase separation implicated in: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Cell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Signalling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Chromatin structure and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Nucleolus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Transport and storage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Stress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Improper condensation in disease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3171" y="4086115"/>
            <a:ext cx="40271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Various phase behavior in healthy and diseased states: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droplets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Kinetically arrested gel/glassy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Fibers (amyloid)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16" y="1792561"/>
            <a:ext cx="4765484" cy="41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biological tools for assaying phase separation (not exhaustive)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In vitro:</a:t>
            </a:r>
          </a:p>
          <a:p>
            <a:pPr marL="0" indent="0">
              <a:buNone/>
            </a:pPr>
            <a:r>
              <a:rPr lang="en-US" i="1" dirty="0" smtClean="0"/>
              <a:t>Reconstructing phase behavior of purified protein through microscopy</a:t>
            </a:r>
          </a:p>
          <a:p>
            <a:pPr marL="0" indent="0">
              <a:buNone/>
            </a:pPr>
            <a:r>
              <a:rPr lang="en-US" i="1" dirty="0" smtClean="0"/>
              <a:t>Rheological properties of condensed droplets/gels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u="sng" dirty="0" smtClean="0"/>
              <a:t>In vivo:</a:t>
            </a:r>
          </a:p>
          <a:p>
            <a:pPr marL="0" indent="0">
              <a:buNone/>
            </a:pPr>
            <a:r>
              <a:rPr lang="en-US" i="1" dirty="0" smtClean="0"/>
              <a:t>Microscopic (and super-resolved) techniques</a:t>
            </a:r>
          </a:p>
          <a:p>
            <a:pPr marL="0" indent="0">
              <a:buNone/>
            </a:pPr>
            <a:r>
              <a:rPr lang="en-US" i="1" dirty="0" err="1" smtClean="0"/>
              <a:t>Optogenetic</a:t>
            </a:r>
            <a:r>
              <a:rPr lang="en-US" i="1" dirty="0" smtClean="0"/>
              <a:t> tools for engineering light-sensitive phase behavior</a:t>
            </a:r>
          </a:p>
          <a:p>
            <a:pPr marL="0" indent="0">
              <a:buNone/>
            </a:pPr>
            <a:r>
              <a:rPr lang="en-US" i="1" dirty="0" smtClean="0"/>
              <a:t>Genetic and biochemical perturbations of proteins</a:t>
            </a:r>
          </a:p>
          <a:p>
            <a:pPr marL="0" indent="0">
              <a:buNone/>
            </a:pPr>
            <a:r>
              <a:rPr lang="en-US" i="1" dirty="0" smtClean="0"/>
              <a:t>FCS based measurements of </a:t>
            </a:r>
            <a:r>
              <a:rPr lang="en-US" i="1" dirty="0" err="1" smtClean="0"/>
              <a:t>physico</a:t>
            </a:r>
            <a:r>
              <a:rPr lang="en-US" i="1" dirty="0" smtClean="0"/>
              <a:t>-chemical properties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22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advances</a:t>
            </a:r>
            <a:br>
              <a:rPr lang="en-US" dirty="0" smtClean="0"/>
            </a:br>
            <a:r>
              <a:rPr lang="en-US" dirty="0" smtClean="0"/>
              <a:t>(not exhaustive)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Equilibrium behavior:</a:t>
            </a:r>
          </a:p>
          <a:p>
            <a:r>
              <a:rPr lang="en-US" i="1" dirty="0" smtClean="0"/>
              <a:t>Multi-component phase behavior</a:t>
            </a:r>
          </a:p>
          <a:p>
            <a:r>
              <a:rPr lang="en-US" i="1" dirty="0" smtClean="0"/>
              <a:t>Molecular grammar – charge patterning/ hydrophobic residues on binary phase behavior</a:t>
            </a:r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r>
              <a:rPr lang="en-US" i="1" u="sng" dirty="0" smtClean="0"/>
              <a:t>Out-of-equilibrium</a:t>
            </a:r>
          </a:p>
          <a:p>
            <a:r>
              <a:rPr lang="en-US" i="1" dirty="0" smtClean="0"/>
              <a:t>Combining phase separation and reaction kinetics</a:t>
            </a:r>
          </a:p>
          <a:p>
            <a:r>
              <a:rPr lang="en-US" i="1" dirty="0" smtClean="0"/>
              <a:t>Memory and spatially </a:t>
            </a:r>
            <a:r>
              <a:rPr lang="en-US" i="1" dirty="0" err="1" smtClean="0"/>
              <a:t>inhomogenous</a:t>
            </a:r>
            <a:r>
              <a:rPr lang="en-US" i="1" dirty="0" smtClean="0"/>
              <a:t> stimuli to pattern phase separation</a:t>
            </a:r>
          </a:p>
        </p:txBody>
      </p:sp>
    </p:spTree>
    <p:extLst>
      <p:ext uri="{BB962C8B-B14F-4D97-AF65-F5344CB8AC3E}">
        <p14:creationId xmlns:p14="http://schemas.microsoft.com/office/powerpoint/2010/main" val="919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_sm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Helvetica</vt:lpstr>
      <vt:lpstr>Office Theme</vt:lpstr>
      <vt:lpstr>Phase separation journal club</vt:lpstr>
      <vt:lpstr>Liquid droplets in the cell – Historic perspective</vt:lpstr>
      <vt:lpstr>P-granule – modern foray into phase separation</vt:lpstr>
      <vt:lpstr>P-granule – liquid like behavior</vt:lpstr>
      <vt:lpstr>Many biological organelles linked to phase separated droplets</vt:lpstr>
      <vt:lpstr>Many biological organelles linked to phase separated droplets</vt:lpstr>
      <vt:lpstr>Current biological tools for assaying phase separation (not exhaustive)</vt:lpstr>
      <vt:lpstr>Theoretical advances (not exhaustive)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separation journal club</dc:title>
  <dc:creator>Krishna Shrinivas</dc:creator>
  <cp:lastModifiedBy>Krishna Shrinivas</cp:lastModifiedBy>
  <cp:revision>55</cp:revision>
  <dcterms:created xsi:type="dcterms:W3CDTF">2018-11-13T13:59:52Z</dcterms:created>
  <dcterms:modified xsi:type="dcterms:W3CDTF">2018-11-28T15:56:20Z</dcterms:modified>
</cp:coreProperties>
</file>