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6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2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55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51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35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81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82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5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6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0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61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BE8B-39E9-40C7-A9FD-6DDDE48F03E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E067BA-6CC8-41A5-B811-84225CBA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CFBE-F52B-3162-1D7C-B15626BF8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47058"/>
            <a:ext cx="6287104" cy="1240971"/>
          </a:xfrm>
        </p:spPr>
        <p:txBody>
          <a:bodyPr/>
          <a:lstStyle/>
          <a:p>
            <a:r>
              <a:rPr lang="en-IN" sz="3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&amp;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59EF4-04CB-6763-D84A-3AC77CFEF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856" y="2024743"/>
            <a:ext cx="9655630" cy="3122989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Goal: </a:t>
            </a:r>
            <a:r>
              <a:rPr lang="en-US" sz="2000" dirty="0">
                <a:solidFill>
                  <a:schemeClr val="tx1"/>
                </a:solidFill>
              </a:rPr>
              <a:t>Deploy containerized Flask application to AWS ECS securely and efficiently.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Infrastructure Provisioning Tools: Terraform 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Automate the terraform apply, Docker build, push, deploy, and health check steps using Bash scripts.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Github</a:t>
            </a:r>
            <a:r>
              <a:rPr lang="en-US" sz="2000" dirty="0">
                <a:solidFill>
                  <a:schemeClr val="tx1"/>
                </a:solidFill>
              </a:rPr>
              <a:t>: https://github.com/krishna-sre/python-api.git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10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23B6-B4FB-A185-7605-8896CFE4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144"/>
            <a:ext cx="8596668" cy="92528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             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Terraform Approach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FDF0-0F2E-B5C8-A457-C65BF820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8571"/>
            <a:ext cx="8596668" cy="4952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Components Deployed:  maif.tf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VPC, Subnets, IGW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AWS ECS Cluster (</a:t>
            </a:r>
            <a:r>
              <a:rPr lang="en-US" sz="2000" dirty="0" err="1"/>
              <a:t>Fargate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AWS ECR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ECS Task Definition &amp;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Application Load Balancer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Declarative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Easy change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Scalable and reusable .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Note: Terraform will launch infrastructure by using bash script no need of manual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2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9CB7-FAAB-658F-14F2-DE004F40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258"/>
            <a:ext cx="8596668" cy="936172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Bash Deployment Script Workflow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9E54-9A01-CD2C-9D4C-A22A07AA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7431"/>
            <a:ext cx="8596668" cy="4843932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Script Steps: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Build Docker image.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Authenticate &amp; login to AWS ECR.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Push Docker image to ECR.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Update ECS Service to pull new image.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Perform health check on ALB endpoint.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Script Automation Highlights: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No manual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Immediate feedback via health check.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1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074-8FE5-03D8-F593-C0F29253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42323" cy="1320800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  <a:b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b="1" dirty="0">
                <a:solidFill>
                  <a:schemeClr val="tx1"/>
                </a:solidFill>
              </a:rPr>
              <a:t>Flow:</a:t>
            </a:r>
            <a:r>
              <a:rPr lang="en-IN" sz="2200" dirty="0">
                <a:solidFill>
                  <a:schemeClr val="tx1"/>
                </a:solidFill>
              </a:rPr>
              <a:t> GitHub Repo → Docker Build → AWS ECR → ECS Cluster → ALB → End User</a:t>
            </a:r>
            <a:br>
              <a:rPr lang="en-IN" dirty="0"/>
            </a:br>
            <a:br>
              <a:rPr lang="en-IN" b="1" dirty="0"/>
            </a:br>
            <a:endParaRPr lang="en-IN" dirty="0"/>
          </a:p>
        </p:txBody>
      </p:sp>
      <p:pic>
        <p:nvPicPr>
          <p:cNvPr id="1026" name="Picture 2" descr="🚀Automating Docker Image Build &amp; Push to AWS ECR and Deployment on EC2 instances through GitHub Actions🐳.">
            <a:extLst>
              <a:ext uri="{FF2B5EF4-FFF2-40B4-BE49-F238E27FC236}">
                <a16:creationId xmlns:a16="http://schemas.microsoft.com/office/drawing/2014/main" id="{72B4A4F7-E81B-7641-70C6-6F217C665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22" y="2160588"/>
            <a:ext cx="77877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373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201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Objective &amp; Overview </vt:lpstr>
      <vt:lpstr>               Terraform Approach </vt:lpstr>
      <vt:lpstr>           Bash Deployment Script Workflow </vt:lpstr>
      <vt:lpstr>                          Architecture Diagram  Flow: GitHub Repo → Docker Build → AWS ECR → ECS Cluster → ALB → End User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reddy</dc:creator>
  <cp:lastModifiedBy>krishna reddy</cp:lastModifiedBy>
  <cp:revision>1</cp:revision>
  <dcterms:created xsi:type="dcterms:W3CDTF">2025-03-19T04:08:35Z</dcterms:created>
  <dcterms:modified xsi:type="dcterms:W3CDTF">2025-03-19T04:42:58Z</dcterms:modified>
</cp:coreProperties>
</file>