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4"/>
  </p:sldMasterIdLst>
  <p:sldIdLst>
    <p:sldId id="266" r:id="rId5"/>
    <p:sldId id="268" r:id="rId6"/>
    <p:sldId id="277" r:id="rId7"/>
    <p:sldId id="267" r:id="rId8"/>
    <p:sldId id="269" r:id="rId9"/>
    <p:sldId id="270" r:id="rId10"/>
    <p:sldId id="271" r:id="rId11"/>
    <p:sldId id="272" r:id="rId12"/>
    <p:sldId id="278" r:id="rId13"/>
    <p:sldId id="275" r:id="rId14"/>
    <p:sldId id="276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70DF49-971A-41F8-BB1C-59773B9F13E6}">
          <p14:sldIdLst>
            <p14:sldId id="266"/>
            <p14:sldId id="268"/>
            <p14:sldId id="277"/>
            <p14:sldId id="267"/>
            <p14:sldId id="269"/>
            <p14:sldId id="270"/>
            <p14:sldId id="271"/>
            <p14:sldId id="272"/>
            <p14:sldId id="278"/>
            <p14:sldId id="275"/>
            <p14:sldId id="27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B9D0B-CB70-43D7-A485-D85951533519}" v="24" dt="2024-03-07T03:15:37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51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4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 KUMAR" userId="aa5fe4da62888730" providerId="LiveId" clId="{068B9D0B-CB70-43D7-A485-D85951533519}"/>
    <pc:docChg chg="custSel addSld modSld sldOrd addSection">
      <pc:chgData name="ABHINAV KUMAR" userId="aa5fe4da62888730" providerId="LiveId" clId="{068B9D0B-CB70-43D7-A485-D85951533519}" dt="2024-03-07T03:15:37.629" v="136"/>
      <pc:docMkLst>
        <pc:docMk/>
      </pc:docMkLst>
      <pc:sldChg chg="modTransition">
        <pc:chgData name="ABHINAV KUMAR" userId="aa5fe4da62888730" providerId="LiveId" clId="{068B9D0B-CB70-43D7-A485-D85951533519}" dt="2024-03-07T03:15:37.629" v="136"/>
        <pc:sldMkLst>
          <pc:docMk/>
          <pc:sldMk cId="895915843" sldId="266"/>
        </pc:sldMkLst>
      </pc:sldChg>
      <pc:sldChg chg="modTransition">
        <pc:chgData name="ABHINAV KUMAR" userId="aa5fe4da62888730" providerId="LiveId" clId="{068B9D0B-CB70-43D7-A485-D85951533519}" dt="2024-03-07T03:14:53.605" v="135"/>
        <pc:sldMkLst>
          <pc:docMk/>
          <pc:sldMk cId="3585414751" sldId="267"/>
        </pc:sldMkLst>
      </pc:sldChg>
      <pc:sldChg chg="modTransition">
        <pc:chgData name="ABHINAV KUMAR" userId="aa5fe4da62888730" providerId="LiveId" clId="{068B9D0B-CB70-43D7-A485-D85951533519}" dt="2024-03-07T03:14:15.313" v="133"/>
        <pc:sldMkLst>
          <pc:docMk/>
          <pc:sldMk cId="2496389022" sldId="268"/>
        </pc:sldMkLst>
      </pc:sldChg>
      <pc:sldChg chg="addSp delSp modSp new mod ord modTransition modAnim">
        <pc:chgData name="ABHINAV KUMAR" userId="aa5fe4da62888730" providerId="LiveId" clId="{068B9D0B-CB70-43D7-A485-D85951533519}" dt="2024-03-06T16:52:45.257" v="94"/>
        <pc:sldMkLst>
          <pc:docMk/>
          <pc:sldMk cId="3145256785" sldId="270"/>
        </pc:sldMkLst>
        <pc:spChg chg="add mod">
          <ac:chgData name="ABHINAV KUMAR" userId="aa5fe4da62888730" providerId="LiveId" clId="{068B9D0B-CB70-43D7-A485-D85951533519}" dt="2024-03-06T16:48:39.108" v="55" actId="20577"/>
          <ac:spMkLst>
            <pc:docMk/>
            <pc:sldMk cId="3145256785" sldId="270"/>
            <ac:spMk id="2" creationId="{EA62B2C8-342E-5FF0-1EF9-89DC9DEF8F60}"/>
          </ac:spMkLst>
        </pc:spChg>
        <pc:spChg chg="add mod">
          <ac:chgData name="ABHINAV KUMAR" userId="aa5fe4da62888730" providerId="LiveId" clId="{068B9D0B-CB70-43D7-A485-D85951533519}" dt="2024-03-06T16:48:58.257" v="61" actId="207"/>
          <ac:spMkLst>
            <pc:docMk/>
            <pc:sldMk cId="3145256785" sldId="270"/>
            <ac:spMk id="3" creationId="{858F3656-81F4-B9B2-EDFC-911C2FB3FF83}"/>
          </ac:spMkLst>
        </pc:spChg>
        <pc:spChg chg="add mod">
          <ac:chgData name="ABHINAV KUMAR" userId="aa5fe4da62888730" providerId="LiveId" clId="{068B9D0B-CB70-43D7-A485-D85951533519}" dt="2024-03-06T16:49:55.774" v="68" actId="255"/>
          <ac:spMkLst>
            <pc:docMk/>
            <pc:sldMk cId="3145256785" sldId="270"/>
            <ac:spMk id="4" creationId="{1BACA9F0-01EF-7D00-8D6F-DC9E619D895E}"/>
          </ac:spMkLst>
        </pc:spChg>
        <pc:spChg chg="add mod">
          <ac:chgData name="ABHINAV KUMAR" userId="aa5fe4da62888730" providerId="LiveId" clId="{068B9D0B-CB70-43D7-A485-D85951533519}" dt="2024-03-06T16:50:37.844" v="84" actId="207"/>
          <ac:spMkLst>
            <pc:docMk/>
            <pc:sldMk cId="3145256785" sldId="270"/>
            <ac:spMk id="5" creationId="{9D04FE5F-BB80-B96C-8274-B29F470B807D}"/>
          </ac:spMkLst>
        </pc:spChg>
        <pc:spChg chg="add mod">
          <ac:chgData name="ABHINAV KUMAR" userId="aa5fe4da62888730" providerId="LiveId" clId="{068B9D0B-CB70-43D7-A485-D85951533519}" dt="2024-03-06T16:50:21.118" v="76" actId="207"/>
          <ac:spMkLst>
            <pc:docMk/>
            <pc:sldMk cId="3145256785" sldId="270"/>
            <ac:spMk id="6" creationId="{395477DD-10CF-30C6-74A7-7AA840E59864}"/>
          </ac:spMkLst>
        </pc:spChg>
        <pc:cxnChg chg="add del">
          <ac:chgData name="ABHINAV KUMAR" userId="aa5fe4da62888730" providerId="LiveId" clId="{068B9D0B-CB70-43D7-A485-D85951533519}" dt="2024-03-06T16:45:47.860" v="30" actId="478"/>
          <ac:cxnSpMkLst>
            <pc:docMk/>
            <pc:sldMk cId="3145256785" sldId="270"/>
            <ac:cxnSpMk id="8" creationId="{79EB7E4C-CE42-466C-094F-3F89A1DE41EE}"/>
          </ac:cxnSpMkLst>
        </pc:cxnChg>
        <pc:cxnChg chg="add mod">
          <ac:chgData name="ABHINAV KUMAR" userId="aa5fe4da62888730" providerId="LiveId" clId="{068B9D0B-CB70-43D7-A485-D85951533519}" dt="2024-03-06T16:45:44.302" v="29" actId="13822"/>
          <ac:cxnSpMkLst>
            <pc:docMk/>
            <pc:sldMk cId="3145256785" sldId="270"/>
            <ac:cxnSpMk id="10" creationId="{E70240F0-A4EA-A635-9FAE-6F4CBC9B8E57}"/>
          </ac:cxnSpMkLst>
        </pc:cxnChg>
        <pc:cxnChg chg="add mod">
          <ac:chgData name="ABHINAV KUMAR" userId="aa5fe4da62888730" providerId="LiveId" clId="{068B9D0B-CB70-43D7-A485-D85951533519}" dt="2024-03-06T16:46:02.164" v="32" actId="13822"/>
          <ac:cxnSpMkLst>
            <pc:docMk/>
            <pc:sldMk cId="3145256785" sldId="270"/>
            <ac:cxnSpMk id="12" creationId="{91614601-E938-4ABB-A80C-B91146C56A11}"/>
          </ac:cxnSpMkLst>
        </pc:cxnChg>
        <pc:cxnChg chg="add mod">
          <ac:chgData name="ABHINAV KUMAR" userId="aa5fe4da62888730" providerId="LiveId" clId="{068B9D0B-CB70-43D7-A485-D85951533519}" dt="2024-03-06T16:46:19.473" v="34" actId="13822"/>
          <ac:cxnSpMkLst>
            <pc:docMk/>
            <pc:sldMk cId="3145256785" sldId="270"/>
            <ac:cxnSpMk id="14" creationId="{43772DA3-50ED-F2A0-EDC1-6505124A0923}"/>
          </ac:cxnSpMkLst>
        </pc:cxnChg>
        <pc:cxnChg chg="add mod">
          <ac:chgData name="ABHINAV KUMAR" userId="aa5fe4da62888730" providerId="LiveId" clId="{068B9D0B-CB70-43D7-A485-D85951533519}" dt="2024-03-06T16:46:39.797" v="36" actId="13822"/>
          <ac:cxnSpMkLst>
            <pc:docMk/>
            <pc:sldMk cId="3145256785" sldId="270"/>
            <ac:cxnSpMk id="16" creationId="{D79F2142-DE5B-E3A5-361C-97C496C3C079}"/>
          </ac:cxnSpMkLst>
        </pc:cxnChg>
      </pc:sldChg>
      <pc:sldChg chg="addSp modSp new">
        <pc:chgData name="ABHINAV KUMAR" userId="aa5fe4da62888730" providerId="LiveId" clId="{068B9D0B-CB70-43D7-A485-D85951533519}" dt="2024-03-06T16:47:38.424" v="38"/>
        <pc:sldMkLst>
          <pc:docMk/>
          <pc:sldMk cId="3515284163" sldId="271"/>
        </pc:sldMkLst>
        <pc:spChg chg="add mod">
          <ac:chgData name="ABHINAV KUMAR" userId="aa5fe4da62888730" providerId="LiveId" clId="{068B9D0B-CB70-43D7-A485-D85951533519}" dt="2024-03-06T16:47:38.424" v="38"/>
          <ac:spMkLst>
            <pc:docMk/>
            <pc:sldMk cId="3515284163" sldId="271"/>
            <ac:spMk id="2" creationId="{7A6C0603-0C28-2FD9-4137-63F4899EB92A}"/>
          </ac:spMkLst>
        </pc:spChg>
        <pc:spChg chg="add mod">
          <ac:chgData name="ABHINAV KUMAR" userId="aa5fe4da62888730" providerId="LiveId" clId="{068B9D0B-CB70-43D7-A485-D85951533519}" dt="2024-03-06T16:47:38.424" v="38"/>
          <ac:spMkLst>
            <pc:docMk/>
            <pc:sldMk cId="3515284163" sldId="271"/>
            <ac:spMk id="3" creationId="{549CADCA-862A-05AE-BEDA-44E1A7AAF767}"/>
          </ac:spMkLst>
        </pc:spChg>
        <pc:spChg chg="add mod">
          <ac:chgData name="ABHINAV KUMAR" userId="aa5fe4da62888730" providerId="LiveId" clId="{068B9D0B-CB70-43D7-A485-D85951533519}" dt="2024-03-06T16:47:38.424" v="38"/>
          <ac:spMkLst>
            <pc:docMk/>
            <pc:sldMk cId="3515284163" sldId="271"/>
            <ac:spMk id="4" creationId="{1B1DE2D9-648D-6C3B-227C-AE8AF696B24B}"/>
          </ac:spMkLst>
        </pc:spChg>
        <pc:spChg chg="add mod">
          <ac:chgData name="ABHINAV KUMAR" userId="aa5fe4da62888730" providerId="LiveId" clId="{068B9D0B-CB70-43D7-A485-D85951533519}" dt="2024-03-06T16:47:38.424" v="38"/>
          <ac:spMkLst>
            <pc:docMk/>
            <pc:sldMk cId="3515284163" sldId="271"/>
            <ac:spMk id="5" creationId="{6AADC2D3-98DB-3E30-7D24-F3054ED87757}"/>
          </ac:spMkLst>
        </pc:spChg>
        <pc:spChg chg="add mod">
          <ac:chgData name="ABHINAV KUMAR" userId="aa5fe4da62888730" providerId="LiveId" clId="{068B9D0B-CB70-43D7-A485-D85951533519}" dt="2024-03-06T16:47:38.424" v="38"/>
          <ac:spMkLst>
            <pc:docMk/>
            <pc:sldMk cId="3515284163" sldId="271"/>
            <ac:spMk id="6" creationId="{91FCCA15-6C29-6B77-D135-35EC08E1C27C}"/>
          </ac:spMkLst>
        </pc:spChg>
        <pc:cxnChg chg="add mod">
          <ac:chgData name="ABHINAV KUMAR" userId="aa5fe4da62888730" providerId="LiveId" clId="{068B9D0B-CB70-43D7-A485-D85951533519}" dt="2024-03-06T16:47:38.424" v="38"/>
          <ac:cxnSpMkLst>
            <pc:docMk/>
            <pc:sldMk cId="3515284163" sldId="271"/>
            <ac:cxnSpMk id="7" creationId="{4D1B2769-F9E8-E731-3AD2-2835FD29C3CC}"/>
          </ac:cxnSpMkLst>
        </pc:cxnChg>
        <pc:cxnChg chg="add mod">
          <ac:chgData name="ABHINAV KUMAR" userId="aa5fe4da62888730" providerId="LiveId" clId="{068B9D0B-CB70-43D7-A485-D85951533519}" dt="2024-03-06T16:47:38.424" v="38"/>
          <ac:cxnSpMkLst>
            <pc:docMk/>
            <pc:sldMk cId="3515284163" sldId="271"/>
            <ac:cxnSpMk id="8" creationId="{39F57779-147D-23EB-5280-9077BF37E1B4}"/>
          </ac:cxnSpMkLst>
        </pc:cxnChg>
        <pc:cxnChg chg="add mod">
          <ac:chgData name="ABHINAV KUMAR" userId="aa5fe4da62888730" providerId="LiveId" clId="{068B9D0B-CB70-43D7-A485-D85951533519}" dt="2024-03-06T16:47:38.424" v="38"/>
          <ac:cxnSpMkLst>
            <pc:docMk/>
            <pc:sldMk cId="3515284163" sldId="271"/>
            <ac:cxnSpMk id="9" creationId="{9728CE0B-0FFB-A49F-EE60-A4DA8CFB5BB2}"/>
          </ac:cxnSpMkLst>
        </pc:cxnChg>
        <pc:cxnChg chg="add mod">
          <ac:chgData name="ABHINAV KUMAR" userId="aa5fe4da62888730" providerId="LiveId" clId="{068B9D0B-CB70-43D7-A485-D85951533519}" dt="2024-03-06T16:47:38.424" v="38"/>
          <ac:cxnSpMkLst>
            <pc:docMk/>
            <pc:sldMk cId="3515284163" sldId="271"/>
            <ac:cxnSpMk id="10" creationId="{0689A01B-A563-92DC-A885-F58614806D68}"/>
          </ac:cxnSpMkLst>
        </pc:cxnChg>
      </pc:sldChg>
      <pc:sldChg chg="modSp mod">
        <pc:chgData name="ABHINAV KUMAR" userId="aa5fe4da62888730" providerId="LiveId" clId="{068B9D0B-CB70-43D7-A485-D85951533519}" dt="2024-03-06T18:39:56.104" v="132" actId="1076"/>
        <pc:sldMkLst>
          <pc:docMk/>
          <pc:sldMk cId="3821570309" sldId="272"/>
        </pc:sldMkLst>
        <pc:spChg chg="mod">
          <ac:chgData name="ABHINAV KUMAR" userId="aa5fe4da62888730" providerId="LiveId" clId="{068B9D0B-CB70-43D7-A485-D85951533519}" dt="2024-03-06T18:36:51.647" v="113" actId="255"/>
          <ac:spMkLst>
            <pc:docMk/>
            <pc:sldMk cId="3821570309" sldId="272"/>
            <ac:spMk id="2" creationId="{CBB62088-F258-0B62-82C6-A63DA4485B73}"/>
          </ac:spMkLst>
        </pc:spChg>
        <pc:spChg chg="mod">
          <ac:chgData name="ABHINAV KUMAR" userId="aa5fe4da62888730" providerId="LiveId" clId="{068B9D0B-CB70-43D7-A485-D85951533519}" dt="2024-03-06T18:38:57.966" v="119" actId="207"/>
          <ac:spMkLst>
            <pc:docMk/>
            <pc:sldMk cId="3821570309" sldId="272"/>
            <ac:spMk id="3" creationId="{56D22ACD-98A5-B4F7-7CBA-173C15B4EFD3}"/>
          </ac:spMkLst>
        </pc:spChg>
        <pc:spChg chg="mod">
          <ac:chgData name="ABHINAV KUMAR" userId="aa5fe4da62888730" providerId="LiveId" clId="{068B9D0B-CB70-43D7-A485-D85951533519}" dt="2024-03-06T18:39:56.104" v="132" actId="1076"/>
          <ac:spMkLst>
            <pc:docMk/>
            <pc:sldMk cId="3821570309" sldId="272"/>
            <ac:spMk id="4" creationId="{14F627D9-FA95-CD87-13EE-78C2E58B23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73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020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170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07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1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9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3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5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6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8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87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8789" y="895741"/>
            <a:ext cx="6687293" cy="4488022"/>
          </a:xfrm>
        </p:spPr>
        <p:txBody>
          <a:bodyPr>
            <a:normAutofit/>
          </a:bodyPr>
          <a:lstStyle/>
          <a:p>
            <a:r>
              <a:rPr lang="en-US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 STUDENT</a:t>
            </a:r>
            <a:br>
              <a:rPr lang="en-US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MANAGEMENT</a:t>
            </a:r>
            <a:br>
              <a:rPr lang="en-US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SYSTEM</a:t>
            </a:r>
            <a:br>
              <a:rPr lang="en-US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0" y="4973217"/>
            <a:ext cx="4469363" cy="1147661"/>
          </a:xfrm>
        </p:spPr>
        <p:txBody>
          <a:bodyPr>
            <a:normAutofit/>
          </a:bodyPr>
          <a:lstStyle/>
          <a:p>
            <a:r>
              <a:rPr lang="en-US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ER DIAGRAM REPRESENTATION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03131" y="10"/>
            <a:ext cx="62749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F81B11C-D057-DE91-D6B4-3968A7CC5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B62088-F258-0B62-82C6-A63DA4485B73}"/>
              </a:ext>
            </a:extLst>
          </p:cNvPr>
          <p:cNvSpPr/>
          <p:nvPr/>
        </p:nvSpPr>
        <p:spPr>
          <a:xfrm>
            <a:off x="4142792" y="2645228"/>
            <a:ext cx="2506825" cy="7837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STUD_PASS</a:t>
            </a:r>
            <a:endParaRPr lang="en-IN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D22ACD-98A5-B4F7-7CBA-173C15B4EFD3}"/>
              </a:ext>
            </a:extLst>
          </p:cNvPr>
          <p:cNvSpPr/>
          <p:nvPr/>
        </p:nvSpPr>
        <p:spPr>
          <a:xfrm>
            <a:off x="2416629" y="1110343"/>
            <a:ext cx="1744824" cy="774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F627D9-FA95-CD87-13EE-78C2E58B23CA}"/>
              </a:ext>
            </a:extLst>
          </p:cNvPr>
          <p:cNvSpPr/>
          <p:nvPr/>
        </p:nvSpPr>
        <p:spPr>
          <a:xfrm>
            <a:off x="6487885" y="1035698"/>
            <a:ext cx="1922869" cy="774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>
                    <a:lumMod val="10000"/>
                  </a:schemeClr>
                </a:solidFill>
              </a:rPr>
              <a:t>PASSWORD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90882D-5D23-6EE6-B108-0BE1890F9137}"/>
              </a:ext>
            </a:extLst>
          </p:cNvPr>
          <p:cNvCxnSpPr/>
          <p:nvPr/>
        </p:nvCxnSpPr>
        <p:spPr>
          <a:xfrm flipV="1">
            <a:off x="6649617" y="1810139"/>
            <a:ext cx="292359" cy="8350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3BDDA9-F42A-55F8-237F-8C367089C1E2}"/>
              </a:ext>
            </a:extLst>
          </p:cNvPr>
          <p:cNvCxnSpPr/>
          <p:nvPr/>
        </p:nvCxnSpPr>
        <p:spPr>
          <a:xfrm>
            <a:off x="3666931" y="1877786"/>
            <a:ext cx="494522" cy="7674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5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F81B11C-D057-DE91-D6B4-3968A7CC5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B62088-F258-0B62-82C6-A63DA4485B73}"/>
              </a:ext>
            </a:extLst>
          </p:cNvPr>
          <p:cNvSpPr/>
          <p:nvPr/>
        </p:nvSpPr>
        <p:spPr>
          <a:xfrm>
            <a:off x="4161453" y="2628899"/>
            <a:ext cx="2506825" cy="7837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FAC_PASS</a:t>
            </a:r>
            <a:endParaRPr lang="en-IN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D22ACD-98A5-B4F7-7CBA-173C15B4EFD3}"/>
              </a:ext>
            </a:extLst>
          </p:cNvPr>
          <p:cNvSpPr/>
          <p:nvPr/>
        </p:nvSpPr>
        <p:spPr>
          <a:xfrm>
            <a:off x="2416629" y="1110343"/>
            <a:ext cx="1744824" cy="774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F627D9-FA95-CD87-13EE-78C2E58B23CA}"/>
              </a:ext>
            </a:extLst>
          </p:cNvPr>
          <p:cNvSpPr/>
          <p:nvPr/>
        </p:nvSpPr>
        <p:spPr>
          <a:xfrm>
            <a:off x="6487885" y="1035698"/>
            <a:ext cx="1896989" cy="774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>
                    <a:lumMod val="10000"/>
                  </a:schemeClr>
                </a:solidFill>
              </a:rPr>
              <a:t>PASSWORD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90882D-5D23-6EE6-B108-0BE1890F9137}"/>
              </a:ext>
            </a:extLst>
          </p:cNvPr>
          <p:cNvCxnSpPr/>
          <p:nvPr/>
        </p:nvCxnSpPr>
        <p:spPr>
          <a:xfrm flipV="1">
            <a:off x="6649617" y="1810139"/>
            <a:ext cx="292359" cy="8350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3BDDA9-F42A-55F8-237F-8C367089C1E2}"/>
              </a:ext>
            </a:extLst>
          </p:cNvPr>
          <p:cNvCxnSpPr/>
          <p:nvPr/>
        </p:nvCxnSpPr>
        <p:spPr>
          <a:xfrm>
            <a:off x="3666931" y="1877786"/>
            <a:ext cx="494522" cy="7674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80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D77A19B-DACB-78BC-BFB0-5C247AC01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4EF8A6-8F1E-8720-7AF2-84EF308A892C}"/>
              </a:ext>
            </a:extLst>
          </p:cNvPr>
          <p:cNvSpPr/>
          <p:nvPr/>
        </p:nvSpPr>
        <p:spPr>
          <a:xfrm>
            <a:off x="232913" y="1242203"/>
            <a:ext cx="1613140" cy="405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6F176-63E9-3B40-474B-E2118B794F26}"/>
              </a:ext>
            </a:extLst>
          </p:cNvPr>
          <p:cNvSpPr txBox="1"/>
          <p:nvPr/>
        </p:nvSpPr>
        <p:spPr>
          <a:xfrm>
            <a:off x="465826" y="1260258"/>
            <a:ext cx="100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FACULTY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310A17-BCBC-1FF3-34DB-977C15C00B4D}"/>
              </a:ext>
            </a:extLst>
          </p:cNvPr>
          <p:cNvCxnSpPr>
            <a:stCxn id="5" idx="3"/>
          </p:cNvCxnSpPr>
          <p:nvPr/>
        </p:nvCxnSpPr>
        <p:spPr>
          <a:xfrm flipV="1">
            <a:off x="1846053" y="1444923"/>
            <a:ext cx="13802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5CB1EB-391A-5270-C969-43079E04B8C3}"/>
              </a:ext>
            </a:extLst>
          </p:cNvPr>
          <p:cNvCxnSpPr>
            <a:cxnSpLocks/>
          </p:cNvCxnSpPr>
          <p:nvPr/>
        </p:nvCxnSpPr>
        <p:spPr>
          <a:xfrm>
            <a:off x="1846053" y="1517447"/>
            <a:ext cx="13802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13770DFA-0F96-F081-FC51-EC7B262B6B7D}"/>
              </a:ext>
            </a:extLst>
          </p:cNvPr>
          <p:cNvSpPr/>
          <p:nvPr/>
        </p:nvSpPr>
        <p:spPr>
          <a:xfrm>
            <a:off x="3105509" y="873425"/>
            <a:ext cx="1613140" cy="1142995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E6FBA3-B36D-C871-8747-257E2E22AA6F}"/>
              </a:ext>
            </a:extLst>
          </p:cNvPr>
          <p:cNvSpPr txBox="1"/>
          <p:nvPr/>
        </p:nvSpPr>
        <p:spPr>
          <a:xfrm>
            <a:off x="3454880" y="1242204"/>
            <a:ext cx="892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TEACHES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5C6E70-8E3D-19C1-73DF-E9A0016D04F5}"/>
              </a:ext>
            </a:extLst>
          </p:cNvPr>
          <p:cNvCxnSpPr>
            <a:cxnSpLocks/>
          </p:cNvCxnSpPr>
          <p:nvPr/>
        </p:nvCxnSpPr>
        <p:spPr>
          <a:xfrm flipV="1">
            <a:off x="4714337" y="1430319"/>
            <a:ext cx="125945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BA7AFE-9D12-0C6A-69E2-CA17A3F77FDC}"/>
              </a:ext>
            </a:extLst>
          </p:cNvPr>
          <p:cNvCxnSpPr>
            <a:cxnSpLocks/>
          </p:cNvCxnSpPr>
          <p:nvPr/>
        </p:nvCxnSpPr>
        <p:spPr>
          <a:xfrm>
            <a:off x="4615133" y="1355671"/>
            <a:ext cx="13629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A81A9-9AB0-5859-94E2-6D482629676F}"/>
              </a:ext>
            </a:extLst>
          </p:cNvPr>
          <p:cNvSpPr/>
          <p:nvPr/>
        </p:nvSpPr>
        <p:spPr>
          <a:xfrm>
            <a:off x="5814346" y="1233785"/>
            <a:ext cx="1500996" cy="5261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E96DE1-7658-32BD-9B63-FB70EFDA2196}"/>
              </a:ext>
            </a:extLst>
          </p:cNvPr>
          <p:cNvSpPr txBox="1"/>
          <p:nvPr/>
        </p:nvSpPr>
        <p:spPr>
          <a:xfrm>
            <a:off x="5978106" y="1320620"/>
            <a:ext cx="119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COURSES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3BCE8-CBBE-83AB-3D10-222E751ED3DE}"/>
              </a:ext>
            </a:extLst>
          </p:cNvPr>
          <p:cNvCxnSpPr/>
          <p:nvPr/>
        </p:nvCxnSpPr>
        <p:spPr>
          <a:xfrm flipH="1">
            <a:off x="5080958" y="1768369"/>
            <a:ext cx="1015042" cy="879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A2D8B2-4774-502D-2229-FC0506FA17A9}"/>
              </a:ext>
            </a:extLst>
          </p:cNvPr>
          <p:cNvCxnSpPr>
            <a:cxnSpLocks/>
          </p:cNvCxnSpPr>
          <p:nvPr/>
        </p:nvCxnSpPr>
        <p:spPr>
          <a:xfrm flipH="1">
            <a:off x="5175849" y="1764599"/>
            <a:ext cx="1017917" cy="883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57AABC31-5C8B-E9BF-B083-5EAFFFA83107}"/>
              </a:ext>
            </a:extLst>
          </p:cNvPr>
          <p:cNvSpPr/>
          <p:nvPr/>
        </p:nvSpPr>
        <p:spPr>
          <a:xfrm>
            <a:off x="4321834" y="2633215"/>
            <a:ext cx="1613140" cy="1142996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D46B49-E9F2-EA98-C430-C8A4FB2F1BDA}"/>
              </a:ext>
            </a:extLst>
          </p:cNvPr>
          <p:cNvSpPr txBox="1"/>
          <p:nvPr/>
        </p:nvSpPr>
        <p:spPr>
          <a:xfrm>
            <a:off x="4779034" y="3057235"/>
            <a:ext cx="10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TAKES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A46500-A33B-05EB-2DB4-B061B6C66E08}"/>
              </a:ext>
            </a:extLst>
          </p:cNvPr>
          <p:cNvCxnSpPr>
            <a:cxnSpLocks/>
          </p:cNvCxnSpPr>
          <p:nvPr/>
        </p:nvCxnSpPr>
        <p:spPr>
          <a:xfrm>
            <a:off x="5128404" y="3788870"/>
            <a:ext cx="845389" cy="754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22C22D-A15E-E058-5B6A-6D91944D7059}"/>
              </a:ext>
            </a:extLst>
          </p:cNvPr>
          <p:cNvCxnSpPr/>
          <p:nvPr/>
        </p:nvCxnSpPr>
        <p:spPr>
          <a:xfrm>
            <a:off x="5175849" y="3765427"/>
            <a:ext cx="859766" cy="779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9405E24-ED40-5E72-84BD-3B73373D70E8}"/>
              </a:ext>
            </a:extLst>
          </p:cNvPr>
          <p:cNvSpPr/>
          <p:nvPr/>
        </p:nvSpPr>
        <p:spPr>
          <a:xfrm>
            <a:off x="5973793" y="4543685"/>
            <a:ext cx="1500996" cy="6235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A661B6-C0DF-A699-87EA-F42873AAAC6C}"/>
              </a:ext>
            </a:extLst>
          </p:cNvPr>
          <p:cNvSpPr txBox="1"/>
          <p:nvPr/>
        </p:nvSpPr>
        <p:spPr>
          <a:xfrm>
            <a:off x="6096000" y="4641057"/>
            <a:ext cx="159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STUDENTS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76E5FF-B12E-0490-86AB-8E6EB469A806}"/>
              </a:ext>
            </a:extLst>
          </p:cNvPr>
          <p:cNvCxnSpPr>
            <a:cxnSpLocks/>
          </p:cNvCxnSpPr>
          <p:nvPr/>
        </p:nvCxnSpPr>
        <p:spPr>
          <a:xfrm>
            <a:off x="6668216" y="1768369"/>
            <a:ext cx="0" cy="879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3A113B-65AE-4C87-B669-FF7F4DFBFF07}"/>
              </a:ext>
            </a:extLst>
          </p:cNvPr>
          <p:cNvCxnSpPr>
            <a:cxnSpLocks/>
          </p:cNvCxnSpPr>
          <p:nvPr/>
        </p:nvCxnSpPr>
        <p:spPr>
          <a:xfrm>
            <a:off x="6711352" y="1764599"/>
            <a:ext cx="0" cy="964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A261B770-D9AF-7D2A-3BCB-FEA90E509FAA}"/>
              </a:ext>
            </a:extLst>
          </p:cNvPr>
          <p:cNvSpPr/>
          <p:nvPr/>
        </p:nvSpPr>
        <p:spPr>
          <a:xfrm>
            <a:off x="6038492" y="2599032"/>
            <a:ext cx="1328466" cy="1162085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9465D-1C97-17DE-5552-E095B0306325}"/>
              </a:ext>
            </a:extLst>
          </p:cNvPr>
          <p:cNvSpPr txBox="1"/>
          <p:nvPr/>
        </p:nvSpPr>
        <p:spPr>
          <a:xfrm>
            <a:off x="6361982" y="3041574"/>
            <a:ext cx="69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MARKS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E01FBE6-4B48-893E-59CD-89EE85FDD833}"/>
              </a:ext>
            </a:extLst>
          </p:cNvPr>
          <p:cNvCxnSpPr>
            <a:stCxn id="55" idx="2"/>
            <a:endCxn id="45" idx="0"/>
          </p:cNvCxnSpPr>
          <p:nvPr/>
        </p:nvCxnSpPr>
        <p:spPr>
          <a:xfrm>
            <a:off x="6702725" y="3761117"/>
            <a:ext cx="21566" cy="78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7209B92-1113-DF09-2A81-EABB7B29919E}"/>
              </a:ext>
            </a:extLst>
          </p:cNvPr>
          <p:cNvCxnSpPr>
            <a:cxnSpLocks/>
          </p:cNvCxnSpPr>
          <p:nvPr/>
        </p:nvCxnSpPr>
        <p:spPr>
          <a:xfrm>
            <a:off x="6748733" y="3688440"/>
            <a:ext cx="18691" cy="864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3803049-1BE8-021F-C7B8-3D1F26D01089}"/>
              </a:ext>
            </a:extLst>
          </p:cNvPr>
          <p:cNvCxnSpPr>
            <a:cxnSpLocks/>
          </p:cNvCxnSpPr>
          <p:nvPr/>
        </p:nvCxnSpPr>
        <p:spPr>
          <a:xfrm>
            <a:off x="6950015" y="1748861"/>
            <a:ext cx="1434860" cy="797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89E059-3936-2E6B-0EFA-61EEB6B378EA}"/>
              </a:ext>
            </a:extLst>
          </p:cNvPr>
          <p:cNvCxnSpPr>
            <a:cxnSpLocks/>
          </p:cNvCxnSpPr>
          <p:nvPr/>
        </p:nvCxnSpPr>
        <p:spPr>
          <a:xfrm>
            <a:off x="6895381" y="1777017"/>
            <a:ext cx="1489494" cy="822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>
            <a:extLst>
              <a:ext uri="{FF2B5EF4-FFF2-40B4-BE49-F238E27FC236}">
                <a16:creationId xmlns:a16="http://schemas.microsoft.com/office/drawing/2014/main" id="{0B2BC31A-FD4F-2874-D801-1AC7B0DD0A8C}"/>
              </a:ext>
            </a:extLst>
          </p:cNvPr>
          <p:cNvSpPr/>
          <p:nvPr/>
        </p:nvSpPr>
        <p:spPr>
          <a:xfrm>
            <a:off x="7457178" y="2555275"/>
            <a:ext cx="1808305" cy="1233595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2F45745-2757-7FC9-3A1B-85477F507E67}"/>
              </a:ext>
            </a:extLst>
          </p:cNvPr>
          <p:cNvSpPr txBox="1"/>
          <p:nvPr/>
        </p:nvSpPr>
        <p:spPr>
          <a:xfrm>
            <a:off x="7751012" y="3010796"/>
            <a:ext cx="1220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ATTENDENCE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F049AA7-15BF-0A2D-2132-C87D91446A50}"/>
              </a:ext>
            </a:extLst>
          </p:cNvPr>
          <p:cNvCxnSpPr>
            <a:cxnSpLocks/>
          </p:cNvCxnSpPr>
          <p:nvPr/>
        </p:nvCxnSpPr>
        <p:spPr>
          <a:xfrm flipV="1">
            <a:off x="7457178" y="3730339"/>
            <a:ext cx="753731" cy="813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B41F82E-7959-BB01-A963-C18394E00C9E}"/>
              </a:ext>
            </a:extLst>
          </p:cNvPr>
          <p:cNvCxnSpPr>
            <a:cxnSpLocks/>
          </p:cNvCxnSpPr>
          <p:nvPr/>
        </p:nvCxnSpPr>
        <p:spPr>
          <a:xfrm flipV="1">
            <a:off x="7493480" y="3730339"/>
            <a:ext cx="753731" cy="822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FD71F3-A0D0-6BE0-8F9A-7A3496A47034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405976" y="423705"/>
            <a:ext cx="1" cy="818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3764A2-3D32-F54E-CF83-8AC6507BEC07}"/>
              </a:ext>
            </a:extLst>
          </p:cNvPr>
          <p:cNvCxnSpPr>
            <a:cxnSpLocks/>
          </p:cNvCxnSpPr>
          <p:nvPr/>
        </p:nvCxnSpPr>
        <p:spPr>
          <a:xfrm flipV="1">
            <a:off x="1469173" y="423705"/>
            <a:ext cx="1176" cy="805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C288624-2756-A311-ADDD-4D29436AE58C}"/>
              </a:ext>
            </a:extLst>
          </p:cNvPr>
          <p:cNvSpPr/>
          <p:nvPr/>
        </p:nvSpPr>
        <p:spPr>
          <a:xfrm>
            <a:off x="103517" y="69011"/>
            <a:ext cx="604919" cy="3546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u="sng" dirty="0"/>
              <a:t>FID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0BCE03C-D076-0CC0-FC5F-DD1437BFD30D}"/>
              </a:ext>
            </a:extLst>
          </p:cNvPr>
          <p:cNvSpPr/>
          <p:nvPr/>
        </p:nvSpPr>
        <p:spPr>
          <a:xfrm>
            <a:off x="1147313" y="69011"/>
            <a:ext cx="695212" cy="405441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DID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95B637-9ACC-AF44-8110-C5791F7863E4}"/>
              </a:ext>
            </a:extLst>
          </p:cNvPr>
          <p:cNvCxnSpPr/>
          <p:nvPr/>
        </p:nvCxnSpPr>
        <p:spPr>
          <a:xfrm>
            <a:off x="465826" y="1647644"/>
            <a:ext cx="0" cy="951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14D850-83BB-C3E0-7898-CA3D99687223}"/>
              </a:ext>
            </a:extLst>
          </p:cNvPr>
          <p:cNvCxnSpPr/>
          <p:nvPr/>
        </p:nvCxnSpPr>
        <p:spPr>
          <a:xfrm>
            <a:off x="1469173" y="1629590"/>
            <a:ext cx="0" cy="951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823EA2D-FE6A-059C-2D6A-487F81D07438}"/>
              </a:ext>
            </a:extLst>
          </p:cNvPr>
          <p:cNvSpPr/>
          <p:nvPr/>
        </p:nvSpPr>
        <p:spPr>
          <a:xfrm>
            <a:off x="82316" y="2534537"/>
            <a:ext cx="942957" cy="47625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FNAME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1B5C3B-980A-AFB0-6B67-76C0EDA7E211}"/>
              </a:ext>
            </a:extLst>
          </p:cNvPr>
          <p:cNvSpPr/>
          <p:nvPr/>
        </p:nvSpPr>
        <p:spPr>
          <a:xfrm>
            <a:off x="1081179" y="2599030"/>
            <a:ext cx="912401" cy="40543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EMAIL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52F903B-94E5-6375-7C43-EAF04C5CBB7C}"/>
              </a:ext>
            </a:extLst>
          </p:cNvPr>
          <p:cNvSpPr/>
          <p:nvPr/>
        </p:nvSpPr>
        <p:spPr>
          <a:xfrm>
            <a:off x="5726871" y="108541"/>
            <a:ext cx="604919" cy="3546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u="sng" dirty="0"/>
              <a:t>CID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FAE6CA-3E0F-FFA3-EC5B-EF22F9F88DE2}"/>
              </a:ext>
            </a:extLst>
          </p:cNvPr>
          <p:cNvSpPr/>
          <p:nvPr/>
        </p:nvSpPr>
        <p:spPr>
          <a:xfrm>
            <a:off x="6879751" y="142064"/>
            <a:ext cx="695212" cy="405441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DID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1CC147D-145D-05B0-E8C7-A8A081A1E738}"/>
              </a:ext>
            </a:extLst>
          </p:cNvPr>
          <p:cNvSpPr/>
          <p:nvPr/>
        </p:nvSpPr>
        <p:spPr>
          <a:xfrm>
            <a:off x="8185171" y="1376328"/>
            <a:ext cx="949168" cy="3546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CREDIT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1A22E37-B241-92AF-9F6D-0AC10BF22676}"/>
              </a:ext>
            </a:extLst>
          </p:cNvPr>
          <p:cNvSpPr/>
          <p:nvPr/>
        </p:nvSpPr>
        <p:spPr>
          <a:xfrm>
            <a:off x="8210909" y="540022"/>
            <a:ext cx="949168" cy="405441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CNAME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D33409-A289-7BED-E25D-F2729AB3909F}"/>
              </a:ext>
            </a:extLst>
          </p:cNvPr>
          <p:cNvCxnSpPr>
            <a:endCxn id="44" idx="4"/>
          </p:cNvCxnSpPr>
          <p:nvPr/>
        </p:nvCxnSpPr>
        <p:spPr>
          <a:xfrm flipH="1" flipV="1">
            <a:off x="6029331" y="463235"/>
            <a:ext cx="6284" cy="778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7A6CC2-05A1-2403-5FCF-4606EF3C114C}"/>
              </a:ext>
            </a:extLst>
          </p:cNvPr>
          <p:cNvCxnSpPr/>
          <p:nvPr/>
        </p:nvCxnSpPr>
        <p:spPr>
          <a:xfrm flipV="1">
            <a:off x="7168548" y="547505"/>
            <a:ext cx="0" cy="681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7B54BBF-6E65-4541-122C-F2913D39DC71}"/>
              </a:ext>
            </a:extLst>
          </p:cNvPr>
          <p:cNvCxnSpPr>
            <a:endCxn id="50" idx="2"/>
          </p:cNvCxnSpPr>
          <p:nvPr/>
        </p:nvCxnSpPr>
        <p:spPr>
          <a:xfrm flipV="1">
            <a:off x="7315342" y="742743"/>
            <a:ext cx="895567" cy="577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E89FD54-42B8-3E83-76E2-4138105480D1}"/>
              </a:ext>
            </a:extLst>
          </p:cNvPr>
          <p:cNvCxnSpPr>
            <a:stCxn id="27" idx="3"/>
            <a:endCxn id="49" idx="2"/>
          </p:cNvCxnSpPr>
          <p:nvPr/>
        </p:nvCxnSpPr>
        <p:spPr>
          <a:xfrm>
            <a:off x="7315342" y="1496868"/>
            <a:ext cx="869829" cy="56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1892404-3B2D-5BDB-FBC7-58EFC2A275BF}"/>
              </a:ext>
            </a:extLst>
          </p:cNvPr>
          <p:cNvCxnSpPr>
            <a:cxnSpLocks/>
          </p:cNvCxnSpPr>
          <p:nvPr/>
        </p:nvCxnSpPr>
        <p:spPr>
          <a:xfrm flipH="1">
            <a:off x="5114030" y="4764876"/>
            <a:ext cx="845389" cy="734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4AFDCC1-9C64-D4F7-9319-450612CB6B13}"/>
              </a:ext>
            </a:extLst>
          </p:cNvPr>
          <p:cNvCxnSpPr/>
          <p:nvPr/>
        </p:nvCxnSpPr>
        <p:spPr>
          <a:xfrm>
            <a:off x="5973794" y="5141343"/>
            <a:ext cx="0" cy="629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DB9A56E-8BB1-5D23-A746-ACC8CDF30FA1}"/>
              </a:ext>
            </a:extLst>
          </p:cNvPr>
          <p:cNvCxnSpPr>
            <a:cxnSpLocks/>
          </p:cNvCxnSpPr>
          <p:nvPr/>
        </p:nvCxnSpPr>
        <p:spPr>
          <a:xfrm>
            <a:off x="6724291" y="5167223"/>
            <a:ext cx="0" cy="672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9405783-64A7-5B75-3864-75B4EACC1E28}"/>
              </a:ext>
            </a:extLst>
          </p:cNvPr>
          <p:cNvCxnSpPr>
            <a:cxnSpLocks/>
          </p:cNvCxnSpPr>
          <p:nvPr/>
        </p:nvCxnSpPr>
        <p:spPr>
          <a:xfrm>
            <a:off x="7457178" y="5163977"/>
            <a:ext cx="36302" cy="676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590E72-E4F4-95EA-D1BA-291599EAA6D8}"/>
              </a:ext>
            </a:extLst>
          </p:cNvPr>
          <p:cNvCxnSpPr>
            <a:cxnSpLocks/>
          </p:cNvCxnSpPr>
          <p:nvPr/>
        </p:nvCxnSpPr>
        <p:spPr>
          <a:xfrm>
            <a:off x="7451243" y="4910746"/>
            <a:ext cx="868935" cy="598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80DFC7-DB4A-A41A-06D1-EC81C846AF5F}"/>
              </a:ext>
            </a:extLst>
          </p:cNvPr>
          <p:cNvCxnSpPr/>
          <p:nvPr/>
        </p:nvCxnSpPr>
        <p:spPr>
          <a:xfrm>
            <a:off x="7474788" y="4711531"/>
            <a:ext cx="886541" cy="53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8C4011BB-63BB-D4A5-3CCF-D20E1BAF125A}"/>
              </a:ext>
            </a:extLst>
          </p:cNvPr>
          <p:cNvSpPr/>
          <p:nvPr/>
        </p:nvSpPr>
        <p:spPr>
          <a:xfrm>
            <a:off x="4488614" y="5427681"/>
            <a:ext cx="914400" cy="54885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u="sng" dirty="0"/>
              <a:t>SID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6EE5463-A6B8-F2E0-3C4E-B0D9DD4AA86C}"/>
              </a:ext>
            </a:extLst>
          </p:cNvPr>
          <p:cNvSpPr/>
          <p:nvPr/>
        </p:nvSpPr>
        <p:spPr>
          <a:xfrm>
            <a:off x="5398307" y="5736567"/>
            <a:ext cx="956310" cy="54885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SNAME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4DF37ED-3E6B-DE17-DD2D-BC8D584E1FD6}"/>
              </a:ext>
            </a:extLst>
          </p:cNvPr>
          <p:cNvSpPr/>
          <p:nvPr/>
        </p:nvSpPr>
        <p:spPr>
          <a:xfrm>
            <a:off x="6366122" y="5840083"/>
            <a:ext cx="914400" cy="54885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DID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765F7C4-A4CC-21B0-3300-138330EDB391}"/>
              </a:ext>
            </a:extLst>
          </p:cNvPr>
          <p:cNvSpPr/>
          <p:nvPr/>
        </p:nvSpPr>
        <p:spPr>
          <a:xfrm>
            <a:off x="7305924" y="5778848"/>
            <a:ext cx="1014253" cy="54885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EMAIL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413CDE-1136-6152-8C24-7DFBE782FFEB}"/>
              </a:ext>
            </a:extLst>
          </p:cNvPr>
          <p:cNvSpPr/>
          <p:nvPr/>
        </p:nvSpPr>
        <p:spPr>
          <a:xfrm>
            <a:off x="8210909" y="5398682"/>
            <a:ext cx="914400" cy="54885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DOB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9F91339-3F6D-AA83-23A1-D11F419C7A4D}"/>
              </a:ext>
            </a:extLst>
          </p:cNvPr>
          <p:cNvSpPr/>
          <p:nvPr/>
        </p:nvSpPr>
        <p:spPr>
          <a:xfrm>
            <a:off x="8337432" y="4490450"/>
            <a:ext cx="914400" cy="54885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PHONE 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49899F8-8D1F-ACA7-C2C3-3C87DCFF6A5D}"/>
              </a:ext>
            </a:extLst>
          </p:cNvPr>
          <p:cNvCxnSpPr>
            <a:cxnSpLocks/>
          </p:cNvCxnSpPr>
          <p:nvPr/>
        </p:nvCxnSpPr>
        <p:spPr>
          <a:xfrm flipH="1" flipV="1">
            <a:off x="3017088" y="751248"/>
            <a:ext cx="391586" cy="465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493E18-140D-01CC-162B-0DF444EB936B}"/>
              </a:ext>
            </a:extLst>
          </p:cNvPr>
          <p:cNvCxnSpPr/>
          <p:nvPr/>
        </p:nvCxnSpPr>
        <p:spPr>
          <a:xfrm flipV="1">
            <a:off x="4341821" y="711873"/>
            <a:ext cx="457201" cy="479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9EBF1464-C2F4-2DAF-03E0-687506F692EA}"/>
              </a:ext>
            </a:extLst>
          </p:cNvPr>
          <p:cNvSpPr/>
          <p:nvPr/>
        </p:nvSpPr>
        <p:spPr>
          <a:xfrm>
            <a:off x="2579298" y="374453"/>
            <a:ext cx="829376" cy="36828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u="sng" dirty="0">
                <a:solidFill>
                  <a:schemeClr val="tx1"/>
                </a:solidFill>
              </a:rPr>
              <a:t>FID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846641F-B600-09D8-F33A-6092D94D8226}"/>
              </a:ext>
            </a:extLst>
          </p:cNvPr>
          <p:cNvSpPr/>
          <p:nvPr/>
        </p:nvSpPr>
        <p:spPr>
          <a:xfrm>
            <a:off x="4391714" y="344784"/>
            <a:ext cx="829376" cy="36828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u="sng" dirty="0">
                <a:solidFill>
                  <a:schemeClr val="tx1"/>
                </a:solidFill>
              </a:rPr>
              <a:t>CID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45EBA56-736C-D5C7-8DCA-96557E45F1C2}"/>
              </a:ext>
            </a:extLst>
          </p:cNvPr>
          <p:cNvSpPr/>
          <p:nvPr/>
        </p:nvSpPr>
        <p:spPr>
          <a:xfrm>
            <a:off x="3184782" y="2580976"/>
            <a:ext cx="829376" cy="36828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u="sng" dirty="0">
                <a:solidFill>
                  <a:schemeClr val="tx1"/>
                </a:solidFill>
              </a:rPr>
              <a:t>SID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2829A4D-3023-C122-3327-027A375EF413}"/>
              </a:ext>
            </a:extLst>
          </p:cNvPr>
          <p:cNvSpPr/>
          <p:nvPr/>
        </p:nvSpPr>
        <p:spPr>
          <a:xfrm>
            <a:off x="3184161" y="3576972"/>
            <a:ext cx="829376" cy="36828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u="sng" dirty="0">
                <a:solidFill>
                  <a:schemeClr val="tx1"/>
                </a:solidFill>
              </a:rPr>
              <a:t>CID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87648DD-5181-8947-8F2D-A312866C7703}"/>
              </a:ext>
            </a:extLst>
          </p:cNvPr>
          <p:cNvCxnSpPr>
            <a:stCxn id="102" idx="6"/>
          </p:cNvCxnSpPr>
          <p:nvPr/>
        </p:nvCxnSpPr>
        <p:spPr>
          <a:xfrm>
            <a:off x="4014158" y="2765121"/>
            <a:ext cx="556263" cy="276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9122101-16E8-8C68-3A37-81E1EAF5EE28}"/>
              </a:ext>
            </a:extLst>
          </p:cNvPr>
          <p:cNvCxnSpPr>
            <a:stCxn id="103" idx="6"/>
          </p:cNvCxnSpPr>
          <p:nvPr/>
        </p:nvCxnSpPr>
        <p:spPr>
          <a:xfrm flipV="1">
            <a:off x="4013537" y="3318573"/>
            <a:ext cx="475077" cy="442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B691071-3030-9FCC-238E-F59B7DE98CED}"/>
              </a:ext>
            </a:extLst>
          </p:cNvPr>
          <p:cNvSpPr/>
          <p:nvPr/>
        </p:nvSpPr>
        <p:spPr>
          <a:xfrm>
            <a:off x="9258349" y="1997259"/>
            <a:ext cx="829376" cy="36828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u="sng" dirty="0">
                <a:solidFill>
                  <a:schemeClr val="tx1"/>
                </a:solidFill>
              </a:rPr>
              <a:t>SID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F91C89D-B014-BF7E-BB47-0255D395CF45}"/>
              </a:ext>
            </a:extLst>
          </p:cNvPr>
          <p:cNvSpPr/>
          <p:nvPr/>
        </p:nvSpPr>
        <p:spPr>
          <a:xfrm>
            <a:off x="10308139" y="2396831"/>
            <a:ext cx="829376" cy="36828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u="sng" dirty="0">
                <a:solidFill>
                  <a:schemeClr val="tx1"/>
                </a:solidFill>
              </a:rPr>
              <a:t>CID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256B645-077F-C320-8A23-F4CF3F878E30}"/>
              </a:ext>
            </a:extLst>
          </p:cNvPr>
          <p:cNvSpPr/>
          <p:nvPr/>
        </p:nvSpPr>
        <p:spPr>
          <a:xfrm>
            <a:off x="10334372" y="3134428"/>
            <a:ext cx="829376" cy="36828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ECBA1FE-7C7F-5D4C-DA72-46BD092A7ED7}"/>
              </a:ext>
            </a:extLst>
          </p:cNvPr>
          <p:cNvSpPr/>
          <p:nvPr/>
        </p:nvSpPr>
        <p:spPr>
          <a:xfrm>
            <a:off x="9412591" y="3761116"/>
            <a:ext cx="1043239" cy="36828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STATUS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ED42ADD-FAE5-5D51-33E5-4ADF1C2A039E}"/>
              </a:ext>
            </a:extLst>
          </p:cNvPr>
          <p:cNvCxnSpPr>
            <a:cxnSpLocks/>
            <a:endCxn id="108" idx="3"/>
          </p:cNvCxnSpPr>
          <p:nvPr/>
        </p:nvCxnSpPr>
        <p:spPr>
          <a:xfrm flipV="1">
            <a:off x="8685493" y="2311613"/>
            <a:ext cx="694315" cy="490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BAF19A7-A90E-21CF-37AE-010482584927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9008545" y="2580976"/>
            <a:ext cx="1299594" cy="432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6CE0039-BC59-F46D-53E7-D0A007E76441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9241377" y="3188273"/>
            <a:ext cx="1214454" cy="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98553CD-32CA-96F3-2586-2F39787441CF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9106223" y="3289685"/>
            <a:ext cx="459147" cy="525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B6ED2618-5DDF-BED3-0989-3BD4690F8CCC}"/>
              </a:ext>
            </a:extLst>
          </p:cNvPr>
          <p:cNvSpPr/>
          <p:nvPr/>
        </p:nvSpPr>
        <p:spPr>
          <a:xfrm>
            <a:off x="5743951" y="2102469"/>
            <a:ext cx="829376" cy="36828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u="sng" dirty="0">
                <a:solidFill>
                  <a:schemeClr val="tx1"/>
                </a:solidFill>
              </a:rPr>
              <a:t>SID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2D793CE-B09D-7031-301C-77D0F1338562}"/>
              </a:ext>
            </a:extLst>
          </p:cNvPr>
          <p:cNvCxnSpPr>
            <a:cxnSpLocks/>
            <a:stCxn id="126" idx="4"/>
          </p:cNvCxnSpPr>
          <p:nvPr/>
        </p:nvCxnSpPr>
        <p:spPr>
          <a:xfrm>
            <a:off x="6158639" y="2470758"/>
            <a:ext cx="99577" cy="490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16F44453-86FA-8931-1181-2BB7B8FD0960}"/>
              </a:ext>
            </a:extLst>
          </p:cNvPr>
          <p:cNvSpPr/>
          <p:nvPr/>
        </p:nvSpPr>
        <p:spPr>
          <a:xfrm>
            <a:off x="6802672" y="2084456"/>
            <a:ext cx="698986" cy="34925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u="sng" dirty="0">
                <a:solidFill>
                  <a:schemeClr val="tx1"/>
                </a:solidFill>
              </a:rPr>
              <a:t>CID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4295F73-28A0-E71F-F672-7619436EF639}"/>
              </a:ext>
            </a:extLst>
          </p:cNvPr>
          <p:cNvCxnSpPr>
            <a:cxnSpLocks/>
            <a:stCxn id="129" idx="4"/>
          </p:cNvCxnSpPr>
          <p:nvPr/>
        </p:nvCxnSpPr>
        <p:spPr>
          <a:xfrm flipH="1">
            <a:off x="7044866" y="2433706"/>
            <a:ext cx="107299" cy="462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35AA46EA-4D43-9610-A105-FFD88FF7691C}"/>
              </a:ext>
            </a:extLst>
          </p:cNvPr>
          <p:cNvSpPr/>
          <p:nvPr/>
        </p:nvSpPr>
        <p:spPr>
          <a:xfrm>
            <a:off x="5519748" y="3689438"/>
            <a:ext cx="1043239" cy="36828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MARKS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B549E10-9D33-6B02-335A-D18FBB0F0E58}"/>
              </a:ext>
            </a:extLst>
          </p:cNvPr>
          <p:cNvCxnSpPr>
            <a:cxnSpLocks/>
          </p:cNvCxnSpPr>
          <p:nvPr/>
        </p:nvCxnSpPr>
        <p:spPr>
          <a:xfrm flipH="1">
            <a:off x="6025194" y="3309839"/>
            <a:ext cx="151042" cy="379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67DFB384-C857-C34D-E293-4D1EF04B89B5}"/>
              </a:ext>
            </a:extLst>
          </p:cNvPr>
          <p:cNvSpPr/>
          <p:nvPr/>
        </p:nvSpPr>
        <p:spPr>
          <a:xfrm>
            <a:off x="6898258" y="3737529"/>
            <a:ext cx="1008834" cy="36828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GRADE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DB8AFF6-9507-EC14-8750-F8389B650EB2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7217107" y="3298126"/>
            <a:ext cx="185568" cy="439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32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0"/>
    </mc:Choice>
    <mc:Fallback xmlns="">
      <p:transition spd="slow"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3A84652-DBA1-1250-96A9-083B7D924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57871E-C133-E597-850F-A081DFF8A1A1}"/>
              </a:ext>
            </a:extLst>
          </p:cNvPr>
          <p:cNvSpPr/>
          <p:nvPr/>
        </p:nvSpPr>
        <p:spPr>
          <a:xfrm>
            <a:off x="4281194" y="2380471"/>
            <a:ext cx="2603244" cy="9225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DEPARTMENT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E89676-CC0E-B224-05B8-30C46BD8495C}"/>
              </a:ext>
            </a:extLst>
          </p:cNvPr>
          <p:cNvSpPr/>
          <p:nvPr/>
        </p:nvSpPr>
        <p:spPr>
          <a:xfrm>
            <a:off x="2488163" y="616964"/>
            <a:ext cx="1866122" cy="7977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1BABD4-6AE6-87F0-A65B-E4D5F081F268}"/>
              </a:ext>
            </a:extLst>
          </p:cNvPr>
          <p:cNvCxnSpPr>
            <a:cxnSpLocks/>
          </p:cNvCxnSpPr>
          <p:nvPr/>
        </p:nvCxnSpPr>
        <p:spPr>
          <a:xfrm>
            <a:off x="3421224" y="1414732"/>
            <a:ext cx="928014" cy="965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D09BE9-01B7-E03F-DBB6-ABFCE5834D36}"/>
              </a:ext>
            </a:extLst>
          </p:cNvPr>
          <p:cNvCxnSpPr>
            <a:cxnSpLocks/>
          </p:cNvCxnSpPr>
          <p:nvPr/>
        </p:nvCxnSpPr>
        <p:spPr>
          <a:xfrm flipV="1">
            <a:off x="6867332" y="1457906"/>
            <a:ext cx="928014" cy="9225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8EF3C78-24AA-00E1-241F-278B0475582E}"/>
              </a:ext>
            </a:extLst>
          </p:cNvPr>
          <p:cNvSpPr/>
          <p:nvPr/>
        </p:nvSpPr>
        <p:spPr>
          <a:xfrm>
            <a:off x="7401464" y="802257"/>
            <a:ext cx="1604513" cy="690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59DB5-6A84-D737-598E-C9B16D0AF4DC}"/>
              </a:ext>
            </a:extLst>
          </p:cNvPr>
          <p:cNvSpPr txBox="1"/>
          <p:nvPr/>
        </p:nvSpPr>
        <p:spPr>
          <a:xfrm>
            <a:off x="7759460" y="945416"/>
            <a:ext cx="112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DNAME</a:t>
            </a:r>
          </a:p>
        </p:txBody>
      </p:sp>
    </p:spTree>
    <p:extLst>
      <p:ext uri="{BB962C8B-B14F-4D97-AF65-F5344CB8AC3E}">
        <p14:creationId xmlns:p14="http://schemas.microsoft.com/office/powerpoint/2010/main" val="249638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3A84652-DBA1-1250-96A9-083B7D924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57871E-C133-E597-850F-A081DFF8A1A1}"/>
              </a:ext>
            </a:extLst>
          </p:cNvPr>
          <p:cNvSpPr/>
          <p:nvPr/>
        </p:nvSpPr>
        <p:spPr>
          <a:xfrm>
            <a:off x="4281194" y="2373181"/>
            <a:ext cx="2603244" cy="9225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STUDENTS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E89676-CC0E-B224-05B8-30C46BD8495C}"/>
              </a:ext>
            </a:extLst>
          </p:cNvPr>
          <p:cNvSpPr/>
          <p:nvPr/>
        </p:nvSpPr>
        <p:spPr>
          <a:xfrm>
            <a:off x="4653644" y="414629"/>
            <a:ext cx="1866122" cy="7977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A555D9-40C6-DBF7-8311-25C1FFDA8CDF}"/>
              </a:ext>
            </a:extLst>
          </p:cNvPr>
          <p:cNvSpPr/>
          <p:nvPr/>
        </p:nvSpPr>
        <p:spPr>
          <a:xfrm>
            <a:off x="1754153" y="1645102"/>
            <a:ext cx="1866122" cy="7977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chemeClr val="bg2">
                    <a:lumMod val="10000"/>
                  </a:schemeClr>
                </a:solidFill>
              </a:rPr>
              <a:t>SID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BC5FEE-FEC1-E337-F2B8-D3D70549545C}"/>
              </a:ext>
            </a:extLst>
          </p:cNvPr>
          <p:cNvSpPr/>
          <p:nvPr/>
        </p:nvSpPr>
        <p:spPr>
          <a:xfrm>
            <a:off x="2766527" y="3979502"/>
            <a:ext cx="1866122" cy="7977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6ED6EC-1E5A-710D-4B38-B1133E676EA0}"/>
              </a:ext>
            </a:extLst>
          </p:cNvPr>
          <p:cNvSpPr/>
          <p:nvPr/>
        </p:nvSpPr>
        <p:spPr>
          <a:xfrm>
            <a:off x="7744408" y="1523222"/>
            <a:ext cx="1866122" cy="7977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97D7A6-3698-2A2F-DBED-17908FDCAC31}"/>
              </a:ext>
            </a:extLst>
          </p:cNvPr>
          <p:cNvSpPr/>
          <p:nvPr/>
        </p:nvSpPr>
        <p:spPr>
          <a:xfrm>
            <a:off x="5018316" y="4537011"/>
            <a:ext cx="1866122" cy="7977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EMAIL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1BABD4-6AE6-87F0-A65B-E4D5F081F268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 flipH="1">
            <a:off x="5582816" y="1212397"/>
            <a:ext cx="3889" cy="11607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14864F-54FB-AE85-2B5A-DA0FE49DAA2A}"/>
              </a:ext>
            </a:extLst>
          </p:cNvPr>
          <p:cNvCxnSpPr>
            <a:stCxn id="9" idx="6"/>
          </p:cNvCxnSpPr>
          <p:nvPr/>
        </p:nvCxnSpPr>
        <p:spPr>
          <a:xfrm>
            <a:off x="3620275" y="2043986"/>
            <a:ext cx="643813" cy="3219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F0093D-2F23-98FD-9219-03FAA80A6D22}"/>
              </a:ext>
            </a:extLst>
          </p:cNvPr>
          <p:cNvCxnSpPr/>
          <p:nvPr/>
        </p:nvCxnSpPr>
        <p:spPr>
          <a:xfrm>
            <a:off x="6867332" y="3303036"/>
            <a:ext cx="783770" cy="7044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D09BE9-01B7-E03F-DBB6-ABFCE5834D36}"/>
              </a:ext>
            </a:extLst>
          </p:cNvPr>
          <p:cNvCxnSpPr/>
          <p:nvPr/>
        </p:nvCxnSpPr>
        <p:spPr>
          <a:xfrm flipV="1">
            <a:off x="6867332" y="1922106"/>
            <a:ext cx="877076" cy="4583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ADCE76-B08C-1663-B324-2F98E2DD67EF}"/>
              </a:ext>
            </a:extLst>
          </p:cNvPr>
          <p:cNvCxnSpPr>
            <a:stCxn id="10" idx="0"/>
          </p:cNvCxnSpPr>
          <p:nvPr/>
        </p:nvCxnSpPr>
        <p:spPr>
          <a:xfrm flipV="1">
            <a:off x="3699588" y="3303036"/>
            <a:ext cx="543505" cy="6764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3AE5956-7317-95D4-B417-5A0EC0BE61D6}"/>
              </a:ext>
            </a:extLst>
          </p:cNvPr>
          <p:cNvSpPr/>
          <p:nvPr/>
        </p:nvSpPr>
        <p:spPr>
          <a:xfrm>
            <a:off x="7538358" y="3739243"/>
            <a:ext cx="1866122" cy="7977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PHONE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FFC9F7-815C-209B-F0A7-D3F79322C5E0}"/>
              </a:ext>
            </a:extLst>
          </p:cNvPr>
          <p:cNvCxnSpPr>
            <a:endCxn id="12" idx="0"/>
          </p:cNvCxnSpPr>
          <p:nvPr/>
        </p:nvCxnSpPr>
        <p:spPr>
          <a:xfrm>
            <a:off x="5784980" y="3303036"/>
            <a:ext cx="166397" cy="12339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68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4F0C1E-E139-12F8-E114-31F06703DD99}"/>
              </a:ext>
            </a:extLst>
          </p:cNvPr>
          <p:cNvSpPr/>
          <p:nvPr/>
        </p:nvSpPr>
        <p:spPr>
          <a:xfrm>
            <a:off x="4264088" y="2380471"/>
            <a:ext cx="2603244" cy="9225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FACULTY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366B47-0DA1-6350-457E-2C67FA66A2A6}"/>
              </a:ext>
            </a:extLst>
          </p:cNvPr>
          <p:cNvSpPr/>
          <p:nvPr/>
        </p:nvSpPr>
        <p:spPr>
          <a:xfrm>
            <a:off x="2397966" y="845586"/>
            <a:ext cx="1866122" cy="7977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DA91C6-8F0D-1145-2454-85310EC0AAC3}"/>
              </a:ext>
            </a:extLst>
          </p:cNvPr>
          <p:cNvSpPr/>
          <p:nvPr/>
        </p:nvSpPr>
        <p:spPr>
          <a:xfrm>
            <a:off x="2787522" y="3979502"/>
            <a:ext cx="1866122" cy="7977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FNAME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10E643-DDC9-5EE1-13B3-5E86C9E27338}"/>
              </a:ext>
            </a:extLst>
          </p:cNvPr>
          <p:cNvSpPr/>
          <p:nvPr/>
        </p:nvSpPr>
        <p:spPr>
          <a:xfrm>
            <a:off x="7072604" y="903903"/>
            <a:ext cx="1866122" cy="7977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6C216F-6ACC-B184-82F5-E9AE3A7C864D}"/>
              </a:ext>
            </a:extLst>
          </p:cNvPr>
          <p:cNvSpPr/>
          <p:nvPr/>
        </p:nvSpPr>
        <p:spPr>
          <a:xfrm>
            <a:off x="6959082" y="3984171"/>
            <a:ext cx="1866122" cy="7977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EMAIL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F5EA7A-FD0F-56F0-B285-52C435ABA5AF}"/>
              </a:ext>
            </a:extLst>
          </p:cNvPr>
          <p:cNvCxnSpPr/>
          <p:nvPr/>
        </p:nvCxnSpPr>
        <p:spPr>
          <a:xfrm>
            <a:off x="6867332" y="3303036"/>
            <a:ext cx="783770" cy="7044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9BA765-CD55-E8CA-6DB2-F3062C8D37C8}"/>
              </a:ext>
            </a:extLst>
          </p:cNvPr>
          <p:cNvCxnSpPr>
            <a:stCxn id="10" idx="0"/>
          </p:cNvCxnSpPr>
          <p:nvPr/>
        </p:nvCxnSpPr>
        <p:spPr>
          <a:xfrm flipV="1">
            <a:off x="3720583" y="3303036"/>
            <a:ext cx="543505" cy="6764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BA0A1F-DE07-6F08-3744-4ACB262E9449}"/>
              </a:ext>
            </a:extLst>
          </p:cNvPr>
          <p:cNvCxnSpPr>
            <a:stCxn id="9" idx="4"/>
          </p:cNvCxnSpPr>
          <p:nvPr/>
        </p:nvCxnSpPr>
        <p:spPr>
          <a:xfrm>
            <a:off x="3331027" y="1643354"/>
            <a:ext cx="933061" cy="737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A06AA0-F4DA-8BD6-6A48-925D659434C9}"/>
              </a:ext>
            </a:extLst>
          </p:cNvPr>
          <p:cNvCxnSpPr/>
          <p:nvPr/>
        </p:nvCxnSpPr>
        <p:spPr>
          <a:xfrm flipV="1">
            <a:off x="6867332" y="1643354"/>
            <a:ext cx="625150" cy="737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1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B4072FE-FA46-5C32-011A-9A5716AF6AB1}"/>
              </a:ext>
            </a:extLst>
          </p:cNvPr>
          <p:cNvSpPr/>
          <p:nvPr/>
        </p:nvSpPr>
        <p:spPr>
          <a:xfrm>
            <a:off x="4264088" y="2380471"/>
            <a:ext cx="2603244" cy="9225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COURSES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5FD0C9-5454-860D-BA9A-9781DDC01DC9}"/>
              </a:ext>
            </a:extLst>
          </p:cNvPr>
          <p:cNvSpPr/>
          <p:nvPr/>
        </p:nvSpPr>
        <p:spPr>
          <a:xfrm>
            <a:off x="2787522" y="3979502"/>
            <a:ext cx="1866122" cy="7977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CNAME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F5DDAB-4572-B7F1-2058-87D1AA06C873}"/>
              </a:ext>
            </a:extLst>
          </p:cNvPr>
          <p:cNvSpPr/>
          <p:nvPr/>
        </p:nvSpPr>
        <p:spPr>
          <a:xfrm>
            <a:off x="6959082" y="3984171"/>
            <a:ext cx="1866122" cy="7977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0DD311-A8D2-02C8-1BCC-3A31F7F4FBBF}"/>
              </a:ext>
            </a:extLst>
          </p:cNvPr>
          <p:cNvCxnSpPr/>
          <p:nvPr/>
        </p:nvCxnSpPr>
        <p:spPr>
          <a:xfrm>
            <a:off x="6867332" y="3303036"/>
            <a:ext cx="783770" cy="7044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F789B6-3B2C-A27D-6B59-D7DC8951FC41}"/>
              </a:ext>
            </a:extLst>
          </p:cNvPr>
          <p:cNvCxnSpPr>
            <a:stCxn id="14" idx="0"/>
          </p:cNvCxnSpPr>
          <p:nvPr/>
        </p:nvCxnSpPr>
        <p:spPr>
          <a:xfrm flipV="1">
            <a:off x="3720583" y="3303036"/>
            <a:ext cx="543505" cy="6764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362C98F-DD0B-2905-940D-D220EC1B2950}"/>
              </a:ext>
            </a:extLst>
          </p:cNvPr>
          <p:cNvSpPr/>
          <p:nvPr/>
        </p:nvSpPr>
        <p:spPr>
          <a:xfrm>
            <a:off x="7259217" y="572317"/>
            <a:ext cx="1866122" cy="7977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ED8E19-535C-8447-D56F-DABB07A5EFAC}"/>
              </a:ext>
            </a:extLst>
          </p:cNvPr>
          <p:cNvSpPr/>
          <p:nvPr/>
        </p:nvSpPr>
        <p:spPr>
          <a:xfrm>
            <a:off x="2561093" y="572317"/>
            <a:ext cx="1866122" cy="7977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FDE012-E68A-6B7D-7A81-8AC6F651F329}"/>
              </a:ext>
            </a:extLst>
          </p:cNvPr>
          <p:cNvCxnSpPr>
            <a:stCxn id="25" idx="4"/>
          </p:cNvCxnSpPr>
          <p:nvPr/>
        </p:nvCxnSpPr>
        <p:spPr>
          <a:xfrm>
            <a:off x="3494154" y="1370085"/>
            <a:ext cx="769934" cy="10103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2EEE81-AA27-56D6-8BB8-9DA32E74A889}"/>
              </a:ext>
            </a:extLst>
          </p:cNvPr>
          <p:cNvCxnSpPr>
            <a:stCxn id="23" idx="3"/>
          </p:cNvCxnSpPr>
          <p:nvPr/>
        </p:nvCxnSpPr>
        <p:spPr>
          <a:xfrm flipH="1">
            <a:off x="6867332" y="1253255"/>
            <a:ext cx="665172" cy="11272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8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3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62B2C8-342E-5FF0-1EF9-89DC9DEF8F60}"/>
              </a:ext>
            </a:extLst>
          </p:cNvPr>
          <p:cNvSpPr/>
          <p:nvPr/>
        </p:nvSpPr>
        <p:spPr>
          <a:xfrm>
            <a:off x="4142792" y="2645228"/>
            <a:ext cx="2506825" cy="7837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MARKS</a:t>
            </a:r>
            <a:endParaRPr lang="en-IN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8F3656-81F4-B9B2-EDFC-911C2FB3FF83}"/>
              </a:ext>
            </a:extLst>
          </p:cNvPr>
          <p:cNvSpPr/>
          <p:nvPr/>
        </p:nvSpPr>
        <p:spPr>
          <a:xfrm>
            <a:off x="2416629" y="1110343"/>
            <a:ext cx="1744824" cy="774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ACA9F0-01EF-7D00-8D6F-DC9E619D895E}"/>
              </a:ext>
            </a:extLst>
          </p:cNvPr>
          <p:cNvSpPr/>
          <p:nvPr/>
        </p:nvSpPr>
        <p:spPr>
          <a:xfrm>
            <a:off x="6481668" y="1103345"/>
            <a:ext cx="1744824" cy="774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04FE5F-BB80-B96C-8274-B29F470B807D}"/>
              </a:ext>
            </a:extLst>
          </p:cNvPr>
          <p:cNvSpPr/>
          <p:nvPr/>
        </p:nvSpPr>
        <p:spPr>
          <a:xfrm>
            <a:off x="6649617" y="4005942"/>
            <a:ext cx="1744824" cy="774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5477DD-10CF-30C6-74A7-7AA840E59864}"/>
              </a:ext>
            </a:extLst>
          </p:cNvPr>
          <p:cNvSpPr/>
          <p:nvPr/>
        </p:nvSpPr>
        <p:spPr>
          <a:xfrm>
            <a:off x="2581469" y="4005942"/>
            <a:ext cx="1744824" cy="774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0240F0-A4EA-A635-9FAE-6F4CBC9B8E57}"/>
              </a:ext>
            </a:extLst>
          </p:cNvPr>
          <p:cNvCxnSpPr/>
          <p:nvPr/>
        </p:nvCxnSpPr>
        <p:spPr>
          <a:xfrm flipV="1">
            <a:off x="6649617" y="1810139"/>
            <a:ext cx="292359" cy="8350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614601-E938-4ABB-A80C-B91146C56A11}"/>
              </a:ext>
            </a:extLst>
          </p:cNvPr>
          <p:cNvCxnSpPr/>
          <p:nvPr/>
        </p:nvCxnSpPr>
        <p:spPr>
          <a:xfrm>
            <a:off x="3666931" y="1877786"/>
            <a:ext cx="494522" cy="7674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772DA3-50ED-F2A0-EDC1-6505124A0923}"/>
              </a:ext>
            </a:extLst>
          </p:cNvPr>
          <p:cNvCxnSpPr/>
          <p:nvPr/>
        </p:nvCxnSpPr>
        <p:spPr>
          <a:xfrm flipH="1">
            <a:off x="3666931" y="3429000"/>
            <a:ext cx="485192" cy="576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9F2142-DE5B-E3A5-361C-97C496C3C079}"/>
              </a:ext>
            </a:extLst>
          </p:cNvPr>
          <p:cNvCxnSpPr/>
          <p:nvPr/>
        </p:nvCxnSpPr>
        <p:spPr>
          <a:xfrm>
            <a:off x="6649617" y="3429000"/>
            <a:ext cx="385665" cy="583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5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" presetClass="entr" presetSubtype="16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75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6C0603-0C28-2FD9-4137-63F4899EB92A}"/>
              </a:ext>
            </a:extLst>
          </p:cNvPr>
          <p:cNvSpPr/>
          <p:nvPr/>
        </p:nvSpPr>
        <p:spPr>
          <a:xfrm>
            <a:off x="4142792" y="2645228"/>
            <a:ext cx="2506825" cy="7837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ATTENDANCE</a:t>
            </a:r>
            <a:endParaRPr lang="en-IN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49CADCA-862A-05AE-BEDA-44E1A7AAF767}"/>
              </a:ext>
            </a:extLst>
          </p:cNvPr>
          <p:cNvSpPr/>
          <p:nvPr/>
        </p:nvSpPr>
        <p:spPr>
          <a:xfrm>
            <a:off x="2416629" y="1110343"/>
            <a:ext cx="1744824" cy="774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</a:t>
            </a:r>
            <a:endParaRPr lang="en-IN" sz="2400" b="1" u="s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1DE2D9-648D-6C3B-227C-AE8AF696B24B}"/>
              </a:ext>
            </a:extLst>
          </p:cNvPr>
          <p:cNvSpPr/>
          <p:nvPr/>
        </p:nvSpPr>
        <p:spPr>
          <a:xfrm>
            <a:off x="6481668" y="1103345"/>
            <a:ext cx="1744824" cy="774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CID</a:t>
            </a:r>
            <a:endParaRPr lang="en-IN" sz="2400" b="1" u="s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ADC2D3-98DB-3E30-7D24-F3054ED87757}"/>
              </a:ext>
            </a:extLst>
          </p:cNvPr>
          <p:cNvSpPr/>
          <p:nvPr/>
        </p:nvSpPr>
        <p:spPr>
          <a:xfrm>
            <a:off x="6649617" y="4005942"/>
            <a:ext cx="1744824" cy="774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STATUS</a:t>
            </a:r>
            <a:endParaRPr lang="en-IN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FCCA15-6C29-6B77-D135-35EC08E1C27C}"/>
              </a:ext>
            </a:extLst>
          </p:cNvPr>
          <p:cNvSpPr/>
          <p:nvPr/>
        </p:nvSpPr>
        <p:spPr>
          <a:xfrm>
            <a:off x="2581469" y="4005942"/>
            <a:ext cx="1744824" cy="774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</a:t>
            </a:r>
            <a:endParaRPr lang="en-IN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1B2769-F9E8-E731-3AD2-2835FD29C3CC}"/>
              </a:ext>
            </a:extLst>
          </p:cNvPr>
          <p:cNvCxnSpPr/>
          <p:nvPr/>
        </p:nvCxnSpPr>
        <p:spPr>
          <a:xfrm flipV="1">
            <a:off x="6649617" y="1810139"/>
            <a:ext cx="292359" cy="8350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F57779-147D-23EB-5280-9077BF37E1B4}"/>
              </a:ext>
            </a:extLst>
          </p:cNvPr>
          <p:cNvCxnSpPr/>
          <p:nvPr/>
        </p:nvCxnSpPr>
        <p:spPr>
          <a:xfrm>
            <a:off x="3666931" y="1877786"/>
            <a:ext cx="494522" cy="7674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28CE0B-0FFB-A49F-EE60-A4DA8CFB5BB2}"/>
              </a:ext>
            </a:extLst>
          </p:cNvPr>
          <p:cNvCxnSpPr/>
          <p:nvPr/>
        </p:nvCxnSpPr>
        <p:spPr>
          <a:xfrm flipH="1">
            <a:off x="3666931" y="3429000"/>
            <a:ext cx="485192" cy="576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9A01B-A563-92DC-A885-F58614806D68}"/>
              </a:ext>
            </a:extLst>
          </p:cNvPr>
          <p:cNvCxnSpPr/>
          <p:nvPr/>
        </p:nvCxnSpPr>
        <p:spPr>
          <a:xfrm>
            <a:off x="6649617" y="3429000"/>
            <a:ext cx="385665" cy="583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28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F81B11C-D057-DE91-D6B4-3968A7CC5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B62088-F258-0B62-82C6-A63DA4485B73}"/>
              </a:ext>
            </a:extLst>
          </p:cNvPr>
          <p:cNvSpPr/>
          <p:nvPr/>
        </p:nvSpPr>
        <p:spPr>
          <a:xfrm>
            <a:off x="4142792" y="2645228"/>
            <a:ext cx="2506825" cy="7837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T</a:t>
            </a:r>
            <a:r>
              <a:rPr lang="en-IN" sz="2800" b="1" dirty="0">
                <a:solidFill>
                  <a:schemeClr val="bg2">
                    <a:lumMod val="10000"/>
                  </a:schemeClr>
                </a:solidFill>
              </a:rPr>
              <a:t>AKES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D22ACD-98A5-B4F7-7CBA-173C15B4EFD3}"/>
              </a:ext>
            </a:extLst>
          </p:cNvPr>
          <p:cNvSpPr/>
          <p:nvPr/>
        </p:nvSpPr>
        <p:spPr>
          <a:xfrm>
            <a:off x="2416629" y="1110343"/>
            <a:ext cx="1744824" cy="774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F627D9-FA95-CD87-13EE-78C2E58B23CA}"/>
              </a:ext>
            </a:extLst>
          </p:cNvPr>
          <p:cNvSpPr/>
          <p:nvPr/>
        </p:nvSpPr>
        <p:spPr>
          <a:xfrm>
            <a:off x="6487886" y="1035698"/>
            <a:ext cx="1744824" cy="774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chemeClr val="bg2">
                    <a:lumMod val="10000"/>
                  </a:schemeClr>
                </a:solidFill>
              </a:rPr>
              <a:t>CID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90882D-5D23-6EE6-B108-0BE1890F9137}"/>
              </a:ext>
            </a:extLst>
          </p:cNvPr>
          <p:cNvCxnSpPr/>
          <p:nvPr/>
        </p:nvCxnSpPr>
        <p:spPr>
          <a:xfrm flipV="1">
            <a:off x="6649617" y="1810139"/>
            <a:ext cx="292359" cy="8350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3BDDA9-F42A-55F8-237F-8C367089C1E2}"/>
              </a:ext>
            </a:extLst>
          </p:cNvPr>
          <p:cNvCxnSpPr/>
          <p:nvPr/>
        </p:nvCxnSpPr>
        <p:spPr>
          <a:xfrm>
            <a:off x="3666931" y="1877786"/>
            <a:ext cx="494522" cy="7674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57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F81B11C-D057-DE91-D6B4-3968A7CC5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B62088-F258-0B62-82C6-A63DA4485B73}"/>
              </a:ext>
            </a:extLst>
          </p:cNvPr>
          <p:cNvSpPr/>
          <p:nvPr/>
        </p:nvSpPr>
        <p:spPr>
          <a:xfrm>
            <a:off x="4142792" y="2645228"/>
            <a:ext cx="2506825" cy="7837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T</a:t>
            </a:r>
            <a:r>
              <a:rPr lang="en-IN" sz="2800" b="1" dirty="0">
                <a:solidFill>
                  <a:schemeClr val="bg2">
                    <a:lumMod val="10000"/>
                  </a:schemeClr>
                </a:solidFill>
              </a:rPr>
              <a:t>EACHES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D22ACD-98A5-B4F7-7CBA-173C15B4EFD3}"/>
              </a:ext>
            </a:extLst>
          </p:cNvPr>
          <p:cNvSpPr/>
          <p:nvPr/>
        </p:nvSpPr>
        <p:spPr>
          <a:xfrm>
            <a:off x="2416629" y="1110343"/>
            <a:ext cx="1744824" cy="774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F627D9-FA95-CD87-13EE-78C2E58B23CA}"/>
              </a:ext>
            </a:extLst>
          </p:cNvPr>
          <p:cNvSpPr/>
          <p:nvPr/>
        </p:nvSpPr>
        <p:spPr>
          <a:xfrm>
            <a:off x="6487886" y="1035698"/>
            <a:ext cx="1744824" cy="774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u="sng" dirty="0">
                <a:solidFill>
                  <a:schemeClr val="bg2">
                    <a:lumMod val="10000"/>
                  </a:schemeClr>
                </a:solidFill>
              </a:rPr>
              <a:t>CID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90882D-5D23-6EE6-B108-0BE1890F9137}"/>
              </a:ext>
            </a:extLst>
          </p:cNvPr>
          <p:cNvCxnSpPr/>
          <p:nvPr/>
        </p:nvCxnSpPr>
        <p:spPr>
          <a:xfrm flipV="1">
            <a:off x="6649617" y="1810139"/>
            <a:ext cx="292359" cy="8350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3BDDA9-F42A-55F8-237F-8C367089C1E2}"/>
              </a:ext>
            </a:extLst>
          </p:cNvPr>
          <p:cNvCxnSpPr/>
          <p:nvPr/>
        </p:nvCxnSpPr>
        <p:spPr>
          <a:xfrm>
            <a:off x="3666931" y="1877786"/>
            <a:ext cx="494522" cy="7674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0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www.w3.org/XML/1998/namespace"/>
    <ds:schemaRef ds:uri="http://schemas.microsoft.com/office/2006/documentManagement/types"/>
    <ds:schemaRef ds:uri="71af3243-3dd4-4a8d-8c0d-dd76da1f02a5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1431</TotalTime>
  <Words>94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       STUDENT  MANAGEMENT        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COLLEGE  MANAGEMENT         SYSTEM </dc:title>
  <dc:creator>ABHINAV KUMAR</dc:creator>
  <cp:lastModifiedBy>Abhi Marshall</cp:lastModifiedBy>
  <cp:revision>17</cp:revision>
  <dcterms:created xsi:type="dcterms:W3CDTF">2024-03-06T13:33:00Z</dcterms:created>
  <dcterms:modified xsi:type="dcterms:W3CDTF">2024-03-14T17:39:44Z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