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5" d="100"/>
          <a:sy n="115" d="100"/>
        </p:scale>
        <p:origin x="51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ab1912d76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ab1912d76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ab1912d76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ab1912d76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ab1912d7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ab1912d76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ab1912d76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ab1912d76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ab1912d76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ab1912d76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ab1912d76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ab1912d76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ab1912d76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ab1912d76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ab1912d76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ab1912d76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ab1912d7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ab1912d76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ab1912d76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ab1912d76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5ab1912d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5ab1912d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ab1912d76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ab1912d76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ab1912d76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ab1912d76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ab1912d7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ab1912d76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ab1912d7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ab1912d7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ab1912d7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ab1912d7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ab1912d7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ab1912d7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ab1912d7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ab1912d7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ab1912d7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ab1912d7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ab1912d7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ab1912d7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ab1912d7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ab1912d76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4-bit SIPO</a:t>
            </a: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0" name="Google Shape;110;p22" title="Screenshot 2025-05-19 at 7.46.17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613" y="1080425"/>
            <a:ext cx="8594774" cy="377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Parallel-In Parallel-Out Shift Register (PIPO)</a:t>
            </a:r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The shift register, which allows parallel input (data is given separately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each flip flop and in a simultaneous manner) and also produces 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parallel output is known as Parallel-In parallel-Out shift register.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In this type of register, 1 number of clock pulse is required to load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into the flipflop and further no more clock pulses are required to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retrieve data from register.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4-bit PIPO</a:t>
            </a:r>
            <a:endParaRPr/>
          </a:p>
        </p:txBody>
      </p:sp>
      <p:pic>
        <p:nvPicPr>
          <p:cNvPr id="122" name="Google Shape;122;p24" title="Screenshot 2025-05-19 at 7.36.27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24208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Parallel-In Serial-Out Shift Register (PISO)</a:t>
            </a:r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For a register with parallel data inputs, the bits are entered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simultaneously into their respective stages on parallel lines rather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than on a bit-by-bit basis on one line as with serial data inputs.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The shift register, which allows parallel input (data is given separately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each flip flop and in a simultaneous manner) and produces a serial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 is known as Parallel-In Serial-Out shift register.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In this type of register, 1 number of clock pulses is required to load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into the flipflop and further (N-1) number of clock pulses are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required to retrieve data from register.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4-bit PISO</a:t>
            </a:r>
            <a:endParaRPr/>
          </a:p>
        </p:txBody>
      </p:sp>
      <p:pic>
        <p:nvPicPr>
          <p:cNvPr id="134" name="Google Shape;134;p26" title="Screenshot 2025-05-19 at 7.37.49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62769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Register Counter</a:t>
            </a:r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A shift register counter is basically a shift register with the serial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 connected back to the serial input to produce special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sequences.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These devices are often classified as counters because they exhibit 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specified sequence of states.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Two of the most common types of shift register counters, the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Johnson counter and the ring counter, are introduced in this section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Ring Counter</a:t>
            </a:r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A ring counter is basically a shift register counter in which the output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of the first flip flop is connected to the next flip flop and so on and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output of the last flip flop is again fed back to the input of the first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flip flop, thus the name ring counter.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The data pattern within the shift register will circulate as long as clock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pulses are applied.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• Number of states = Number of flipflops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10-bit Ring Counter</a:t>
            </a:r>
            <a:endParaRPr/>
          </a:p>
        </p:txBody>
      </p:sp>
      <p:pic>
        <p:nvPicPr>
          <p:cNvPr id="152" name="Google Shape;152;p29" title="Screenshot 2025-05-19 at 7.42.22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36535"/>
            <a:ext cx="9144001" cy="2759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</a:t>
            </a:r>
            <a:endParaRPr/>
          </a:p>
        </p:txBody>
      </p:sp>
      <p:pic>
        <p:nvPicPr>
          <p:cNvPr id="158" name="Google Shape;158;p30" title="Screenshot 2025-05-19 at 7.42.52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25" y="909325"/>
            <a:ext cx="8404176" cy="363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Johnson Counter</a:t>
            </a:r>
            <a:endParaRPr/>
          </a:p>
        </p:txBody>
      </p:sp>
      <p:sp>
        <p:nvSpPr>
          <p:cNvPr id="164" name="Google Shape;164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A Johnson counter is basically a shift register counter in which the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 of the first flip flop is connected to the next flip flop and so 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the inverted output of the last flip flop is again fed back to the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input of the first flip flop.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They are also known as twisted ring counters.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It is also known as switch-tail ring counter, walking ring counter or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Johnson counter.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• Number of states = 2 * Number of flipflops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register</a:t>
            </a:r>
            <a:endParaRPr dirty="0"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290" dirty="0"/>
              <a:t>• Flip-flop is a 1 bit memory cell which can be used for storing the</a:t>
            </a:r>
            <a:endParaRPr sz="129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290" dirty="0"/>
              <a:t>digital data.</a:t>
            </a:r>
            <a:endParaRPr sz="129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290" dirty="0"/>
              <a:t>• To increase the storage capacity in terms of number of bits, we have</a:t>
            </a:r>
            <a:endParaRPr sz="129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290" dirty="0"/>
              <a:t>to use a group of flip-flop.</a:t>
            </a:r>
            <a:endParaRPr sz="129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290" dirty="0"/>
              <a:t>• Such a group of flip-flop is known as a Register.</a:t>
            </a:r>
            <a:endParaRPr sz="129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290" dirty="0"/>
              <a:t>• The n-bit register will consist of n number of flip-flop and it is capable</a:t>
            </a:r>
            <a:endParaRPr sz="129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290" dirty="0"/>
              <a:t>of storing an n-bit word.</a:t>
            </a:r>
            <a:endParaRPr sz="129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290" dirty="0"/>
              <a:t>• A register is a digital circuit with two basic functions: data storage and</a:t>
            </a:r>
            <a:endParaRPr sz="129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290" dirty="0"/>
              <a:t>data movement. The storage capability of a register makes it an</a:t>
            </a:r>
            <a:endParaRPr sz="129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290" dirty="0"/>
              <a:t>important type of memory device.</a:t>
            </a:r>
            <a:endParaRPr sz="129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endParaRPr sz="129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4-bit Johnson Counter</a:t>
            </a:r>
            <a:endParaRPr/>
          </a:p>
        </p:txBody>
      </p:sp>
      <p:sp>
        <p:nvSpPr>
          <p:cNvPr id="170" name="Google Shape;17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1" name="Google Shape;171;p32" title="Screenshot 2025-05-19 at 7.43.53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90" y="995788"/>
            <a:ext cx="8714611" cy="372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3" title="Screenshot 2025-05-19 at 7.44.17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475" y="479100"/>
            <a:ext cx="685800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Timing Diagram</a:t>
            </a:r>
            <a:endParaRPr/>
          </a:p>
        </p:txBody>
      </p:sp>
      <p:pic>
        <p:nvPicPr>
          <p:cNvPr id="182" name="Google Shape;182;p34" title="Screenshot 2025-05-19 at 7.45.12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288" y="1168175"/>
            <a:ext cx="7847426" cy="32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below illustrates the concept of storing a 1 or a 0 in a D flip-flop</a:t>
            </a:r>
            <a:endParaRPr/>
          </a:p>
        </p:txBody>
      </p:sp>
      <p:pic>
        <p:nvPicPr>
          <p:cNvPr id="66" name="Google Shape;66;p15" title="Screenshot 2025-05-19 at 7.30.18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75" y="1789275"/>
            <a:ext cx="8810050" cy="268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Register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The information stored within the registers can be transferred with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help of shift registers.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Shift Register is a group of flip flops used to store multiple bits of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data. The bits stored in such registers can be made to move within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registers and in/out of the registers by applying clock pulses.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The registers which will shift the bits to left are called “Shift left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registers”.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registers which will shift the bits to right are called “Shift right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registers”.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Movement in Shift Registers</a:t>
            </a: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9" name="Google Shape;79;p17" title="Screenshot 2025-05-19 at 7.32.20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7"/>
            <a:ext cx="7949100" cy="36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Shift Register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• Shift registers are basically of 4 types. These are: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1. Serial In Serial Out shift register(SISO)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2. Serial In parallel Out shift register(SIPO)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3. Parallel In Serial Out shift register(PISO)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4. Parallel In parallel Out shift register(PIPO)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Serial-In Serial-Out Shift Register (SISO)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• The shift register, which allows serial input (one bit after the other</a:t>
            </a:r>
            <a:endParaRPr lang="en-US" dirty="0"/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through a single data line) and produces a serial output is known as</a:t>
            </a: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Serial-In Serial-Out shift register.</a:t>
            </a:r>
            <a:endParaRPr dirty="0"/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• Since there is only one output, the data leaves the shift register one</a:t>
            </a:r>
            <a:endParaRPr dirty="0"/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bit at a time in a serial pattern, thus the name Serial-In Serial-Out</a:t>
            </a:r>
            <a:endParaRPr dirty="0"/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Shift Register.</a:t>
            </a:r>
            <a:endParaRPr dirty="0"/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• In this type of register, N number of clock pulses is required to load</a:t>
            </a:r>
            <a:endParaRPr dirty="0"/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data into the flipflop and further (N-1) number of clock pulses are</a:t>
            </a:r>
            <a:endParaRPr dirty="0"/>
          </a:p>
          <a:p>
            <a:pPr marL="0" lv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required to retrieve data from register.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bit SISO</a:t>
            </a:r>
            <a:endParaRPr/>
          </a:p>
        </p:txBody>
      </p:sp>
      <p:pic>
        <p:nvPicPr>
          <p:cNvPr id="97" name="Google Shape;97;p20" title="Screenshot 2025-05-19 at 7.46.37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967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Serial-In Parallel-Out shift Register (SIPO)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The shift register, which allows serial input (one bit after the other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through a single data line) and produces a parallel output is known as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Serial-In Parallel-Out shift register.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In this type of register, N number of clock pulses is required to load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into the flipflop and further no more clock pulses are required to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retrieve data from register.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929</Words>
  <Application>Microsoft Office PowerPoint</Application>
  <PresentationFormat>On-screen Show (16:9)</PresentationFormat>
  <Paragraphs>97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Arial</vt:lpstr>
      <vt:lpstr>Simple Light</vt:lpstr>
      <vt:lpstr>Register</vt:lpstr>
      <vt:lpstr>Introduction to register</vt:lpstr>
      <vt:lpstr>Figure below illustrates the concept of storing a 1 or a 0 in a D flip-flop</vt:lpstr>
      <vt:lpstr>Shift Register</vt:lpstr>
      <vt:lpstr>Data Movement in Shift Registers</vt:lpstr>
      <vt:lpstr>Types of Shift Register</vt:lpstr>
      <vt:lpstr>Serial-In Serial-Out Shift Register (SISO)</vt:lpstr>
      <vt:lpstr>4 bit SISO</vt:lpstr>
      <vt:lpstr>Serial-In Parallel-Out shift Register (SIPO)</vt:lpstr>
      <vt:lpstr>4-bit SIPO</vt:lpstr>
      <vt:lpstr>Parallel-In Parallel-Out Shift Register (PIPO)</vt:lpstr>
      <vt:lpstr>4-bit PIPO</vt:lpstr>
      <vt:lpstr>Parallel-In Serial-Out Shift Register (PISO)</vt:lpstr>
      <vt:lpstr>4-bit PISO</vt:lpstr>
      <vt:lpstr>Shift Register Counter</vt:lpstr>
      <vt:lpstr>Ring Counter</vt:lpstr>
      <vt:lpstr>10-bit Ring Counter</vt:lpstr>
      <vt:lpstr>PowerPoint Presentation</vt:lpstr>
      <vt:lpstr>Johnson Counter</vt:lpstr>
      <vt:lpstr>4-bit Johnson Counter</vt:lpstr>
      <vt:lpstr>PowerPoint Presentation</vt:lpstr>
      <vt:lpstr>Timing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Abhiraj Bhaskar Ubale</cp:lastModifiedBy>
  <cp:revision>1</cp:revision>
  <dcterms:modified xsi:type="dcterms:W3CDTF">2025-05-19T15:12:18Z</dcterms:modified>
</cp:coreProperties>
</file>