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967E-9764-4B13-A721-D021E2CC5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B1290-1D9C-4610-9167-52B0996F7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17E2-4F80-405D-BAD6-A683C8F9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0D62-9B47-4FFE-AB7A-A4F28A7A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F156-D01B-4051-B5C4-ADEE17FE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7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6649-6198-4B31-9363-E4B812D0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FDD4-CFF7-40F9-88FF-4EE576F1C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EAC5-9740-4C97-ADCB-3B0DA9F8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F792-CC02-4931-996F-D3FFB404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52E7-D17B-4F07-90BF-1FA9431F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A664B-76D1-4645-8A57-EB4375131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3F80F-9442-4D41-B0A3-0876F2C3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F4C7-5199-4BC8-B43F-E3C990F3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7937-DD88-4AB9-991E-DA9F0A04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1756-FCBA-4FF9-9DB9-4D22788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1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5D4F-AE6F-448F-B626-E91D6BB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C608-B390-4B8A-A9D4-1C1C504F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68C8-DB46-4A67-A364-4195BD87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75F3-3710-4D6D-ABF9-EA13928D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9826-6D64-4701-BA8A-665CE11C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5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C455-F765-421F-A8AD-59E40372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42936-C80B-47D9-957F-E28665DEE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7985-82D0-49AE-B891-9E652479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456D0-B356-4D4B-99A6-DFA3FA0A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B164-A1E7-4470-90D5-FD913629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0456-90A3-49DD-9D5C-B6E7443F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36EA-8CAD-42A7-99B0-0AC8F309F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57A4F-F5A6-45DF-8C43-AF5800D1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FD53-607D-43F9-80A2-5563E0E1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1045B-21DB-423A-A896-54F82594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A1534-8708-4B94-9171-10E5890B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8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0FF7-9385-4D76-A3CB-93E88BB7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4553E-DC8F-488D-B804-A164820C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D6A43-01B2-4642-8311-CB30BA62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E8E2-1A01-462D-8641-D852DCF7B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CFF5F-8B7D-4504-8098-17442697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E43E7-0341-441C-999E-F791A2D2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ECE7E-918F-48C3-8CCC-0FBCDDF9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8D6C1-85F8-4284-8FE8-B9CE2AA0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9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4F23-21FC-4B51-B471-E135221D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95F49-8504-4DBB-B25C-E85B5A57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560F6-CF4B-45F7-B04A-62B8E20D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FF2C0-AD63-4ED8-9070-BB5F893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1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7344E-A01C-4FBF-9DE9-E61C082E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A47A-AA2D-4F83-9B66-F12F2F0A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2F4F5-CDF3-4964-B1DF-A9465FCE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3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F3B7-C685-4AD6-8225-3262DD53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79A0-5886-4AB0-AA07-11C1E3B7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A422E-CD75-499E-A545-8C8201F2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5676-64EB-4BC3-A7FB-C8A13F0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2B37-854E-4B3C-9872-02CBE390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E5749-FCA9-4AFE-8126-5FC097F4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3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48C-8DD5-497F-A900-CA49B5F4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83107-A2B2-4BD4-83BD-C89373DD8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75688-D9AC-49CD-B450-8C682404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4401-49D6-42B7-8A93-F48FB357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19C80-D56F-47CD-A284-EF1D97CF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1685-ECC1-406E-BA65-3B8EB8EE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42558-BD43-47BC-8207-197CE887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85CE-35BE-4538-B352-6870C962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618D-909B-4424-8C9A-D1B3BAA7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606F-4910-48E7-8502-A071272D798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11B3-9F9C-49EB-9DAB-5078FF4D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8683-B129-4F8E-9B20-09139B9D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F35-4D99-4A31-8FD3-3EE7AC3D6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F1681C-6351-46BC-A47C-44E0D66E6D56}"/>
              </a:ext>
            </a:extLst>
          </p:cNvPr>
          <p:cNvSpPr/>
          <p:nvPr/>
        </p:nvSpPr>
        <p:spPr>
          <a:xfrm>
            <a:off x="5269583" y="86412"/>
            <a:ext cx="1652834" cy="7918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 Drive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502D0-630B-4AFC-AC40-52082727F74F}"/>
              </a:ext>
            </a:extLst>
          </p:cNvPr>
          <p:cNvSpPr/>
          <p:nvPr/>
        </p:nvSpPr>
        <p:spPr>
          <a:xfrm>
            <a:off x="3395016" y="1540531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Program Files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EAEC2-155B-4534-B9D3-8A9E37553B29}"/>
              </a:ext>
            </a:extLst>
          </p:cNvPr>
          <p:cNvSpPr/>
          <p:nvPr/>
        </p:nvSpPr>
        <p:spPr>
          <a:xfrm>
            <a:off x="8935240" y="1655719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Users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FE79F7-D66B-4078-A40C-53FF5805E633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403485" y="762299"/>
            <a:ext cx="1108150" cy="85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A971B-89F5-4437-8659-34F0757B508D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6680365" y="762299"/>
            <a:ext cx="2845623" cy="89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4C2578F-DDD7-453D-BBBA-6EC4E5B6A4DF}"/>
              </a:ext>
            </a:extLst>
          </p:cNvPr>
          <p:cNvSpPr/>
          <p:nvPr/>
        </p:nvSpPr>
        <p:spPr>
          <a:xfrm>
            <a:off x="1611979" y="2908699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Epic Games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D80E2-535C-46AE-A025-7FA2A1626DD5}"/>
              </a:ext>
            </a:extLst>
          </p:cNvPr>
          <p:cNvCxnSpPr>
            <a:stCxn id="7" idx="3"/>
            <a:endCxn id="28" idx="7"/>
          </p:cNvCxnSpPr>
          <p:nvPr/>
        </p:nvCxnSpPr>
        <p:spPr>
          <a:xfrm flipH="1">
            <a:off x="2620448" y="2015261"/>
            <a:ext cx="947594" cy="97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B791208-E074-4D1C-93BA-BB17B443A637}"/>
              </a:ext>
            </a:extLst>
          </p:cNvPr>
          <p:cNvSpPr/>
          <p:nvPr/>
        </p:nvSpPr>
        <p:spPr>
          <a:xfrm>
            <a:off x="4920887" y="2788507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Git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B254FF-9687-4CD7-850B-A07DD11E90BB}"/>
              </a:ext>
            </a:extLst>
          </p:cNvPr>
          <p:cNvSpPr/>
          <p:nvPr/>
        </p:nvSpPr>
        <p:spPr>
          <a:xfrm>
            <a:off x="185188" y="4286558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GTA 5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E4C3970-47A4-4113-AC87-F99D2BC071C2}"/>
              </a:ext>
            </a:extLst>
          </p:cNvPr>
          <p:cNvSpPr/>
          <p:nvPr/>
        </p:nvSpPr>
        <p:spPr>
          <a:xfrm>
            <a:off x="3062137" y="4286558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Genshin</a:t>
            </a:r>
            <a:r>
              <a:rPr lang="en-IN" sz="1400" dirty="0">
                <a:solidFill>
                  <a:schemeClr val="tx1"/>
                </a:solidFill>
              </a:rPr>
              <a:t> Impact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EF2F03-4D1B-47D9-B325-45A30A729679}"/>
              </a:ext>
            </a:extLst>
          </p:cNvPr>
          <p:cNvCxnSpPr>
            <a:stCxn id="7" idx="5"/>
            <a:endCxn id="31" idx="1"/>
          </p:cNvCxnSpPr>
          <p:nvPr/>
        </p:nvCxnSpPr>
        <p:spPr>
          <a:xfrm>
            <a:off x="4403485" y="2015261"/>
            <a:ext cx="690428" cy="85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7E72CB-4D9B-4E58-B61D-5A9A76A84820}"/>
              </a:ext>
            </a:extLst>
          </p:cNvPr>
          <p:cNvCxnSpPr>
            <a:cxnSpLocks/>
            <a:stCxn id="28" idx="5"/>
            <a:endCxn id="33" idx="1"/>
          </p:cNvCxnSpPr>
          <p:nvPr/>
        </p:nvCxnSpPr>
        <p:spPr>
          <a:xfrm>
            <a:off x="2620448" y="3383429"/>
            <a:ext cx="614715" cy="9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1DA741-1566-473A-BC2D-1ABF037B711B}"/>
              </a:ext>
            </a:extLst>
          </p:cNvPr>
          <p:cNvCxnSpPr>
            <a:stCxn id="28" idx="3"/>
            <a:endCxn id="32" idx="0"/>
          </p:cNvCxnSpPr>
          <p:nvPr/>
        </p:nvCxnSpPr>
        <p:spPr>
          <a:xfrm flipH="1">
            <a:off x="775936" y="3383429"/>
            <a:ext cx="1009069" cy="90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42B5581-B639-436A-89DA-3344CDCF1142}"/>
              </a:ext>
            </a:extLst>
          </p:cNvPr>
          <p:cNvSpPr/>
          <p:nvPr/>
        </p:nvSpPr>
        <p:spPr>
          <a:xfrm>
            <a:off x="0" y="5467777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 Readme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14F89DB-6CF1-442D-8C7F-1ED2DD4FE7A9}"/>
              </a:ext>
            </a:extLst>
          </p:cNvPr>
          <p:cNvSpPr/>
          <p:nvPr/>
        </p:nvSpPr>
        <p:spPr>
          <a:xfrm>
            <a:off x="1611978" y="5467777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x64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333EFF-E8B3-4B75-A9C3-79A6206D0E15}"/>
              </a:ext>
            </a:extLst>
          </p:cNvPr>
          <p:cNvCxnSpPr>
            <a:stCxn id="32" idx="5"/>
            <a:endCxn id="56" idx="0"/>
          </p:cNvCxnSpPr>
          <p:nvPr/>
        </p:nvCxnSpPr>
        <p:spPr>
          <a:xfrm>
            <a:off x="1193657" y="4761288"/>
            <a:ext cx="1009069" cy="70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E2DC89-D644-4487-9DB8-C51E1E2646FF}"/>
              </a:ext>
            </a:extLst>
          </p:cNvPr>
          <p:cNvCxnSpPr>
            <a:stCxn id="32" idx="4"/>
            <a:endCxn id="54" idx="1"/>
          </p:cNvCxnSpPr>
          <p:nvPr/>
        </p:nvCxnSpPr>
        <p:spPr>
          <a:xfrm flipH="1">
            <a:off x="173026" y="4842739"/>
            <a:ext cx="602910" cy="70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FC02A95-0733-4143-97C0-79493362C08D}"/>
              </a:ext>
            </a:extLst>
          </p:cNvPr>
          <p:cNvSpPr/>
          <p:nvPr/>
        </p:nvSpPr>
        <p:spPr>
          <a:xfrm>
            <a:off x="3247729" y="5467776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0A5B342-A980-4A28-86E1-767D8A165077}"/>
              </a:ext>
            </a:extLst>
          </p:cNvPr>
          <p:cNvSpPr/>
          <p:nvPr/>
        </p:nvSpPr>
        <p:spPr>
          <a:xfrm>
            <a:off x="4678835" y="5467775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Platforms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7BBD2E0-9231-4646-8876-ADC9A8EFE47F}"/>
              </a:ext>
            </a:extLst>
          </p:cNvPr>
          <p:cNvCxnSpPr>
            <a:stCxn id="33" idx="4"/>
            <a:endCxn id="61" idx="0"/>
          </p:cNvCxnSpPr>
          <p:nvPr/>
        </p:nvCxnSpPr>
        <p:spPr>
          <a:xfrm>
            <a:off x="3652885" y="4842739"/>
            <a:ext cx="185592" cy="62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9C7F80-4028-49E4-B151-3FAEC1F67545}"/>
              </a:ext>
            </a:extLst>
          </p:cNvPr>
          <p:cNvCxnSpPr>
            <a:stCxn id="33" idx="5"/>
            <a:endCxn id="62" idx="0"/>
          </p:cNvCxnSpPr>
          <p:nvPr/>
        </p:nvCxnSpPr>
        <p:spPr>
          <a:xfrm>
            <a:off x="4070606" y="4761288"/>
            <a:ext cx="1198977" cy="70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AD63042-E995-40EA-BD29-937700B527BE}"/>
              </a:ext>
            </a:extLst>
          </p:cNvPr>
          <p:cNvSpPr/>
          <p:nvPr/>
        </p:nvSpPr>
        <p:spPr>
          <a:xfrm>
            <a:off x="7753745" y="2788507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Krishna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0ABC914-5301-4D7C-A404-60CF3DB83B9C}"/>
              </a:ext>
            </a:extLst>
          </p:cNvPr>
          <p:cNvSpPr/>
          <p:nvPr/>
        </p:nvSpPr>
        <p:spPr>
          <a:xfrm>
            <a:off x="9995855" y="2788506"/>
            <a:ext cx="1181495" cy="556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Public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A0FD81-EE82-488F-AAAC-DE426F5790BD}"/>
              </a:ext>
            </a:extLst>
          </p:cNvPr>
          <p:cNvCxnSpPr>
            <a:stCxn id="8" idx="3"/>
            <a:endCxn id="67" idx="7"/>
          </p:cNvCxnSpPr>
          <p:nvPr/>
        </p:nvCxnSpPr>
        <p:spPr>
          <a:xfrm flipH="1">
            <a:off x="8762214" y="2130449"/>
            <a:ext cx="346052" cy="73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41A18B-F5FD-4FD6-A313-444B2237713E}"/>
              </a:ext>
            </a:extLst>
          </p:cNvPr>
          <p:cNvCxnSpPr>
            <a:cxnSpLocks/>
            <a:stCxn id="8" idx="5"/>
            <a:endCxn id="68" idx="0"/>
          </p:cNvCxnSpPr>
          <p:nvPr/>
        </p:nvCxnSpPr>
        <p:spPr>
          <a:xfrm>
            <a:off x="9943709" y="2130449"/>
            <a:ext cx="642894" cy="65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6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Awala</dc:creator>
  <cp:lastModifiedBy>Krishna Awala</cp:lastModifiedBy>
  <cp:revision>2</cp:revision>
  <dcterms:created xsi:type="dcterms:W3CDTF">2022-02-11T06:49:01Z</dcterms:created>
  <dcterms:modified xsi:type="dcterms:W3CDTF">2022-02-11T07:33:17Z</dcterms:modified>
</cp:coreProperties>
</file>