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8288000" cy="10274300"/>
          </a:xfrm>
          <a:custGeom>
            <a:avLst/>
            <a:gdLst/>
            <a:ahLst/>
            <a:cxnLst/>
            <a:rect l="l" t="t" r="r" b="b"/>
            <a:pathLst>
              <a:path w="18288000" h="10274300">
                <a:moveTo>
                  <a:pt x="18287988" y="0"/>
                </a:moveTo>
                <a:lnTo>
                  <a:pt x="17477093" y="0"/>
                </a:lnTo>
                <a:lnTo>
                  <a:pt x="17477093" y="50800"/>
                </a:lnTo>
                <a:lnTo>
                  <a:pt x="17477093" y="927100"/>
                </a:lnTo>
                <a:lnTo>
                  <a:pt x="17477093" y="10223487"/>
                </a:lnTo>
                <a:lnTo>
                  <a:pt x="16608857" y="10223487"/>
                </a:lnTo>
                <a:lnTo>
                  <a:pt x="16608857" y="9347187"/>
                </a:lnTo>
                <a:lnTo>
                  <a:pt x="17477093" y="9347187"/>
                </a:lnTo>
                <a:lnTo>
                  <a:pt x="17477093" y="9283687"/>
                </a:lnTo>
                <a:lnTo>
                  <a:pt x="16608857" y="9283687"/>
                </a:lnTo>
                <a:lnTo>
                  <a:pt x="16608857" y="8420087"/>
                </a:lnTo>
                <a:lnTo>
                  <a:pt x="17477093" y="8420087"/>
                </a:lnTo>
                <a:lnTo>
                  <a:pt x="17477093" y="8356587"/>
                </a:lnTo>
                <a:lnTo>
                  <a:pt x="16608857" y="8356587"/>
                </a:lnTo>
                <a:lnTo>
                  <a:pt x="16608857" y="7492987"/>
                </a:lnTo>
                <a:lnTo>
                  <a:pt x="17477093" y="7492987"/>
                </a:lnTo>
                <a:lnTo>
                  <a:pt x="17477093" y="7429487"/>
                </a:lnTo>
                <a:lnTo>
                  <a:pt x="16608857" y="7429487"/>
                </a:lnTo>
                <a:lnTo>
                  <a:pt x="16608857" y="6565900"/>
                </a:lnTo>
                <a:lnTo>
                  <a:pt x="17477093" y="6565900"/>
                </a:lnTo>
                <a:lnTo>
                  <a:pt x="17477093" y="6502400"/>
                </a:lnTo>
                <a:lnTo>
                  <a:pt x="16608857" y="6502400"/>
                </a:lnTo>
                <a:lnTo>
                  <a:pt x="16608857" y="5638800"/>
                </a:lnTo>
                <a:lnTo>
                  <a:pt x="17477093" y="5638800"/>
                </a:lnTo>
                <a:lnTo>
                  <a:pt x="17477093" y="5575300"/>
                </a:lnTo>
                <a:lnTo>
                  <a:pt x="16608857" y="5575300"/>
                </a:lnTo>
                <a:lnTo>
                  <a:pt x="16608857" y="4699000"/>
                </a:lnTo>
                <a:lnTo>
                  <a:pt x="17477093" y="4699000"/>
                </a:lnTo>
                <a:lnTo>
                  <a:pt x="17477093" y="4635500"/>
                </a:lnTo>
                <a:lnTo>
                  <a:pt x="16608857" y="4635500"/>
                </a:lnTo>
                <a:lnTo>
                  <a:pt x="16608857" y="3771900"/>
                </a:lnTo>
                <a:lnTo>
                  <a:pt x="17477093" y="3771900"/>
                </a:lnTo>
                <a:lnTo>
                  <a:pt x="17477093" y="3708400"/>
                </a:lnTo>
                <a:lnTo>
                  <a:pt x="16608857" y="3708400"/>
                </a:lnTo>
                <a:lnTo>
                  <a:pt x="16608857" y="2844800"/>
                </a:lnTo>
                <a:lnTo>
                  <a:pt x="17477093" y="2844800"/>
                </a:lnTo>
                <a:lnTo>
                  <a:pt x="17477093" y="2781300"/>
                </a:lnTo>
                <a:lnTo>
                  <a:pt x="16608857" y="2781300"/>
                </a:lnTo>
                <a:lnTo>
                  <a:pt x="16608857" y="1917700"/>
                </a:lnTo>
                <a:lnTo>
                  <a:pt x="17477093" y="1917700"/>
                </a:lnTo>
                <a:lnTo>
                  <a:pt x="17477093" y="1854200"/>
                </a:lnTo>
                <a:lnTo>
                  <a:pt x="16608857" y="1854200"/>
                </a:lnTo>
                <a:lnTo>
                  <a:pt x="16608857" y="990600"/>
                </a:lnTo>
                <a:lnTo>
                  <a:pt x="17477093" y="990600"/>
                </a:lnTo>
                <a:lnTo>
                  <a:pt x="17477093" y="927100"/>
                </a:lnTo>
                <a:lnTo>
                  <a:pt x="16608857" y="927100"/>
                </a:lnTo>
                <a:lnTo>
                  <a:pt x="16608857" y="50800"/>
                </a:lnTo>
                <a:lnTo>
                  <a:pt x="17477093" y="50800"/>
                </a:lnTo>
                <a:lnTo>
                  <a:pt x="17477093" y="0"/>
                </a:lnTo>
                <a:lnTo>
                  <a:pt x="16547503" y="0"/>
                </a:lnTo>
                <a:lnTo>
                  <a:pt x="16547503" y="50800"/>
                </a:lnTo>
                <a:lnTo>
                  <a:pt x="16547503" y="927100"/>
                </a:lnTo>
                <a:lnTo>
                  <a:pt x="16547503" y="10223487"/>
                </a:lnTo>
                <a:lnTo>
                  <a:pt x="15679242" y="10223487"/>
                </a:lnTo>
                <a:lnTo>
                  <a:pt x="15679242" y="9347187"/>
                </a:lnTo>
                <a:lnTo>
                  <a:pt x="16547503" y="9347187"/>
                </a:lnTo>
                <a:lnTo>
                  <a:pt x="16547503" y="9283687"/>
                </a:lnTo>
                <a:lnTo>
                  <a:pt x="15679242" y="9283687"/>
                </a:lnTo>
                <a:lnTo>
                  <a:pt x="15679242" y="8420087"/>
                </a:lnTo>
                <a:lnTo>
                  <a:pt x="16547503" y="8420087"/>
                </a:lnTo>
                <a:lnTo>
                  <a:pt x="16547503" y="8356587"/>
                </a:lnTo>
                <a:lnTo>
                  <a:pt x="15679242" y="8356587"/>
                </a:lnTo>
                <a:lnTo>
                  <a:pt x="15679242" y="7492987"/>
                </a:lnTo>
                <a:lnTo>
                  <a:pt x="16547503" y="7492987"/>
                </a:lnTo>
                <a:lnTo>
                  <a:pt x="16547503" y="7429487"/>
                </a:lnTo>
                <a:lnTo>
                  <a:pt x="15679242" y="7429487"/>
                </a:lnTo>
                <a:lnTo>
                  <a:pt x="15679242" y="6565900"/>
                </a:lnTo>
                <a:lnTo>
                  <a:pt x="16547503" y="6565900"/>
                </a:lnTo>
                <a:lnTo>
                  <a:pt x="16547503" y="6502400"/>
                </a:lnTo>
                <a:lnTo>
                  <a:pt x="15679242" y="6502400"/>
                </a:lnTo>
                <a:lnTo>
                  <a:pt x="15679242" y="5638800"/>
                </a:lnTo>
                <a:lnTo>
                  <a:pt x="16547503" y="5638800"/>
                </a:lnTo>
                <a:lnTo>
                  <a:pt x="16547503" y="5575300"/>
                </a:lnTo>
                <a:lnTo>
                  <a:pt x="15679242" y="5575300"/>
                </a:lnTo>
                <a:lnTo>
                  <a:pt x="15679242" y="4699000"/>
                </a:lnTo>
                <a:lnTo>
                  <a:pt x="16547503" y="4699000"/>
                </a:lnTo>
                <a:lnTo>
                  <a:pt x="16547503" y="4635500"/>
                </a:lnTo>
                <a:lnTo>
                  <a:pt x="15679242" y="4635500"/>
                </a:lnTo>
                <a:lnTo>
                  <a:pt x="15679242" y="3771900"/>
                </a:lnTo>
                <a:lnTo>
                  <a:pt x="16547503" y="3771900"/>
                </a:lnTo>
                <a:lnTo>
                  <a:pt x="16547503" y="3708400"/>
                </a:lnTo>
                <a:lnTo>
                  <a:pt x="15679242" y="3708400"/>
                </a:lnTo>
                <a:lnTo>
                  <a:pt x="15679242" y="2844800"/>
                </a:lnTo>
                <a:lnTo>
                  <a:pt x="16547503" y="2844800"/>
                </a:lnTo>
                <a:lnTo>
                  <a:pt x="16547503" y="2781300"/>
                </a:lnTo>
                <a:lnTo>
                  <a:pt x="15679242" y="2781300"/>
                </a:lnTo>
                <a:lnTo>
                  <a:pt x="15679242" y="1917700"/>
                </a:lnTo>
                <a:lnTo>
                  <a:pt x="16547503" y="1917700"/>
                </a:lnTo>
                <a:lnTo>
                  <a:pt x="16547503" y="1854200"/>
                </a:lnTo>
                <a:lnTo>
                  <a:pt x="15679242" y="1854200"/>
                </a:lnTo>
                <a:lnTo>
                  <a:pt x="15679242" y="990600"/>
                </a:lnTo>
                <a:lnTo>
                  <a:pt x="16547503" y="990600"/>
                </a:lnTo>
                <a:lnTo>
                  <a:pt x="16547503" y="927100"/>
                </a:lnTo>
                <a:lnTo>
                  <a:pt x="15679242" y="927100"/>
                </a:lnTo>
                <a:lnTo>
                  <a:pt x="15679242" y="50800"/>
                </a:lnTo>
                <a:lnTo>
                  <a:pt x="16547503" y="50800"/>
                </a:lnTo>
                <a:lnTo>
                  <a:pt x="16547503" y="0"/>
                </a:lnTo>
                <a:lnTo>
                  <a:pt x="15617889" y="0"/>
                </a:lnTo>
                <a:lnTo>
                  <a:pt x="15617889" y="50800"/>
                </a:lnTo>
                <a:lnTo>
                  <a:pt x="15617889" y="927100"/>
                </a:lnTo>
                <a:lnTo>
                  <a:pt x="15617889" y="10223487"/>
                </a:lnTo>
                <a:lnTo>
                  <a:pt x="14749653" y="10223487"/>
                </a:lnTo>
                <a:lnTo>
                  <a:pt x="14749653" y="9347187"/>
                </a:lnTo>
                <a:lnTo>
                  <a:pt x="15617889" y="9347187"/>
                </a:lnTo>
                <a:lnTo>
                  <a:pt x="15617889" y="9283687"/>
                </a:lnTo>
                <a:lnTo>
                  <a:pt x="14749653" y="9283687"/>
                </a:lnTo>
                <a:lnTo>
                  <a:pt x="14749653" y="8420087"/>
                </a:lnTo>
                <a:lnTo>
                  <a:pt x="15617889" y="8420087"/>
                </a:lnTo>
                <a:lnTo>
                  <a:pt x="15617889" y="8356587"/>
                </a:lnTo>
                <a:lnTo>
                  <a:pt x="14749653" y="8356587"/>
                </a:lnTo>
                <a:lnTo>
                  <a:pt x="14749653" y="7492987"/>
                </a:lnTo>
                <a:lnTo>
                  <a:pt x="15617889" y="7492987"/>
                </a:lnTo>
                <a:lnTo>
                  <a:pt x="15617889" y="7429487"/>
                </a:lnTo>
                <a:lnTo>
                  <a:pt x="14749653" y="7429487"/>
                </a:lnTo>
                <a:lnTo>
                  <a:pt x="14749653" y="6565900"/>
                </a:lnTo>
                <a:lnTo>
                  <a:pt x="15617889" y="6565900"/>
                </a:lnTo>
                <a:lnTo>
                  <a:pt x="15617889" y="6502400"/>
                </a:lnTo>
                <a:lnTo>
                  <a:pt x="14749653" y="6502400"/>
                </a:lnTo>
                <a:lnTo>
                  <a:pt x="14749653" y="5638800"/>
                </a:lnTo>
                <a:lnTo>
                  <a:pt x="15617889" y="5638800"/>
                </a:lnTo>
                <a:lnTo>
                  <a:pt x="15617889" y="5575300"/>
                </a:lnTo>
                <a:lnTo>
                  <a:pt x="14749653" y="5575300"/>
                </a:lnTo>
                <a:lnTo>
                  <a:pt x="14749653" y="4699000"/>
                </a:lnTo>
                <a:lnTo>
                  <a:pt x="15617889" y="4699000"/>
                </a:lnTo>
                <a:lnTo>
                  <a:pt x="15617889" y="4635500"/>
                </a:lnTo>
                <a:lnTo>
                  <a:pt x="14749653" y="4635500"/>
                </a:lnTo>
                <a:lnTo>
                  <a:pt x="14749653" y="3771900"/>
                </a:lnTo>
                <a:lnTo>
                  <a:pt x="15617889" y="3771900"/>
                </a:lnTo>
                <a:lnTo>
                  <a:pt x="15617889" y="3708400"/>
                </a:lnTo>
                <a:lnTo>
                  <a:pt x="14749653" y="3708400"/>
                </a:lnTo>
                <a:lnTo>
                  <a:pt x="14749653" y="2844800"/>
                </a:lnTo>
                <a:lnTo>
                  <a:pt x="15617889" y="2844800"/>
                </a:lnTo>
                <a:lnTo>
                  <a:pt x="15617889" y="2781300"/>
                </a:lnTo>
                <a:lnTo>
                  <a:pt x="14749653" y="2781300"/>
                </a:lnTo>
                <a:lnTo>
                  <a:pt x="14749653" y="1917700"/>
                </a:lnTo>
                <a:lnTo>
                  <a:pt x="15617889" y="1917700"/>
                </a:lnTo>
                <a:lnTo>
                  <a:pt x="15617889" y="1854200"/>
                </a:lnTo>
                <a:lnTo>
                  <a:pt x="14749653" y="1854200"/>
                </a:lnTo>
                <a:lnTo>
                  <a:pt x="14749653" y="990600"/>
                </a:lnTo>
                <a:lnTo>
                  <a:pt x="15617889" y="990600"/>
                </a:lnTo>
                <a:lnTo>
                  <a:pt x="15617889" y="927100"/>
                </a:lnTo>
                <a:lnTo>
                  <a:pt x="14749653" y="927100"/>
                </a:lnTo>
                <a:lnTo>
                  <a:pt x="14749653" y="50800"/>
                </a:lnTo>
                <a:lnTo>
                  <a:pt x="15617889" y="50800"/>
                </a:lnTo>
                <a:lnTo>
                  <a:pt x="15617889" y="0"/>
                </a:lnTo>
                <a:lnTo>
                  <a:pt x="14688299" y="0"/>
                </a:lnTo>
                <a:lnTo>
                  <a:pt x="14688299" y="50800"/>
                </a:lnTo>
                <a:lnTo>
                  <a:pt x="14688299" y="927100"/>
                </a:lnTo>
                <a:lnTo>
                  <a:pt x="14688299" y="10223487"/>
                </a:lnTo>
                <a:lnTo>
                  <a:pt x="13820039" y="10223487"/>
                </a:lnTo>
                <a:lnTo>
                  <a:pt x="13820039" y="9347187"/>
                </a:lnTo>
                <a:lnTo>
                  <a:pt x="14688299" y="9347187"/>
                </a:lnTo>
                <a:lnTo>
                  <a:pt x="14688299" y="9283687"/>
                </a:lnTo>
                <a:lnTo>
                  <a:pt x="13820039" y="9283687"/>
                </a:lnTo>
                <a:lnTo>
                  <a:pt x="13820039" y="8420087"/>
                </a:lnTo>
                <a:lnTo>
                  <a:pt x="14688299" y="8420087"/>
                </a:lnTo>
                <a:lnTo>
                  <a:pt x="14688299" y="8356587"/>
                </a:lnTo>
                <a:lnTo>
                  <a:pt x="13820039" y="8356587"/>
                </a:lnTo>
                <a:lnTo>
                  <a:pt x="13820039" y="7492987"/>
                </a:lnTo>
                <a:lnTo>
                  <a:pt x="14688299" y="7492987"/>
                </a:lnTo>
                <a:lnTo>
                  <a:pt x="14688299" y="7429487"/>
                </a:lnTo>
                <a:lnTo>
                  <a:pt x="13820039" y="7429487"/>
                </a:lnTo>
                <a:lnTo>
                  <a:pt x="13820039" y="6565900"/>
                </a:lnTo>
                <a:lnTo>
                  <a:pt x="14688299" y="6565900"/>
                </a:lnTo>
                <a:lnTo>
                  <a:pt x="14688299" y="6502400"/>
                </a:lnTo>
                <a:lnTo>
                  <a:pt x="13820039" y="6502400"/>
                </a:lnTo>
                <a:lnTo>
                  <a:pt x="13820039" y="5638800"/>
                </a:lnTo>
                <a:lnTo>
                  <a:pt x="14688299" y="5638800"/>
                </a:lnTo>
                <a:lnTo>
                  <a:pt x="14688299" y="5575300"/>
                </a:lnTo>
                <a:lnTo>
                  <a:pt x="13820039" y="5575300"/>
                </a:lnTo>
                <a:lnTo>
                  <a:pt x="13820039" y="4699000"/>
                </a:lnTo>
                <a:lnTo>
                  <a:pt x="14688299" y="4699000"/>
                </a:lnTo>
                <a:lnTo>
                  <a:pt x="14688299" y="4635500"/>
                </a:lnTo>
                <a:lnTo>
                  <a:pt x="13820039" y="4635500"/>
                </a:lnTo>
                <a:lnTo>
                  <a:pt x="13820039" y="3771900"/>
                </a:lnTo>
                <a:lnTo>
                  <a:pt x="14688299" y="3771900"/>
                </a:lnTo>
                <a:lnTo>
                  <a:pt x="14688299" y="3708400"/>
                </a:lnTo>
                <a:lnTo>
                  <a:pt x="13820039" y="3708400"/>
                </a:lnTo>
                <a:lnTo>
                  <a:pt x="13820039" y="2844800"/>
                </a:lnTo>
                <a:lnTo>
                  <a:pt x="14688299" y="2844800"/>
                </a:lnTo>
                <a:lnTo>
                  <a:pt x="14688299" y="2781300"/>
                </a:lnTo>
                <a:lnTo>
                  <a:pt x="13820039" y="2781300"/>
                </a:lnTo>
                <a:lnTo>
                  <a:pt x="13820039" y="1917700"/>
                </a:lnTo>
                <a:lnTo>
                  <a:pt x="14688299" y="1917700"/>
                </a:lnTo>
                <a:lnTo>
                  <a:pt x="14688299" y="1854200"/>
                </a:lnTo>
                <a:lnTo>
                  <a:pt x="13820039" y="1854200"/>
                </a:lnTo>
                <a:lnTo>
                  <a:pt x="13820039" y="990600"/>
                </a:lnTo>
                <a:lnTo>
                  <a:pt x="14688299" y="990600"/>
                </a:lnTo>
                <a:lnTo>
                  <a:pt x="14688299" y="927100"/>
                </a:lnTo>
                <a:lnTo>
                  <a:pt x="13820039" y="927100"/>
                </a:lnTo>
                <a:lnTo>
                  <a:pt x="13820039" y="50800"/>
                </a:lnTo>
                <a:lnTo>
                  <a:pt x="14688299" y="50800"/>
                </a:lnTo>
                <a:lnTo>
                  <a:pt x="14688299" y="0"/>
                </a:lnTo>
                <a:lnTo>
                  <a:pt x="13758685" y="0"/>
                </a:lnTo>
                <a:lnTo>
                  <a:pt x="13758685" y="50800"/>
                </a:lnTo>
                <a:lnTo>
                  <a:pt x="13758685" y="927100"/>
                </a:lnTo>
                <a:lnTo>
                  <a:pt x="13758685" y="10223487"/>
                </a:lnTo>
                <a:lnTo>
                  <a:pt x="12890424" y="10223487"/>
                </a:lnTo>
                <a:lnTo>
                  <a:pt x="12890424" y="9347187"/>
                </a:lnTo>
                <a:lnTo>
                  <a:pt x="13758685" y="9347187"/>
                </a:lnTo>
                <a:lnTo>
                  <a:pt x="13758685" y="9283687"/>
                </a:lnTo>
                <a:lnTo>
                  <a:pt x="12890424" y="9283687"/>
                </a:lnTo>
                <a:lnTo>
                  <a:pt x="12890424" y="8420087"/>
                </a:lnTo>
                <a:lnTo>
                  <a:pt x="13758685" y="8420087"/>
                </a:lnTo>
                <a:lnTo>
                  <a:pt x="13758685" y="8356587"/>
                </a:lnTo>
                <a:lnTo>
                  <a:pt x="12890424" y="8356587"/>
                </a:lnTo>
                <a:lnTo>
                  <a:pt x="12890424" y="7492987"/>
                </a:lnTo>
                <a:lnTo>
                  <a:pt x="13758685" y="7492987"/>
                </a:lnTo>
                <a:lnTo>
                  <a:pt x="13758685" y="7429487"/>
                </a:lnTo>
                <a:lnTo>
                  <a:pt x="12890424" y="7429487"/>
                </a:lnTo>
                <a:lnTo>
                  <a:pt x="12890424" y="6565900"/>
                </a:lnTo>
                <a:lnTo>
                  <a:pt x="13758685" y="6565900"/>
                </a:lnTo>
                <a:lnTo>
                  <a:pt x="13758685" y="6502400"/>
                </a:lnTo>
                <a:lnTo>
                  <a:pt x="12890424" y="6502400"/>
                </a:lnTo>
                <a:lnTo>
                  <a:pt x="12890424" y="5638800"/>
                </a:lnTo>
                <a:lnTo>
                  <a:pt x="13758685" y="5638800"/>
                </a:lnTo>
                <a:lnTo>
                  <a:pt x="13758685" y="5575300"/>
                </a:lnTo>
                <a:lnTo>
                  <a:pt x="12890424" y="5575300"/>
                </a:lnTo>
                <a:lnTo>
                  <a:pt x="12890424" y="4699000"/>
                </a:lnTo>
                <a:lnTo>
                  <a:pt x="13758685" y="4699000"/>
                </a:lnTo>
                <a:lnTo>
                  <a:pt x="13758685" y="4635500"/>
                </a:lnTo>
                <a:lnTo>
                  <a:pt x="12890424" y="4635500"/>
                </a:lnTo>
                <a:lnTo>
                  <a:pt x="12890424" y="3771900"/>
                </a:lnTo>
                <a:lnTo>
                  <a:pt x="13758685" y="3771900"/>
                </a:lnTo>
                <a:lnTo>
                  <a:pt x="13758685" y="3708400"/>
                </a:lnTo>
                <a:lnTo>
                  <a:pt x="12890424" y="3708400"/>
                </a:lnTo>
                <a:lnTo>
                  <a:pt x="12890424" y="2844800"/>
                </a:lnTo>
                <a:lnTo>
                  <a:pt x="13758685" y="2844800"/>
                </a:lnTo>
                <a:lnTo>
                  <a:pt x="13758685" y="2781300"/>
                </a:lnTo>
                <a:lnTo>
                  <a:pt x="12890424" y="2781300"/>
                </a:lnTo>
                <a:lnTo>
                  <a:pt x="12890424" y="1917700"/>
                </a:lnTo>
                <a:lnTo>
                  <a:pt x="13758685" y="1917700"/>
                </a:lnTo>
                <a:lnTo>
                  <a:pt x="13758685" y="1854200"/>
                </a:lnTo>
                <a:lnTo>
                  <a:pt x="12890424" y="1854200"/>
                </a:lnTo>
                <a:lnTo>
                  <a:pt x="12890424" y="990600"/>
                </a:lnTo>
                <a:lnTo>
                  <a:pt x="13758685" y="990600"/>
                </a:lnTo>
                <a:lnTo>
                  <a:pt x="13758685" y="927100"/>
                </a:lnTo>
                <a:lnTo>
                  <a:pt x="12890424" y="927100"/>
                </a:lnTo>
                <a:lnTo>
                  <a:pt x="12890424" y="50800"/>
                </a:lnTo>
                <a:lnTo>
                  <a:pt x="13758685" y="50800"/>
                </a:lnTo>
                <a:lnTo>
                  <a:pt x="13758685" y="0"/>
                </a:lnTo>
                <a:lnTo>
                  <a:pt x="12829083" y="0"/>
                </a:lnTo>
                <a:lnTo>
                  <a:pt x="12829083" y="5638800"/>
                </a:lnTo>
                <a:lnTo>
                  <a:pt x="12829083" y="6502400"/>
                </a:lnTo>
                <a:lnTo>
                  <a:pt x="12829083" y="10223487"/>
                </a:lnTo>
                <a:lnTo>
                  <a:pt x="11960835" y="10223487"/>
                </a:lnTo>
                <a:lnTo>
                  <a:pt x="11960835" y="9347187"/>
                </a:lnTo>
                <a:lnTo>
                  <a:pt x="12829083" y="9347187"/>
                </a:lnTo>
                <a:lnTo>
                  <a:pt x="12829083" y="9283687"/>
                </a:lnTo>
                <a:lnTo>
                  <a:pt x="11960835" y="9283687"/>
                </a:lnTo>
                <a:lnTo>
                  <a:pt x="11960835" y="8420087"/>
                </a:lnTo>
                <a:lnTo>
                  <a:pt x="12829083" y="8420087"/>
                </a:lnTo>
                <a:lnTo>
                  <a:pt x="12829083" y="7429487"/>
                </a:lnTo>
                <a:lnTo>
                  <a:pt x="12829070" y="7492987"/>
                </a:lnTo>
                <a:lnTo>
                  <a:pt x="12829070" y="8356587"/>
                </a:lnTo>
                <a:lnTo>
                  <a:pt x="11960809" y="8356587"/>
                </a:lnTo>
                <a:lnTo>
                  <a:pt x="11960809" y="7492987"/>
                </a:lnTo>
                <a:lnTo>
                  <a:pt x="12829070" y="7492987"/>
                </a:lnTo>
                <a:lnTo>
                  <a:pt x="12829070" y="7429487"/>
                </a:lnTo>
                <a:lnTo>
                  <a:pt x="11960835" y="7429487"/>
                </a:lnTo>
                <a:lnTo>
                  <a:pt x="11960835" y="6565900"/>
                </a:lnTo>
                <a:lnTo>
                  <a:pt x="12829083" y="6565900"/>
                </a:lnTo>
                <a:lnTo>
                  <a:pt x="12829083" y="6502400"/>
                </a:lnTo>
                <a:lnTo>
                  <a:pt x="11960835" y="6502400"/>
                </a:lnTo>
                <a:lnTo>
                  <a:pt x="11960835" y="5638800"/>
                </a:lnTo>
                <a:lnTo>
                  <a:pt x="12829083" y="5638800"/>
                </a:lnTo>
                <a:lnTo>
                  <a:pt x="12829083" y="0"/>
                </a:lnTo>
                <a:lnTo>
                  <a:pt x="12829070" y="50800"/>
                </a:lnTo>
                <a:lnTo>
                  <a:pt x="12829070" y="927100"/>
                </a:lnTo>
                <a:lnTo>
                  <a:pt x="12829070" y="5575300"/>
                </a:lnTo>
                <a:lnTo>
                  <a:pt x="11960809" y="5575300"/>
                </a:lnTo>
                <a:lnTo>
                  <a:pt x="11960809" y="4699000"/>
                </a:lnTo>
                <a:lnTo>
                  <a:pt x="12829070" y="4699000"/>
                </a:lnTo>
                <a:lnTo>
                  <a:pt x="12829070" y="4635500"/>
                </a:lnTo>
                <a:lnTo>
                  <a:pt x="11960809" y="4635500"/>
                </a:lnTo>
                <a:lnTo>
                  <a:pt x="11960809" y="3771900"/>
                </a:lnTo>
                <a:lnTo>
                  <a:pt x="12829070" y="3771900"/>
                </a:lnTo>
                <a:lnTo>
                  <a:pt x="12829070" y="3708400"/>
                </a:lnTo>
                <a:lnTo>
                  <a:pt x="11960809" y="3708400"/>
                </a:lnTo>
                <a:lnTo>
                  <a:pt x="11960809" y="2844800"/>
                </a:lnTo>
                <a:lnTo>
                  <a:pt x="12829070" y="2844800"/>
                </a:lnTo>
                <a:lnTo>
                  <a:pt x="12829070" y="2781300"/>
                </a:lnTo>
                <a:lnTo>
                  <a:pt x="11960809" y="2781300"/>
                </a:lnTo>
                <a:lnTo>
                  <a:pt x="11960809" y="1917700"/>
                </a:lnTo>
                <a:lnTo>
                  <a:pt x="12829070" y="1917700"/>
                </a:lnTo>
                <a:lnTo>
                  <a:pt x="12829070" y="1854200"/>
                </a:lnTo>
                <a:lnTo>
                  <a:pt x="11960809" y="1854200"/>
                </a:lnTo>
                <a:lnTo>
                  <a:pt x="11960809" y="990600"/>
                </a:lnTo>
                <a:lnTo>
                  <a:pt x="12829070" y="990600"/>
                </a:lnTo>
                <a:lnTo>
                  <a:pt x="12829070" y="927100"/>
                </a:lnTo>
                <a:lnTo>
                  <a:pt x="11960809" y="927100"/>
                </a:lnTo>
                <a:lnTo>
                  <a:pt x="11960809" y="50800"/>
                </a:lnTo>
                <a:lnTo>
                  <a:pt x="12829070" y="50800"/>
                </a:lnTo>
                <a:lnTo>
                  <a:pt x="12829070" y="0"/>
                </a:lnTo>
                <a:lnTo>
                  <a:pt x="11899481" y="0"/>
                </a:lnTo>
                <a:lnTo>
                  <a:pt x="11899481" y="50800"/>
                </a:lnTo>
                <a:lnTo>
                  <a:pt x="11899481" y="927100"/>
                </a:lnTo>
                <a:lnTo>
                  <a:pt x="11899481" y="10223487"/>
                </a:lnTo>
                <a:lnTo>
                  <a:pt x="11031220" y="10223487"/>
                </a:lnTo>
                <a:lnTo>
                  <a:pt x="11031220" y="9347187"/>
                </a:lnTo>
                <a:lnTo>
                  <a:pt x="11899481" y="9347187"/>
                </a:lnTo>
                <a:lnTo>
                  <a:pt x="11899481" y="9283687"/>
                </a:lnTo>
                <a:lnTo>
                  <a:pt x="11031220" y="9283687"/>
                </a:lnTo>
                <a:lnTo>
                  <a:pt x="11031220" y="8420087"/>
                </a:lnTo>
                <a:lnTo>
                  <a:pt x="11899481" y="8420087"/>
                </a:lnTo>
                <a:lnTo>
                  <a:pt x="11899481" y="8356587"/>
                </a:lnTo>
                <a:lnTo>
                  <a:pt x="11031220" y="8356587"/>
                </a:lnTo>
                <a:lnTo>
                  <a:pt x="11031220" y="7492987"/>
                </a:lnTo>
                <a:lnTo>
                  <a:pt x="11899481" y="7492987"/>
                </a:lnTo>
                <a:lnTo>
                  <a:pt x="11899481" y="7429487"/>
                </a:lnTo>
                <a:lnTo>
                  <a:pt x="11031220" y="7429487"/>
                </a:lnTo>
                <a:lnTo>
                  <a:pt x="11031220" y="6565900"/>
                </a:lnTo>
                <a:lnTo>
                  <a:pt x="11899481" y="6565900"/>
                </a:lnTo>
                <a:lnTo>
                  <a:pt x="11899481" y="6502400"/>
                </a:lnTo>
                <a:lnTo>
                  <a:pt x="11031220" y="6502400"/>
                </a:lnTo>
                <a:lnTo>
                  <a:pt x="11031220" y="5638800"/>
                </a:lnTo>
                <a:lnTo>
                  <a:pt x="11899481" y="5638800"/>
                </a:lnTo>
                <a:lnTo>
                  <a:pt x="11899481" y="5575300"/>
                </a:lnTo>
                <a:lnTo>
                  <a:pt x="11031220" y="5575300"/>
                </a:lnTo>
                <a:lnTo>
                  <a:pt x="11031220" y="4699000"/>
                </a:lnTo>
                <a:lnTo>
                  <a:pt x="11899481" y="4699000"/>
                </a:lnTo>
                <a:lnTo>
                  <a:pt x="11899481" y="4635500"/>
                </a:lnTo>
                <a:lnTo>
                  <a:pt x="11031220" y="4635500"/>
                </a:lnTo>
                <a:lnTo>
                  <a:pt x="11031220" y="3771900"/>
                </a:lnTo>
                <a:lnTo>
                  <a:pt x="11899481" y="3771900"/>
                </a:lnTo>
                <a:lnTo>
                  <a:pt x="11899481" y="3708400"/>
                </a:lnTo>
                <a:lnTo>
                  <a:pt x="11031220" y="3708400"/>
                </a:lnTo>
                <a:lnTo>
                  <a:pt x="11031220" y="2844800"/>
                </a:lnTo>
                <a:lnTo>
                  <a:pt x="11899481" y="2844800"/>
                </a:lnTo>
                <a:lnTo>
                  <a:pt x="11899481" y="2781300"/>
                </a:lnTo>
                <a:lnTo>
                  <a:pt x="11031220" y="2781300"/>
                </a:lnTo>
                <a:lnTo>
                  <a:pt x="11031220" y="1917700"/>
                </a:lnTo>
                <a:lnTo>
                  <a:pt x="11899481" y="1917700"/>
                </a:lnTo>
                <a:lnTo>
                  <a:pt x="11899481" y="1854200"/>
                </a:lnTo>
                <a:lnTo>
                  <a:pt x="11031220" y="1854200"/>
                </a:lnTo>
                <a:lnTo>
                  <a:pt x="11031220" y="990600"/>
                </a:lnTo>
                <a:lnTo>
                  <a:pt x="11899481" y="990600"/>
                </a:lnTo>
                <a:lnTo>
                  <a:pt x="11899481" y="927100"/>
                </a:lnTo>
                <a:lnTo>
                  <a:pt x="11031220" y="927100"/>
                </a:lnTo>
                <a:lnTo>
                  <a:pt x="11031220" y="50800"/>
                </a:lnTo>
                <a:lnTo>
                  <a:pt x="11899481" y="50800"/>
                </a:lnTo>
                <a:lnTo>
                  <a:pt x="11899481" y="0"/>
                </a:lnTo>
                <a:lnTo>
                  <a:pt x="10969879" y="0"/>
                </a:lnTo>
                <a:lnTo>
                  <a:pt x="10969879" y="50800"/>
                </a:lnTo>
                <a:lnTo>
                  <a:pt x="10969879" y="927100"/>
                </a:lnTo>
                <a:lnTo>
                  <a:pt x="10969879" y="9283687"/>
                </a:lnTo>
                <a:lnTo>
                  <a:pt x="10969866" y="9347187"/>
                </a:lnTo>
                <a:lnTo>
                  <a:pt x="10969866" y="10223487"/>
                </a:lnTo>
                <a:lnTo>
                  <a:pt x="10101618" y="10223487"/>
                </a:lnTo>
                <a:lnTo>
                  <a:pt x="10101618" y="9347187"/>
                </a:lnTo>
                <a:lnTo>
                  <a:pt x="10969866" y="9347187"/>
                </a:lnTo>
                <a:lnTo>
                  <a:pt x="10969866" y="9283687"/>
                </a:lnTo>
                <a:lnTo>
                  <a:pt x="10101618" y="9283687"/>
                </a:lnTo>
                <a:lnTo>
                  <a:pt x="10101618" y="8420087"/>
                </a:lnTo>
                <a:lnTo>
                  <a:pt x="10969879" y="8420087"/>
                </a:lnTo>
                <a:lnTo>
                  <a:pt x="10969879" y="8356587"/>
                </a:lnTo>
                <a:lnTo>
                  <a:pt x="10101618" y="8356587"/>
                </a:lnTo>
                <a:lnTo>
                  <a:pt x="10101618" y="7492987"/>
                </a:lnTo>
                <a:lnTo>
                  <a:pt x="10969879" y="7492987"/>
                </a:lnTo>
                <a:lnTo>
                  <a:pt x="10969879" y="3708400"/>
                </a:lnTo>
                <a:lnTo>
                  <a:pt x="10969866" y="3771900"/>
                </a:lnTo>
                <a:lnTo>
                  <a:pt x="10969866" y="4635500"/>
                </a:lnTo>
                <a:lnTo>
                  <a:pt x="10969866" y="7429487"/>
                </a:lnTo>
                <a:lnTo>
                  <a:pt x="10101618" y="7429487"/>
                </a:lnTo>
                <a:lnTo>
                  <a:pt x="10101618" y="6565900"/>
                </a:lnTo>
                <a:lnTo>
                  <a:pt x="10969866" y="6565900"/>
                </a:lnTo>
                <a:lnTo>
                  <a:pt x="10969866" y="6502400"/>
                </a:lnTo>
                <a:lnTo>
                  <a:pt x="10101618" y="6502400"/>
                </a:lnTo>
                <a:lnTo>
                  <a:pt x="10101618" y="5638800"/>
                </a:lnTo>
                <a:lnTo>
                  <a:pt x="10969866" y="5638800"/>
                </a:lnTo>
                <a:lnTo>
                  <a:pt x="10969866" y="5575300"/>
                </a:lnTo>
                <a:lnTo>
                  <a:pt x="10101618" y="5575300"/>
                </a:lnTo>
                <a:lnTo>
                  <a:pt x="10101618" y="4699000"/>
                </a:lnTo>
                <a:lnTo>
                  <a:pt x="10969866" y="4699000"/>
                </a:lnTo>
                <a:lnTo>
                  <a:pt x="10969866" y="4635500"/>
                </a:lnTo>
                <a:lnTo>
                  <a:pt x="10101618" y="4635500"/>
                </a:lnTo>
                <a:lnTo>
                  <a:pt x="10101618" y="3771900"/>
                </a:lnTo>
                <a:lnTo>
                  <a:pt x="10969866" y="3771900"/>
                </a:lnTo>
                <a:lnTo>
                  <a:pt x="10969866" y="3708400"/>
                </a:lnTo>
                <a:lnTo>
                  <a:pt x="10101618" y="3708400"/>
                </a:lnTo>
                <a:lnTo>
                  <a:pt x="10101618" y="2844800"/>
                </a:lnTo>
                <a:lnTo>
                  <a:pt x="10969879" y="2844800"/>
                </a:lnTo>
                <a:lnTo>
                  <a:pt x="10969879" y="2781300"/>
                </a:lnTo>
                <a:lnTo>
                  <a:pt x="10101618" y="2781300"/>
                </a:lnTo>
                <a:lnTo>
                  <a:pt x="10101618" y="1917700"/>
                </a:lnTo>
                <a:lnTo>
                  <a:pt x="10969879" y="1917700"/>
                </a:lnTo>
                <a:lnTo>
                  <a:pt x="10969879" y="927100"/>
                </a:lnTo>
                <a:lnTo>
                  <a:pt x="10969866" y="990600"/>
                </a:lnTo>
                <a:lnTo>
                  <a:pt x="10969866" y="1854200"/>
                </a:lnTo>
                <a:lnTo>
                  <a:pt x="10101618" y="1854200"/>
                </a:lnTo>
                <a:lnTo>
                  <a:pt x="10101618" y="990600"/>
                </a:lnTo>
                <a:lnTo>
                  <a:pt x="10969866" y="990600"/>
                </a:lnTo>
                <a:lnTo>
                  <a:pt x="10969866" y="927100"/>
                </a:lnTo>
                <a:lnTo>
                  <a:pt x="10101618" y="927100"/>
                </a:lnTo>
                <a:lnTo>
                  <a:pt x="10101618" y="50800"/>
                </a:lnTo>
                <a:lnTo>
                  <a:pt x="10969879" y="50800"/>
                </a:lnTo>
                <a:lnTo>
                  <a:pt x="10969879" y="0"/>
                </a:lnTo>
                <a:lnTo>
                  <a:pt x="10040264" y="0"/>
                </a:lnTo>
                <a:lnTo>
                  <a:pt x="10040264" y="50800"/>
                </a:lnTo>
                <a:lnTo>
                  <a:pt x="10040264" y="927100"/>
                </a:lnTo>
                <a:lnTo>
                  <a:pt x="10040264" y="10223487"/>
                </a:lnTo>
                <a:lnTo>
                  <a:pt x="9177325" y="10223487"/>
                </a:lnTo>
                <a:lnTo>
                  <a:pt x="9177325" y="9347187"/>
                </a:lnTo>
                <a:lnTo>
                  <a:pt x="10040264" y="9347187"/>
                </a:lnTo>
                <a:lnTo>
                  <a:pt x="10040264" y="9283687"/>
                </a:lnTo>
                <a:lnTo>
                  <a:pt x="9177325" y="9283687"/>
                </a:lnTo>
                <a:lnTo>
                  <a:pt x="9177325" y="8420087"/>
                </a:lnTo>
                <a:lnTo>
                  <a:pt x="10040264" y="8420087"/>
                </a:lnTo>
                <a:lnTo>
                  <a:pt x="10040264" y="8356587"/>
                </a:lnTo>
                <a:lnTo>
                  <a:pt x="9177325" y="8356587"/>
                </a:lnTo>
                <a:lnTo>
                  <a:pt x="9177325" y="7492987"/>
                </a:lnTo>
                <a:lnTo>
                  <a:pt x="10040264" y="7492987"/>
                </a:lnTo>
                <a:lnTo>
                  <a:pt x="10040264" y="7429487"/>
                </a:lnTo>
                <a:lnTo>
                  <a:pt x="9177325" y="7429487"/>
                </a:lnTo>
                <a:lnTo>
                  <a:pt x="9177325" y="6565900"/>
                </a:lnTo>
                <a:lnTo>
                  <a:pt x="10040264" y="6565900"/>
                </a:lnTo>
                <a:lnTo>
                  <a:pt x="10040264" y="6502400"/>
                </a:lnTo>
                <a:lnTo>
                  <a:pt x="9177325" y="6502400"/>
                </a:lnTo>
                <a:lnTo>
                  <a:pt x="9177325" y="5638800"/>
                </a:lnTo>
                <a:lnTo>
                  <a:pt x="10040264" y="5638800"/>
                </a:lnTo>
                <a:lnTo>
                  <a:pt x="10040264" y="5575300"/>
                </a:lnTo>
                <a:lnTo>
                  <a:pt x="9177325" y="5575300"/>
                </a:lnTo>
                <a:lnTo>
                  <a:pt x="9177325" y="4699000"/>
                </a:lnTo>
                <a:lnTo>
                  <a:pt x="10040264" y="4699000"/>
                </a:lnTo>
                <a:lnTo>
                  <a:pt x="10040264" y="4635500"/>
                </a:lnTo>
                <a:lnTo>
                  <a:pt x="9177325" y="4635500"/>
                </a:lnTo>
                <a:lnTo>
                  <a:pt x="9177325" y="3771900"/>
                </a:lnTo>
                <a:lnTo>
                  <a:pt x="10040264" y="3771900"/>
                </a:lnTo>
                <a:lnTo>
                  <a:pt x="10040264" y="3708400"/>
                </a:lnTo>
                <a:lnTo>
                  <a:pt x="9177325" y="3708400"/>
                </a:lnTo>
                <a:lnTo>
                  <a:pt x="9177325" y="2844800"/>
                </a:lnTo>
                <a:lnTo>
                  <a:pt x="10040264" y="2844800"/>
                </a:lnTo>
                <a:lnTo>
                  <a:pt x="10040264" y="2781300"/>
                </a:lnTo>
                <a:lnTo>
                  <a:pt x="9177325" y="2781300"/>
                </a:lnTo>
                <a:lnTo>
                  <a:pt x="9177325" y="1917700"/>
                </a:lnTo>
                <a:lnTo>
                  <a:pt x="10040264" y="1917700"/>
                </a:lnTo>
                <a:lnTo>
                  <a:pt x="10040264" y="1854200"/>
                </a:lnTo>
                <a:lnTo>
                  <a:pt x="9177325" y="1854200"/>
                </a:lnTo>
                <a:lnTo>
                  <a:pt x="9177325" y="990600"/>
                </a:lnTo>
                <a:lnTo>
                  <a:pt x="10040264" y="990600"/>
                </a:lnTo>
                <a:lnTo>
                  <a:pt x="10040264" y="927100"/>
                </a:lnTo>
                <a:lnTo>
                  <a:pt x="9177325" y="927100"/>
                </a:lnTo>
                <a:lnTo>
                  <a:pt x="9177325" y="50800"/>
                </a:lnTo>
                <a:lnTo>
                  <a:pt x="10040264" y="50800"/>
                </a:lnTo>
                <a:lnTo>
                  <a:pt x="10040264" y="0"/>
                </a:lnTo>
                <a:lnTo>
                  <a:pt x="9168346" y="0"/>
                </a:lnTo>
                <a:lnTo>
                  <a:pt x="9119641" y="0"/>
                </a:lnTo>
                <a:lnTo>
                  <a:pt x="9110650" y="0"/>
                </a:lnTo>
                <a:lnTo>
                  <a:pt x="9110650" y="50800"/>
                </a:lnTo>
                <a:lnTo>
                  <a:pt x="9110650" y="10223487"/>
                </a:lnTo>
                <a:lnTo>
                  <a:pt x="8247735" y="10223487"/>
                </a:lnTo>
                <a:lnTo>
                  <a:pt x="8247735" y="9347187"/>
                </a:lnTo>
                <a:lnTo>
                  <a:pt x="9110650" y="9347187"/>
                </a:lnTo>
                <a:lnTo>
                  <a:pt x="9110650" y="9283687"/>
                </a:lnTo>
                <a:lnTo>
                  <a:pt x="8247735" y="9283687"/>
                </a:lnTo>
                <a:lnTo>
                  <a:pt x="8247735" y="8420087"/>
                </a:lnTo>
                <a:lnTo>
                  <a:pt x="9110650" y="8420087"/>
                </a:lnTo>
                <a:lnTo>
                  <a:pt x="9110650" y="8356587"/>
                </a:lnTo>
                <a:lnTo>
                  <a:pt x="8247735" y="8356587"/>
                </a:lnTo>
                <a:lnTo>
                  <a:pt x="8247735" y="7492987"/>
                </a:lnTo>
                <a:lnTo>
                  <a:pt x="9110650" y="7492987"/>
                </a:lnTo>
                <a:lnTo>
                  <a:pt x="9110650" y="7429487"/>
                </a:lnTo>
                <a:lnTo>
                  <a:pt x="8247735" y="7429487"/>
                </a:lnTo>
                <a:lnTo>
                  <a:pt x="8247735" y="6565900"/>
                </a:lnTo>
                <a:lnTo>
                  <a:pt x="9110650" y="6565900"/>
                </a:lnTo>
                <a:lnTo>
                  <a:pt x="9110650" y="6502400"/>
                </a:lnTo>
                <a:lnTo>
                  <a:pt x="8247735" y="6502400"/>
                </a:lnTo>
                <a:lnTo>
                  <a:pt x="8247735" y="5638800"/>
                </a:lnTo>
                <a:lnTo>
                  <a:pt x="9110650" y="5638800"/>
                </a:lnTo>
                <a:lnTo>
                  <a:pt x="9110650" y="5575300"/>
                </a:lnTo>
                <a:lnTo>
                  <a:pt x="8247735" y="5575300"/>
                </a:lnTo>
                <a:lnTo>
                  <a:pt x="8247735" y="4699000"/>
                </a:lnTo>
                <a:lnTo>
                  <a:pt x="9110650" y="4699000"/>
                </a:lnTo>
                <a:lnTo>
                  <a:pt x="9110650" y="4635500"/>
                </a:lnTo>
                <a:lnTo>
                  <a:pt x="8247735" y="4635500"/>
                </a:lnTo>
                <a:lnTo>
                  <a:pt x="8247735" y="3771900"/>
                </a:lnTo>
                <a:lnTo>
                  <a:pt x="9110650" y="3771900"/>
                </a:lnTo>
                <a:lnTo>
                  <a:pt x="9110650" y="3708400"/>
                </a:lnTo>
                <a:lnTo>
                  <a:pt x="8247735" y="3708400"/>
                </a:lnTo>
                <a:lnTo>
                  <a:pt x="8247735" y="2844800"/>
                </a:lnTo>
                <a:lnTo>
                  <a:pt x="9110650" y="2844800"/>
                </a:lnTo>
                <a:lnTo>
                  <a:pt x="9110650" y="2781300"/>
                </a:lnTo>
                <a:lnTo>
                  <a:pt x="8247735" y="2781300"/>
                </a:lnTo>
                <a:lnTo>
                  <a:pt x="8247735" y="1917700"/>
                </a:lnTo>
                <a:lnTo>
                  <a:pt x="9110650" y="1917700"/>
                </a:lnTo>
                <a:lnTo>
                  <a:pt x="9110650" y="1854200"/>
                </a:lnTo>
                <a:lnTo>
                  <a:pt x="8247735" y="1854200"/>
                </a:lnTo>
                <a:lnTo>
                  <a:pt x="8247735" y="990600"/>
                </a:lnTo>
                <a:lnTo>
                  <a:pt x="9110650" y="990600"/>
                </a:lnTo>
                <a:lnTo>
                  <a:pt x="9110650" y="927100"/>
                </a:lnTo>
                <a:lnTo>
                  <a:pt x="8247735" y="927100"/>
                </a:lnTo>
                <a:lnTo>
                  <a:pt x="8247735" y="50800"/>
                </a:lnTo>
                <a:lnTo>
                  <a:pt x="9110650" y="50800"/>
                </a:lnTo>
                <a:lnTo>
                  <a:pt x="9110650" y="0"/>
                </a:lnTo>
                <a:lnTo>
                  <a:pt x="8186382" y="0"/>
                </a:lnTo>
                <a:lnTo>
                  <a:pt x="8186382" y="50800"/>
                </a:lnTo>
                <a:lnTo>
                  <a:pt x="8186382" y="927100"/>
                </a:lnTo>
                <a:lnTo>
                  <a:pt x="8186382" y="10223487"/>
                </a:lnTo>
                <a:lnTo>
                  <a:pt x="7318121" y="10223487"/>
                </a:lnTo>
                <a:lnTo>
                  <a:pt x="7318121" y="9347187"/>
                </a:lnTo>
                <a:lnTo>
                  <a:pt x="8186382" y="9347187"/>
                </a:lnTo>
                <a:lnTo>
                  <a:pt x="8186382" y="9283687"/>
                </a:lnTo>
                <a:lnTo>
                  <a:pt x="7318121" y="9283687"/>
                </a:lnTo>
                <a:lnTo>
                  <a:pt x="7318121" y="8420087"/>
                </a:lnTo>
                <a:lnTo>
                  <a:pt x="8186382" y="8420087"/>
                </a:lnTo>
                <a:lnTo>
                  <a:pt x="8186382" y="8356587"/>
                </a:lnTo>
                <a:lnTo>
                  <a:pt x="7318121" y="8356587"/>
                </a:lnTo>
                <a:lnTo>
                  <a:pt x="7318121" y="7492987"/>
                </a:lnTo>
                <a:lnTo>
                  <a:pt x="8186382" y="7492987"/>
                </a:lnTo>
                <a:lnTo>
                  <a:pt x="8186382" y="7429487"/>
                </a:lnTo>
                <a:lnTo>
                  <a:pt x="7318121" y="7429487"/>
                </a:lnTo>
                <a:lnTo>
                  <a:pt x="7318121" y="6565900"/>
                </a:lnTo>
                <a:lnTo>
                  <a:pt x="8186382" y="6565900"/>
                </a:lnTo>
                <a:lnTo>
                  <a:pt x="8186382" y="6502400"/>
                </a:lnTo>
                <a:lnTo>
                  <a:pt x="7318121" y="6502400"/>
                </a:lnTo>
                <a:lnTo>
                  <a:pt x="7318121" y="5638800"/>
                </a:lnTo>
                <a:lnTo>
                  <a:pt x="8186382" y="5638800"/>
                </a:lnTo>
                <a:lnTo>
                  <a:pt x="8186382" y="5575300"/>
                </a:lnTo>
                <a:lnTo>
                  <a:pt x="7318121" y="5575300"/>
                </a:lnTo>
                <a:lnTo>
                  <a:pt x="7318121" y="4699000"/>
                </a:lnTo>
                <a:lnTo>
                  <a:pt x="8186382" y="4699000"/>
                </a:lnTo>
                <a:lnTo>
                  <a:pt x="8186382" y="4635500"/>
                </a:lnTo>
                <a:lnTo>
                  <a:pt x="7318121" y="4635500"/>
                </a:lnTo>
                <a:lnTo>
                  <a:pt x="7318121" y="3771900"/>
                </a:lnTo>
                <a:lnTo>
                  <a:pt x="8186382" y="3771900"/>
                </a:lnTo>
                <a:lnTo>
                  <a:pt x="8186382" y="3708400"/>
                </a:lnTo>
                <a:lnTo>
                  <a:pt x="7318121" y="3708400"/>
                </a:lnTo>
                <a:lnTo>
                  <a:pt x="7318121" y="2844800"/>
                </a:lnTo>
                <a:lnTo>
                  <a:pt x="8186382" y="2844800"/>
                </a:lnTo>
                <a:lnTo>
                  <a:pt x="8186382" y="2781300"/>
                </a:lnTo>
                <a:lnTo>
                  <a:pt x="7318121" y="2781300"/>
                </a:lnTo>
                <a:lnTo>
                  <a:pt x="7318121" y="1917700"/>
                </a:lnTo>
                <a:lnTo>
                  <a:pt x="8186382" y="1917700"/>
                </a:lnTo>
                <a:lnTo>
                  <a:pt x="8186382" y="1854200"/>
                </a:lnTo>
                <a:lnTo>
                  <a:pt x="7318121" y="1854200"/>
                </a:lnTo>
                <a:lnTo>
                  <a:pt x="7318121" y="990600"/>
                </a:lnTo>
                <a:lnTo>
                  <a:pt x="8186382" y="990600"/>
                </a:lnTo>
                <a:lnTo>
                  <a:pt x="8186382" y="927100"/>
                </a:lnTo>
                <a:lnTo>
                  <a:pt x="7318121" y="927100"/>
                </a:lnTo>
                <a:lnTo>
                  <a:pt x="7318121" y="50800"/>
                </a:lnTo>
                <a:lnTo>
                  <a:pt x="8186382" y="50800"/>
                </a:lnTo>
                <a:lnTo>
                  <a:pt x="8186382" y="0"/>
                </a:lnTo>
                <a:lnTo>
                  <a:pt x="7256767" y="0"/>
                </a:lnTo>
                <a:lnTo>
                  <a:pt x="7256767" y="50800"/>
                </a:lnTo>
                <a:lnTo>
                  <a:pt x="7256767" y="927100"/>
                </a:lnTo>
                <a:lnTo>
                  <a:pt x="7256767" y="10223487"/>
                </a:lnTo>
                <a:lnTo>
                  <a:pt x="6388532" y="10223487"/>
                </a:lnTo>
                <a:lnTo>
                  <a:pt x="6388532" y="9347187"/>
                </a:lnTo>
                <a:lnTo>
                  <a:pt x="7256767" y="9347187"/>
                </a:lnTo>
                <a:lnTo>
                  <a:pt x="7256767" y="9283687"/>
                </a:lnTo>
                <a:lnTo>
                  <a:pt x="6388532" y="9283687"/>
                </a:lnTo>
                <a:lnTo>
                  <a:pt x="6388532" y="8420087"/>
                </a:lnTo>
                <a:lnTo>
                  <a:pt x="7256767" y="8420087"/>
                </a:lnTo>
                <a:lnTo>
                  <a:pt x="7256767" y="8356587"/>
                </a:lnTo>
                <a:lnTo>
                  <a:pt x="6388532" y="8356587"/>
                </a:lnTo>
                <a:lnTo>
                  <a:pt x="6388532" y="7492987"/>
                </a:lnTo>
                <a:lnTo>
                  <a:pt x="7256767" y="7492987"/>
                </a:lnTo>
                <a:lnTo>
                  <a:pt x="7256767" y="7429487"/>
                </a:lnTo>
                <a:lnTo>
                  <a:pt x="6388532" y="7429487"/>
                </a:lnTo>
                <a:lnTo>
                  <a:pt x="6388532" y="6565900"/>
                </a:lnTo>
                <a:lnTo>
                  <a:pt x="7256767" y="6565900"/>
                </a:lnTo>
                <a:lnTo>
                  <a:pt x="7256767" y="6502400"/>
                </a:lnTo>
                <a:lnTo>
                  <a:pt x="6388532" y="6502400"/>
                </a:lnTo>
                <a:lnTo>
                  <a:pt x="6388532" y="5638800"/>
                </a:lnTo>
                <a:lnTo>
                  <a:pt x="7256767" y="5638800"/>
                </a:lnTo>
                <a:lnTo>
                  <a:pt x="7256767" y="5575300"/>
                </a:lnTo>
                <a:lnTo>
                  <a:pt x="6388532" y="5575300"/>
                </a:lnTo>
                <a:lnTo>
                  <a:pt x="6388532" y="4699000"/>
                </a:lnTo>
                <a:lnTo>
                  <a:pt x="7256767" y="4699000"/>
                </a:lnTo>
                <a:lnTo>
                  <a:pt x="7256767" y="4635500"/>
                </a:lnTo>
                <a:lnTo>
                  <a:pt x="6388532" y="4635500"/>
                </a:lnTo>
                <a:lnTo>
                  <a:pt x="6388532" y="3771900"/>
                </a:lnTo>
                <a:lnTo>
                  <a:pt x="7256767" y="3771900"/>
                </a:lnTo>
                <a:lnTo>
                  <a:pt x="7256767" y="3708400"/>
                </a:lnTo>
                <a:lnTo>
                  <a:pt x="6388532" y="3708400"/>
                </a:lnTo>
                <a:lnTo>
                  <a:pt x="6388532" y="2844800"/>
                </a:lnTo>
                <a:lnTo>
                  <a:pt x="7256767" y="2844800"/>
                </a:lnTo>
                <a:lnTo>
                  <a:pt x="7256767" y="2781300"/>
                </a:lnTo>
                <a:lnTo>
                  <a:pt x="6388532" y="2781300"/>
                </a:lnTo>
                <a:lnTo>
                  <a:pt x="6388532" y="1917700"/>
                </a:lnTo>
                <a:lnTo>
                  <a:pt x="7256767" y="1917700"/>
                </a:lnTo>
                <a:lnTo>
                  <a:pt x="7256767" y="1854200"/>
                </a:lnTo>
                <a:lnTo>
                  <a:pt x="6388532" y="1854200"/>
                </a:lnTo>
                <a:lnTo>
                  <a:pt x="6388532" y="990600"/>
                </a:lnTo>
                <a:lnTo>
                  <a:pt x="7256767" y="990600"/>
                </a:lnTo>
                <a:lnTo>
                  <a:pt x="7256767" y="927100"/>
                </a:lnTo>
                <a:lnTo>
                  <a:pt x="6388532" y="927100"/>
                </a:lnTo>
                <a:lnTo>
                  <a:pt x="6388532" y="50800"/>
                </a:lnTo>
                <a:lnTo>
                  <a:pt x="7256767" y="50800"/>
                </a:lnTo>
                <a:lnTo>
                  <a:pt x="7256767" y="0"/>
                </a:lnTo>
                <a:lnTo>
                  <a:pt x="6327178" y="0"/>
                </a:lnTo>
                <a:lnTo>
                  <a:pt x="6327178" y="50800"/>
                </a:lnTo>
                <a:lnTo>
                  <a:pt x="6327178" y="927100"/>
                </a:lnTo>
                <a:lnTo>
                  <a:pt x="6327178" y="10223487"/>
                </a:lnTo>
                <a:lnTo>
                  <a:pt x="5458917" y="10223487"/>
                </a:lnTo>
                <a:lnTo>
                  <a:pt x="5458917" y="9347187"/>
                </a:lnTo>
                <a:lnTo>
                  <a:pt x="6327178" y="9347187"/>
                </a:lnTo>
                <a:lnTo>
                  <a:pt x="6327178" y="9283687"/>
                </a:lnTo>
                <a:lnTo>
                  <a:pt x="5458917" y="9283687"/>
                </a:lnTo>
                <a:lnTo>
                  <a:pt x="5458917" y="8420087"/>
                </a:lnTo>
                <a:lnTo>
                  <a:pt x="6327178" y="8420087"/>
                </a:lnTo>
                <a:lnTo>
                  <a:pt x="6327178" y="8356587"/>
                </a:lnTo>
                <a:lnTo>
                  <a:pt x="5458917" y="8356587"/>
                </a:lnTo>
                <a:lnTo>
                  <a:pt x="5458917" y="7492987"/>
                </a:lnTo>
                <a:lnTo>
                  <a:pt x="6327178" y="7492987"/>
                </a:lnTo>
                <a:lnTo>
                  <a:pt x="6327178" y="7429487"/>
                </a:lnTo>
                <a:lnTo>
                  <a:pt x="5458917" y="7429487"/>
                </a:lnTo>
                <a:lnTo>
                  <a:pt x="5458917" y="6565900"/>
                </a:lnTo>
                <a:lnTo>
                  <a:pt x="6327178" y="6565900"/>
                </a:lnTo>
                <a:lnTo>
                  <a:pt x="6327178" y="6502400"/>
                </a:lnTo>
                <a:lnTo>
                  <a:pt x="5458917" y="6502400"/>
                </a:lnTo>
                <a:lnTo>
                  <a:pt x="5458917" y="5638800"/>
                </a:lnTo>
                <a:lnTo>
                  <a:pt x="6327178" y="5638800"/>
                </a:lnTo>
                <a:lnTo>
                  <a:pt x="6327178" y="5575300"/>
                </a:lnTo>
                <a:lnTo>
                  <a:pt x="5458917" y="5575300"/>
                </a:lnTo>
                <a:lnTo>
                  <a:pt x="5458917" y="4699000"/>
                </a:lnTo>
                <a:lnTo>
                  <a:pt x="6327178" y="4699000"/>
                </a:lnTo>
                <a:lnTo>
                  <a:pt x="6327178" y="4635500"/>
                </a:lnTo>
                <a:lnTo>
                  <a:pt x="5458917" y="4635500"/>
                </a:lnTo>
                <a:lnTo>
                  <a:pt x="5458917" y="3771900"/>
                </a:lnTo>
                <a:lnTo>
                  <a:pt x="6327178" y="3771900"/>
                </a:lnTo>
                <a:lnTo>
                  <a:pt x="6327178" y="3708400"/>
                </a:lnTo>
                <a:lnTo>
                  <a:pt x="5458917" y="3708400"/>
                </a:lnTo>
                <a:lnTo>
                  <a:pt x="5458917" y="2844800"/>
                </a:lnTo>
                <a:lnTo>
                  <a:pt x="6327178" y="2844800"/>
                </a:lnTo>
                <a:lnTo>
                  <a:pt x="6327178" y="2781300"/>
                </a:lnTo>
                <a:lnTo>
                  <a:pt x="5458917" y="2781300"/>
                </a:lnTo>
                <a:lnTo>
                  <a:pt x="5458917" y="1917700"/>
                </a:lnTo>
                <a:lnTo>
                  <a:pt x="6327178" y="1917700"/>
                </a:lnTo>
                <a:lnTo>
                  <a:pt x="6327178" y="1854200"/>
                </a:lnTo>
                <a:lnTo>
                  <a:pt x="5458917" y="1854200"/>
                </a:lnTo>
                <a:lnTo>
                  <a:pt x="5458917" y="990600"/>
                </a:lnTo>
                <a:lnTo>
                  <a:pt x="6327178" y="990600"/>
                </a:lnTo>
                <a:lnTo>
                  <a:pt x="6327178" y="927100"/>
                </a:lnTo>
                <a:lnTo>
                  <a:pt x="5458917" y="927100"/>
                </a:lnTo>
                <a:lnTo>
                  <a:pt x="5458917" y="50800"/>
                </a:lnTo>
                <a:lnTo>
                  <a:pt x="6327178" y="50800"/>
                </a:lnTo>
                <a:lnTo>
                  <a:pt x="6327178" y="0"/>
                </a:lnTo>
                <a:lnTo>
                  <a:pt x="5397563" y="0"/>
                </a:lnTo>
                <a:lnTo>
                  <a:pt x="5397563" y="50800"/>
                </a:lnTo>
                <a:lnTo>
                  <a:pt x="5397563" y="927100"/>
                </a:lnTo>
                <a:lnTo>
                  <a:pt x="5397563" y="10223487"/>
                </a:lnTo>
                <a:lnTo>
                  <a:pt x="4529328" y="10223487"/>
                </a:lnTo>
                <a:lnTo>
                  <a:pt x="4529328" y="9347187"/>
                </a:lnTo>
                <a:lnTo>
                  <a:pt x="5397563" y="9347187"/>
                </a:lnTo>
                <a:lnTo>
                  <a:pt x="5397563" y="9283687"/>
                </a:lnTo>
                <a:lnTo>
                  <a:pt x="4529328" y="9283687"/>
                </a:lnTo>
                <a:lnTo>
                  <a:pt x="4529328" y="8420087"/>
                </a:lnTo>
                <a:lnTo>
                  <a:pt x="5397563" y="8420087"/>
                </a:lnTo>
                <a:lnTo>
                  <a:pt x="5397563" y="8356587"/>
                </a:lnTo>
                <a:lnTo>
                  <a:pt x="4529328" y="8356587"/>
                </a:lnTo>
                <a:lnTo>
                  <a:pt x="4529328" y="7492987"/>
                </a:lnTo>
                <a:lnTo>
                  <a:pt x="5397563" y="7492987"/>
                </a:lnTo>
                <a:lnTo>
                  <a:pt x="5397563" y="7429487"/>
                </a:lnTo>
                <a:lnTo>
                  <a:pt x="4529328" y="7429487"/>
                </a:lnTo>
                <a:lnTo>
                  <a:pt x="4529328" y="6565900"/>
                </a:lnTo>
                <a:lnTo>
                  <a:pt x="5397563" y="6565900"/>
                </a:lnTo>
                <a:lnTo>
                  <a:pt x="5397563" y="6502400"/>
                </a:lnTo>
                <a:lnTo>
                  <a:pt x="4529328" y="6502400"/>
                </a:lnTo>
                <a:lnTo>
                  <a:pt x="4529328" y="5638800"/>
                </a:lnTo>
                <a:lnTo>
                  <a:pt x="5397563" y="5638800"/>
                </a:lnTo>
                <a:lnTo>
                  <a:pt x="5397563" y="5575300"/>
                </a:lnTo>
                <a:lnTo>
                  <a:pt x="4529328" y="5575300"/>
                </a:lnTo>
                <a:lnTo>
                  <a:pt x="4529328" y="4699000"/>
                </a:lnTo>
                <a:lnTo>
                  <a:pt x="5397563" y="4699000"/>
                </a:lnTo>
                <a:lnTo>
                  <a:pt x="5397563" y="4635500"/>
                </a:lnTo>
                <a:lnTo>
                  <a:pt x="4529328" y="4635500"/>
                </a:lnTo>
                <a:lnTo>
                  <a:pt x="4529328" y="3771900"/>
                </a:lnTo>
                <a:lnTo>
                  <a:pt x="5397563" y="3771900"/>
                </a:lnTo>
                <a:lnTo>
                  <a:pt x="5397563" y="3708400"/>
                </a:lnTo>
                <a:lnTo>
                  <a:pt x="4529328" y="3708400"/>
                </a:lnTo>
                <a:lnTo>
                  <a:pt x="4529328" y="2844800"/>
                </a:lnTo>
                <a:lnTo>
                  <a:pt x="5397563" y="2844800"/>
                </a:lnTo>
                <a:lnTo>
                  <a:pt x="5397563" y="2781300"/>
                </a:lnTo>
                <a:lnTo>
                  <a:pt x="4529328" y="2781300"/>
                </a:lnTo>
                <a:lnTo>
                  <a:pt x="4529328" y="1917700"/>
                </a:lnTo>
                <a:lnTo>
                  <a:pt x="5397563" y="1917700"/>
                </a:lnTo>
                <a:lnTo>
                  <a:pt x="5397563" y="1854200"/>
                </a:lnTo>
                <a:lnTo>
                  <a:pt x="4529328" y="1854200"/>
                </a:lnTo>
                <a:lnTo>
                  <a:pt x="4529328" y="990600"/>
                </a:lnTo>
                <a:lnTo>
                  <a:pt x="5397563" y="990600"/>
                </a:lnTo>
                <a:lnTo>
                  <a:pt x="5397563" y="927100"/>
                </a:lnTo>
                <a:lnTo>
                  <a:pt x="4529328" y="927100"/>
                </a:lnTo>
                <a:lnTo>
                  <a:pt x="4529328" y="50800"/>
                </a:lnTo>
                <a:lnTo>
                  <a:pt x="5397563" y="50800"/>
                </a:lnTo>
                <a:lnTo>
                  <a:pt x="5397563" y="0"/>
                </a:lnTo>
                <a:lnTo>
                  <a:pt x="4467974" y="0"/>
                </a:lnTo>
                <a:lnTo>
                  <a:pt x="4467974" y="50800"/>
                </a:lnTo>
                <a:lnTo>
                  <a:pt x="4467974" y="927100"/>
                </a:lnTo>
                <a:lnTo>
                  <a:pt x="4467974" y="10223487"/>
                </a:lnTo>
                <a:lnTo>
                  <a:pt x="3599713" y="10223487"/>
                </a:lnTo>
                <a:lnTo>
                  <a:pt x="3599713" y="9347187"/>
                </a:lnTo>
                <a:lnTo>
                  <a:pt x="4467974" y="9347187"/>
                </a:lnTo>
                <a:lnTo>
                  <a:pt x="4467974" y="9283687"/>
                </a:lnTo>
                <a:lnTo>
                  <a:pt x="3599713" y="9283687"/>
                </a:lnTo>
                <a:lnTo>
                  <a:pt x="3599713" y="8420087"/>
                </a:lnTo>
                <a:lnTo>
                  <a:pt x="4467974" y="8420087"/>
                </a:lnTo>
                <a:lnTo>
                  <a:pt x="4467974" y="8356587"/>
                </a:lnTo>
                <a:lnTo>
                  <a:pt x="3599713" y="8356587"/>
                </a:lnTo>
                <a:lnTo>
                  <a:pt x="3599713" y="7492987"/>
                </a:lnTo>
                <a:lnTo>
                  <a:pt x="4467974" y="7492987"/>
                </a:lnTo>
                <a:lnTo>
                  <a:pt x="4467974" y="7429487"/>
                </a:lnTo>
                <a:lnTo>
                  <a:pt x="3599713" y="7429487"/>
                </a:lnTo>
                <a:lnTo>
                  <a:pt x="3599713" y="6565900"/>
                </a:lnTo>
                <a:lnTo>
                  <a:pt x="4467974" y="6565900"/>
                </a:lnTo>
                <a:lnTo>
                  <a:pt x="4467974" y="6502400"/>
                </a:lnTo>
                <a:lnTo>
                  <a:pt x="3599713" y="6502400"/>
                </a:lnTo>
                <a:lnTo>
                  <a:pt x="3599713" y="5638800"/>
                </a:lnTo>
                <a:lnTo>
                  <a:pt x="4467974" y="5638800"/>
                </a:lnTo>
                <a:lnTo>
                  <a:pt x="4467974" y="5575300"/>
                </a:lnTo>
                <a:lnTo>
                  <a:pt x="3599713" y="5575300"/>
                </a:lnTo>
                <a:lnTo>
                  <a:pt x="3599713" y="4699000"/>
                </a:lnTo>
                <a:lnTo>
                  <a:pt x="4467974" y="4699000"/>
                </a:lnTo>
                <a:lnTo>
                  <a:pt x="4467974" y="4635500"/>
                </a:lnTo>
                <a:lnTo>
                  <a:pt x="3599713" y="4635500"/>
                </a:lnTo>
                <a:lnTo>
                  <a:pt x="3599713" y="3771900"/>
                </a:lnTo>
                <a:lnTo>
                  <a:pt x="4467974" y="3771900"/>
                </a:lnTo>
                <a:lnTo>
                  <a:pt x="4467974" y="3708400"/>
                </a:lnTo>
                <a:lnTo>
                  <a:pt x="3599713" y="3708400"/>
                </a:lnTo>
                <a:lnTo>
                  <a:pt x="3599713" y="2844800"/>
                </a:lnTo>
                <a:lnTo>
                  <a:pt x="4467974" y="2844800"/>
                </a:lnTo>
                <a:lnTo>
                  <a:pt x="4467974" y="2781300"/>
                </a:lnTo>
                <a:lnTo>
                  <a:pt x="3599713" y="2781300"/>
                </a:lnTo>
                <a:lnTo>
                  <a:pt x="3599713" y="1917700"/>
                </a:lnTo>
                <a:lnTo>
                  <a:pt x="4467974" y="1917700"/>
                </a:lnTo>
                <a:lnTo>
                  <a:pt x="4467974" y="1854200"/>
                </a:lnTo>
                <a:lnTo>
                  <a:pt x="3599713" y="1854200"/>
                </a:lnTo>
                <a:lnTo>
                  <a:pt x="3599713" y="990600"/>
                </a:lnTo>
                <a:lnTo>
                  <a:pt x="4467974" y="990600"/>
                </a:lnTo>
                <a:lnTo>
                  <a:pt x="4467974" y="927100"/>
                </a:lnTo>
                <a:lnTo>
                  <a:pt x="3599713" y="927100"/>
                </a:lnTo>
                <a:lnTo>
                  <a:pt x="3599713" y="50800"/>
                </a:lnTo>
                <a:lnTo>
                  <a:pt x="4467974" y="50800"/>
                </a:lnTo>
                <a:lnTo>
                  <a:pt x="4467974" y="0"/>
                </a:lnTo>
                <a:lnTo>
                  <a:pt x="3538359" y="0"/>
                </a:lnTo>
                <a:lnTo>
                  <a:pt x="3538359" y="50800"/>
                </a:lnTo>
                <a:lnTo>
                  <a:pt x="3538359" y="927100"/>
                </a:lnTo>
                <a:lnTo>
                  <a:pt x="3538359" y="10223487"/>
                </a:lnTo>
                <a:lnTo>
                  <a:pt x="2670098" y="10223487"/>
                </a:lnTo>
                <a:lnTo>
                  <a:pt x="2670098" y="9347187"/>
                </a:lnTo>
                <a:lnTo>
                  <a:pt x="3538359" y="9347187"/>
                </a:lnTo>
                <a:lnTo>
                  <a:pt x="3538359" y="9283687"/>
                </a:lnTo>
                <a:lnTo>
                  <a:pt x="2670098" y="9283687"/>
                </a:lnTo>
                <a:lnTo>
                  <a:pt x="2670098" y="8420087"/>
                </a:lnTo>
                <a:lnTo>
                  <a:pt x="3538359" y="8420087"/>
                </a:lnTo>
                <a:lnTo>
                  <a:pt x="3538359" y="8356587"/>
                </a:lnTo>
                <a:lnTo>
                  <a:pt x="2670098" y="8356587"/>
                </a:lnTo>
                <a:lnTo>
                  <a:pt x="2670098" y="7492987"/>
                </a:lnTo>
                <a:lnTo>
                  <a:pt x="3538359" y="7492987"/>
                </a:lnTo>
                <a:lnTo>
                  <a:pt x="3538359" y="7429487"/>
                </a:lnTo>
                <a:lnTo>
                  <a:pt x="2670098" y="7429487"/>
                </a:lnTo>
                <a:lnTo>
                  <a:pt x="2670098" y="6565900"/>
                </a:lnTo>
                <a:lnTo>
                  <a:pt x="3538359" y="6565900"/>
                </a:lnTo>
                <a:lnTo>
                  <a:pt x="3538359" y="6502400"/>
                </a:lnTo>
                <a:lnTo>
                  <a:pt x="2670098" y="6502400"/>
                </a:lnTo>
                <a:lnTo>
                  <a:pt x="2670098" y="5638800"/>
                </a:lnTo>
                <a:lnTo>
                  <a:pt x="3538359" y="5638800"/>
                </a:lnTo>
                <a:lnTo>
                  <a:pt x="3538359" y="5575300"/>
                </a:lnTo>
                <a:lnTo>
                  <a:pt x="2670098" y="5575300"/>
                </a:lnTo>
                <a:lnTo>
                  <a:pt x="2670098" y="4699000"/>
                </a:lnTo>
                <a:lnTo>
                  <a:pt x="3538359" y="4699000"/>
                </a:lnTo>
                <a:lnTo>
                  <a:pt x="3538359" y="4635500"/>
                </a:lnTo>
                <a:lnTo>
                  <a:pt x="2670098" y="4635500"/>
                </a:lnTo>
                <a:lnTo>
                  <a:pt x="2670098" y="3771900"/>
                </a:lnTo>
                <a:lnTo>
                  <a:pt x="3538359" y="3771900"/>
                </a:lnTo>
                <a:lnTo>
                  <a:pt x="3538359" y="3708400"/>
                </a:lnTo>
                <a:lnTo>
                  <a:pt x="2670098" y="3708400"/>
                </a:lnTo>
                <a:lnTo>
                  <a:pt x="2670098" y="2844800"/>
                </a:lnTo>
                <a:lnTo>
                  <a:pt x="3538359" y="2844800"/>
                </a:lnTo>
                <a:lnTo>
                  <a:pt x="3538359" y="2781300"/>
                </a:lnTo>
                <a:lnTo>
                  <a:pt x="2670098" y="2781300"/>
                </a:lnTo>
                <a:lnTo>
                  <a:pt x="2670098" y="1917700"/>
                </a:lnTo>
                <a:lnTo>
                  <a:pt x="3538359" y="1917700"/>
                </a:lnTo>
                <a:lnTo>
                  <a:pt x="3538359" y="1854200"/>
                </a:lnTo>
                <a:lnTo>
                  <a:pt x="2670098" y="1854200"/>
                </a:lnTo>
                <a:lnTo>
                  <a:pt x="2670098" y="990600"/>
                </a:lnTo>
                <a:lnTo>
                  <a:pt x="3538359" y="990600"/>
                </a:lnTo>
                <a:lnTo>
                  <a:pt x="3538359" y="927100"/>
                </a:lnTo>
                <a:lnTo>
                  <a:pt x="2670098" y="927100"/>
                </a:lnTo>
                <a:lnTo>
                  <a:pt x="2670098" y="50800"/>
                </a:lnTo>
                <a:lnTo>
                  <a:pt x="3538359" y="50800"/>
                </a:lnTo>
                <a:lnTo>
                  <a:pt x="3538359" y="0"/>
                </a:lnTo>
                <a:lnTo>
                  <a:pt x="2608770" y="0"/>
                </a:lnTo>
                <a:lnTo>
                  <a:pt x="2608770" y="5638800"/>
                </a:lnTo>
                <a:lnTo>
                  <a:pt x="2608770" y="6502400"/>
                </a:lnTo>
                <a:lnTo>
                  <a:pt x="2608770" y="10223487"/>
                </a:lnTo>
                <a:lnTo>
                  <a:pt x="1740509" y="10223487"/>
                </a:lnTo>
                <a:lnTo>
                  <a:pt x="1740509" y="9347187"/>
                </a:lnTo>
                <a:lnTo>
                  <a:pt x="2608770" y="9347187"/>
                </a:lnTo>
                <a:lnTo>
                  <a:pt x="2608770" y="9283687"/>
                </a:lnTo>
                <a:lnTo>
                  <a:pt x="1740509" y="9283687"/>
                </a:lnTo>
                <a:lnTo>
                  <a:pt x="1740509" y="8420087"/>
                </a:lnTo>
                <a:lnTo>
                  <a:pt x="2608770" y="8420087"/>
                </a:lnTo>
                <a:lnTo>
                  <a:pt x="2608770" y="7429487"/>
                </a:lnTo>
                <a:lnTo>
                  <a:pt x="2608745" y="7492987"/>
                </a:lnTo>
                <a:lnTo>
                  <a:pt x="2608745" y="8356587"/>
                </a:lnTo>
                <a:lnTo>
                  <a:pt x="1740484" y="8356587"/>
                </a:lnTo>
                <a:lnTo>
                  <a:pt x="1740484" y="7492987"/>
                </a:lnTo>
                <a:lnTo>
                  <a:pt x="2608745" y="7492987"/>
                </a:lnTo>
                <a:lnTo>
                  <a:pt x="2608745" y="7429487"/>
                </a:lnTo>
                <a:lnTo>
                  <a:pt x="1740509" y="7429487"/>
                </a:lnTo>
                <a:lnTo>
                  <a:pt x="1740509" y="6565900"/>
                </a:lnTo>
                <a:lnTo>
                  <a:pt x="2608770" y="6565900"/>
                </a:lnTo>
                <a:lnTo>
                  <a:pt x="2608770" y="6502400"/>
                </a:lnTo>
                <a:lnTo>
                  <a:pt x="1740509" y="6502400"/>
                </a:lnTo>
                <a:lnTo>
                  <a:pt x="1740509" y="5638800"/>
                </a:lnTo>
                <a:lnTo>
                  <a:pt x="2608770" y="5638800"/>
                </a:lnTo>
                <a:lnTo>
                  <a:pt x="2608770" y="0"/>
                </a:lnTo>
                <a:lnTo>
                  <a:pt x="2608745" y="50800"/>
                </a:lnTo>
                <a:lnTo>
                  <a:pt x="2608745" y="927100"/>
                </a:lnTo>
                <a:lnTo>
                  <a:pt x="2608745" y="5575300"/>
                </a:lnTo>
                <a:lnTo>
                  <a:pt x="1740484" y="5575300"/>
                </a:lnTo>
                <a:lnTo>
                  <a:pt x="1740484" y="4699000"/>
                </a:lnTo>
                <a:lnTo>
                  <a:pt x="2608745" y="4699000"/>
                </a:lnTo>
                <a:lnTo>
                  <a:pt x="2608745" y="4635500"/>
                </a:lnTo>
                <a:lnTo>
                  <a:pt x="1740484" y="4635500"/>
                </a:lnTo>
                <a:lnTo>
                  <a:pt x="1740484" y="3771900"/>
                </a:lnTo>
                <a:lnTo>
                  <a:pt x="2608745" y="3771900"/>
                </a:lnTo>
                <a:lnTo>
                  <a:pt x="2608745" y="3708400"/>
                </a:lnTo>
                <a:lnTo>
                  <a:pt x="1740484" y="3708400"/>
                </a:lnTo>
                <a:lnTo>
                  <a:pt x="1740484" y="2844800"/>
                </a:lnTo>
                <a:lnTo>
                  <a:pt x="2608745" y="2844800"/>
                </a:lnTo>
                <a:lnTo>
                  <a:pt x="2608745" y="2781300"/>
                </a:lnTo>
                <a:lnTo>
                  <a:pt x="1740484" y="2781300"/>
                </a:lnTo>
                <a:lnTo>
                  <a:pt x="1740484" y="1917700"/>
                </a:lnTo>
                <a:lnTo>
                  <a:pt x="2608745" y="1917700"/>
                </a:lnTo>
                <a:lnTo>
                  <a:pt x="2608745" y="1854200"/>
                </a:lnTo>
                <a:lnTo>
                  <a:pt x="1740484" y="1854200"/>
                </a:lnTo>
                <a:lnTo>
                  <a:pt x="1740484" y="990600"/>
                </a:lnTo>
                <a:lnTo>
                  <a:pt x="2608745" y="990600"/>
                </a:lnTo>
                <a:lnTo>
                  <a:pt x="2608745" y="927100"/>
                </a:lnTo>
                <a:lnTo>
                  <a:pt x="1740484" y="927100"/>
                </a:lnTo>
                <a:lnTo>
                  <a:pt x="1740484" y="50800"/>
                </a:lnTo>
                <a:lnTo>
                  <a:pt x="2608745" y="50800"/>
                </a:lnTo>
                <a:lnTo>
                  <a:pt x="2608745" y="0"/>
                </a:lnTo>
                <a:lnTo>
                  <a:pt x="1679155" y="0"/>
                </a:lnTo>
                <a:lnTo>
                  <a:pt x="1679155" y="50800"/>
                </a:lnTo>
                <a:lnTo>
                  <a:pt x="1679155" y="927100"/>
                </a:lnTo>
                <a:lnTo>
                  <a:pt x="1679155" y="10223487"/>
                </a:lnTo>
                <a:lnTo>
                  <a:pt x="810895" y="10223487"/>
                </a:lnTo>
                <a:lnTo>
                  <a:pt x="810895" y="9347187"/>
                </a:lnTo>
                <a:lnTo>
                  <a:pt x="1679155" y="9347187"/>
                </a:lnTo>
                <a:lnTo>
                  <a:pt x="1679155" y="9283687"/>
                </a:lnTo>
                <a:lnTo>
                  <a:pt x="810895" y="9283687"/>
                </a:lnTo>
                <a:lnTo>
                  <a:pt x="810895" y="8420087"/>
                </a:lnTo>
                <a:lnTo>
                  <a:pt x="1679155" y="8420087"/>
                </a:lnTo>
                <a:lnTo>
                  <a:pt x="1679155" y="8356587"/>
                </a:lnTo>
                <a:lnTo>
                  <a:pt x="810895" y="8356587"/>
                </a:lnTo>
                <a:lnTo>
                  <a:pt x="810895" y="7492987"/>
                </a:lnTo>
                <a:lnTo>
                  <a:pt x="1679155" y="7492987"/>
                </a:lnTo>
                <a:lnTo>
                  <a:pt x="1679155" y="7429487"/>
                </a:lnTo>
                <a:lnTo>
                  <a:pt x="810895" y="7429487"/>
                </a:lnTo>
                <a:lnTo>
                  <a:pt x="810895" y="6565900"/>
                </a:lnTo>
                <a:lnTo>
                  <a:pt x="1679155" y="6565900"/>
                </a:lnTo>
                <a:lnTo>
                  <a:pt x="1679155" y="6502400"/>
                </a:lnTo>
                <a:lnTo>
                  <a:pt x="810895" y="6502400"/>
                </a:lnTo>
                <a:lnTo>
                  <a:pt x="810895" y="5638800"/>
                </a:lnTo>
                <a:lnTo>
                  <a:pt x="1679155" y="5638800"/>
                </a:lnTo>
                <a:lnTo>
                  <a:pt x="1679155" y="5575300"/>
                </a:lnTo>
                <a:lnTo>
                  <a:pt x="810895" y="5575300"/>
                </a:lnTo>
                <a:lnTo>
                  <a:pt x="810895" y="4699000"/>
                </a:lnTo>
                <a:lnTo>
                  <a:pt x="1679155" y="4699000"/>
                </a:lnTo>
                <a:lnTo>
                  <a:pt x="1679155" y="4635500"/>
                </a:lnTo>
                <a:lnTo>
                  <a:pt x="810895" y="4635500"/>
                </a:lnTo>
                <a:lnTo>
                  <a:pt x="810895" y="3771900"/>
                </a:lnTo>
                <a:lnTo>
                  <a:pt x="1679155" y="3771900"/>
                </a:lnTo>
                <a:lnTo>
                  <a:pt x="1679155" y="3708400"/>
                </a:lnTo>
                <a:lnTo>
                  <a:pt x="810895" y="3708400"/>
                </a:lnTo>
                <a:lnTo>
                  <a:pt x="810895" y="2844800"/>
                </a:lnTo>
                <a:lnTo>
                  <a:pt x="1679155" y="2844800"/>
                </a:lnTo>
                <a:lnTo>
                  <a:pt x="1679155" y="2781300"/>
                </a:lnTo>
                <a:lnTo>
                  <a:pt x="810895" y="2781300"/>
                </a:lnTo>
                <a:lnTo>
                  <a:pt x="810895" y="1917700"/>
                </a:lnTo>
                <a:lnTo>
                  <a:pt x="1679155" y="1917700"/>
                </a:lnTo>
                <a:lnTo>
                  <a:pt x="1679155" y="1854200"/>
                </a:lnTo>
                <a:lnTo>
                  <a:pt x="810895" y="1854200"/>
                </a:lnTo>
                <a:lnTo>
                  <a:pt x="810895" y="990600"/>
                </a:lnTo>
                <a:lnTo>
                  <a:pt x="1679155" y="990600"/>
                </a:lnTo>
                <a:lnTo>
                  <a:pt x="1679155" y="927100"/>
                </a:lnTo>
                <a:lnTo>
                  <a:pt x="810895" y="927100"/>
                </a:lnTo>
                <a:lnTo>
                  <a:pt x="810895" y="50800"/>
                </a:lnTo>
                <a:lnTo>
                  <a:pt x="1679155" y="50800"/>
                </a:lnTo>
                <a:lnTo>
                  <a:pt x="1679155" y="0"/>
                </a:lnTo>
                <a:lnTo>
                  <a:pt x="0" y="0"/>
                </a:lnTo>
                <a:lnTo>
                  <a:pt x="0" y="50800"/>
                </a:lnTo>
                <a:lnTo>
                  <a:pt x="749554" y="50800"/>
                </a:lnTo>
                <a:lnTo>
                  <a:pt x="749554" y="927100"/>
                </a:lnTo>
                <a:lnTo>
                  <a:pt x="0" y="927100"/>
                </a:lnTo>
                <a:lnTo>
                  <a:pt x="0" y="990600"/>
                </a:lnTo>
                <a:lnTo>
                  <a:pt x="749541" y="990600"/>
                </a:lnTo>
                <a:lnTo>
                  <a:pt x="749541" y="1854200"/>
                </a:lnTo>
                <a:lnTo>
                  <a:pt x="0" y="1854200"/>
                </a:lnTo>
                <a:lnTo>
                  <a:pt x="0" y="1917700"/>
                </a:lnTo>
                <a:lnTo>
                  <a:pt x="749554" y="1917700"/>
                </a:lnTo>
                <a:lnTo>
                  <a:pt x="749554" y="2781300"/>
                </a:lnTo>
                <a:lnTo>
                  <a:pt x="0" y="2781300"/>
                </a:lnTo>
                <a:lnTo>
                  <a:pt x="0" y="2844800"/>
                </a:lnTo>
                <a:lnTo>
                  <a:pt x="749554" y="2844800"/>
                </a:lnTo>
                <a:lnTo>
                  <a:pt x="749554" y="3708400"/>
                </a:lnTo>
                <a:lnTo>
                  <a:pt x="0" y="3708400"/>
                </a:lnTo>
                <a:lnTo>
                  <a:pt x="0" y="3771900"/>
                </a:lnTo>
                <a:lnTo>
                  <a:pt x="749541" y="3771900"/>
                </a:lnTo>
                <a:lnTo>
                  <a:pt x="749541" y="4635500"/>
                </a:lnTo>
                <a:lnTo>
                  <a:pt x="0" y="4635500"/>
                </a:lnTo>
                <a:lnTo>
                  <a:pt x="0" y="4699000"/>
                </a:lnTo>
                <a:lnTo>
                  <a:pt x="749541" y="4699000"/>
                </a:lnTo>
                <a:lnTo>
                  <a:pt x="749541" y="5575300"/>
                </a:lnTo>
                <a:lnTo>
                  <a:pt x="0" y="5575300"/>
                </a:lnTo>
                <a:lnTo>
                  <a:pt x="0" y="5638800"/>
                </a:lnTo>
                <a:lnTo>
                  <a:pt x="749541" y="5638800"/>
                </a:lnTo>
                <a:lnTo>
                  <a:pt x="749541" y="6502400"/>
                </a:lnTo>
                <a:lnTo>
                  <a:pt x="0" y="6502400"/>
                </a:lnTo>
                <a:lnTo>
                  <a:pt x="0" y="6565900"/>
                </a:lnTo>
                <a:lnTo>
                  <a:pt x="749541" y="6565900"/>
                </a:lnTo>
                <a:lnTo>
                  <a:pt x="749541" y="7429487"/>
                </a:lnTo>
                <a:lnTo>
                  <a:pt x="0" y="7429487"/>
                </a:lnTo>
                <a:lnTo>
                  <a:pt x="0" y="7492987"/>
                </a:lnTo>
                <a:lnTo>
                  <a:pt x="749554" y="7492987"/>
                </a:lnTo>
                <a:lnTo>
                  <a:pt x="749554" y="8356587"/>
                </a:lnTo>
                <a:lnTo>
                  <a:pt x="0" y="8356587"/>
                </a:lnTo>
                <a:lnTo>
                  <a:pt x="0" y="8420087"/>
                </a:lnTo>
                <a:lnTo>
                  <a:pt x="749554" y="8420087"/>
                </a:lnTo>
                <a:lnTo>
                  <a:pt x="749554" y="9283687"/>
                </a:lnTo>
                <a:lnTo>
                  <a:pt x="0" y="9283687"/>
                </a:lnTo>
                <a:lnTo>
                  <a:pt x="0" y="9347187"/>
                </a:lnTo>
                <a:lnTo>
                  <a:pt x="749541" y="9347187"/>
                </a:lnTo>
                <a:lnTo>
                  <a:pt x="749541" y="10223487"/>
                </a:lnTo>
                <a:lnTo>
                  <a:pt x="0" y="10223487"/>
                </a:lnTo>
                <a:lnTo>
                  <a:pt x="0" y="10274287"/>
                </a:lnTo>
                <a:lnTo>
                  <a:pt x="9119641" y="10274287"/>
                </a:lnTo>
                <a:lnTo>
                  <a:pt x="9168346" y="10274287"/>
                </a:lnTo>
                <a:lnTo>
                  <a:pt x="18287988" y="10274287"/>
                </a:lnTo>
                <a:lnTo>
                  <a:pt x="18287988" y="10223487"/>
                </a:lnTo>
                <a:lnTo>
                  <a:pt x="17538446" y="10223487"/>
                </a:lnTo>
                <a:lnTo>
                  <a:pt x="17538446" y="9347187"/>
                </a:lnTo>
                <a:lnTo>
                  <a:pt x="18287988" y="9347187"/>
                </a:lnTo>
                <a:lnTo>
                  <a:pt x="18287988" y="9283687"/>
                </a:lnTo>
                <a:lnTo>
                  <a:pt x="17538446" y="9283687"/>
                </a:lnTo>
                <a:lnTo>
                  <a:pt x="17538446" y="8420087"/>
                </a:lnTo>
                <a:lnTo>
                  <a:pt x="18287988" y="8420087"/>
                </a:lnTo>
                <a:lnTo>
                  <a:pt x="18287988" y="8356587"/>
                </a:lnTo>
                <a:lnTo>
                  <a:pt x="17538446" y="8356587"/>
                </a:lnTo>
                <a:lnTo>
                  <a:pt x="17538446" y="7492987"/>
                </a:lnTo>
                <a:lnTo>
                  <a:pt x="18287988" y="7492987"/>
                </a:lnTo>
                <a:lnTo>
                  <a:pt x="18287988" y="7429487"/>
                </a:lnTo>
                <a:lnTo>
                  <a:pt x="17538446" y="7429487"/>
                </a:lnTo>
                <a:lnTo>
                  <a:pt x="17538446" y="6565900"/>
                </a:lnTo>
                <a:lnTo>
                  <a:pt x="18287988" y="6565900"/>
                </a:lnTo>
                <a:lnTo>
                  <a:pt x="18287988" y="6502400"/>
                </a:lnTo>
                <a:lnTo>
                  <a:pt x="17538446" y="6502400"/>
                </a:lnTo>
                <a:lnTo>
                  <a:pt x="17538446" y="5638800"/>
                </a:lnTo>
                <a:lnTo>
                  <a:pt x="18287988" y="5638800"/>
                </a:lnTo>
                <a:lnTo>
                  <a:pt x="18287988" y="5575300"/>
                </a:lnTo>
                <a:lnTo>
                  <a:pt x="17538446" y="5575300"/>
                </a:lnTo>
                <a:lnTo>
                  <a:pt x="17538446" y="4699000"/>
                </a:lnTo>
                <a:lnTo>
                  <a:pt x="18287988" y="4699000"/>
                </a:lnTo>
                <a:lnTo>
                  <a:pt x="18287988" y="4635500"/>
                </a:lnTo>
                <a:lnTo>
                  <a:pt x="17538446" y="4635500"/>
                </a:lnTo>
                <a:lnTo>
                  <a:pt x="17538446" y="3771900"/>
                </a:lnTo>
                <a:lnTo>
                  <a:pt x="18287988" y="3771900"/>
                </a:lnTo>
                <a:lnTo>
                  <a:pt x="18287988" y="3708400"/>
                </a:lnTo>
                <a:lnTo>
                  <a:pt x="17538446" y="3708400"/>
                </a:lnTo>
                <a:lnTo>
                  <a:pt x="17538446" y="2844800"/>
                </a:lnTo>
                <a:lnTo>
                  <a:pt x="18287988" y="2844800"/>
                </a:lnTo>
                <a:lnTo>
                  <a:pt x="18287988" y="2781300"/>
                </a:lnTo>
                <a:lnTo>
                  <a:pt x="17538446" y="2781300"/>
                </a:lnTo>
                <a:lnTo>
                  <a:pt x="17538446" y="1917700"/>
                </a:lnTo>
                <a:lnTo>
                  <a:pt x="18287988" y="1917700"/>
                </a:lnTo>
                <a:lnTo>
                  <a:pt x="18287988" y="1854200"/>
                </a:lnTo>
                <a:lnTo>
                  <a:pt x="17538446" y="1854200"/>
                </a:lnTo>
                <a:lnTo>
                  <a:pt x="17538446" y="990600"/>
                </a:lnTo>
                <a:lnTo>
                  <a:pt x="18287988" y="990600"/>
                </a:lnTo>
                <a:lnTo>
                  <a:pt x="18287988" y="927100"/>
                </a:lnTo>
                <a:lnTo>
                  <a:pt x="17538446" y="927100"/>
                </a:lnTo>
                <a:lnTo>
                  <a:pt x="17538446" y="50800"/>
                </a:lnTo>
                <a:lnTo>
                  <a:pt x="18287988" y="50800"/>
                </a:lnTo>
                <a:lnTo>
                  <a:pt x="1828798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28687" y="1505952"/>
            <a:ext cx="16231235" cy="6510020"/>
          </a:xfrm>
          <a:custGeom>
            <a:avLst/>
            <a:gdLst/>
            <a:ahLst/>
            <a:cxnLst/>
            <a:rect l="l" t="t" r="r" b="b"/>
            <a:pathLst>
              <a:path w="16231235" h="6510020">
                <a:moveTo>
                  <a:pt x="16230613" y="0"/>
                </a:moveTo>
                <a:lnTo>
                  <a:pt x="0" y="0"/>
                </a:lnTo>
                <a:lnTo>
                  <a:pt x="0" y="911580"/>
                </a:lnTo>
                <a:lnTo>
                  <a:pt x="0" y="6509740"/>
                </a:lnTo>
                <a:lnTo>
                  <a:pt x="16230613" y="6509740"/>
                </a:lnTo>
                <a:lnTo>
                  <a:pt x="16230613" y="911580"/>
                </a:lnTo>
                <a:lnTo>
                  <a:pt x="1623061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139012" y="687305"/>
            <a:ext cx="8004809" cy="1730375"/>
          </a:xfrm>
          <a:custGeom>
            <a:avLst/>
            <a:gdLst/>
            <a:ahLst/>
            <a:cxnLst/>
            <a:rect l="l" t="t" r="r" b="b"/>
            <a:pathLst>
              <a:path w="8004809" h="1730375">
                <a:moveTo>
                  <a:pt x="0" y="0"/>
                </a:moveTo>
                <a:lnTo>
                  <a:pt x="8004571" y="0"/>
                </a:lnTo>
                <a:lnTo>
                  <a:pt x="8004571" y="1730228"/>
                </a:lnTo>
                <a:lnTo>
                  <a:pt x="0" y="1730228"/>
                </a:lnTo>
                <a:lnTo>
                  <a:pt x="0" y="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139223" y="687305"/>
            <a:ext cx="8010525" cy="1733550"/>
          </a:xfrm>
          <a:custGeom>
            <a:avLst/>
            <a:gdLst/>
            <a:ahLst/>
            <a:cxnLst/>
            <a:rect l="l" t="t" r="r" b="b"/>
            <a:pathLst>
              <a:path w="8010525" h="1733550">
                <a:moveTo>
                  <a:pt x="0" y="0"/>
                </a:moveTo>
                <a:lnTo>
                  <a:pt x="8010101" y="0"/>
                </a:lnTo>
                <a:lnTo>
                  <a:pt x="8010101" y="1733549"/>
                </a:lnTo>
                <a:lnTo>
                  <a:pt x="0" y="1733549"/>
                </a:lnTo>
                <a:lnTo>
                  <a:pt x="0" y="0"/>
                </a:lnTo>
              </a:path>
            </a:pathLst>
          </a:custGeom>
          <a:ln w="76344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8801100"/>
            <a:ext cx="18288000" cy="1485900"/>
          </a:xfrm>
          <a:custGeom>
            <a:avLst/>
            <a:gdLst/>
            <a:ahLst/>
            <a:cxnLst/>
            <a:rect l="l" t="t" r="r" b="b"/>
            <a:pathLst>
              <a:path w="18288000" h="1485900">
                <a:moveTo>
                  <a:pt x="18287999" y="1485899"/>
                </a:moveTo>
                <a:lnTo>
                  <a:pt x="0" y="14858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4858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41490" y="987036"/>
            <a:ext cx="9205019" cy="890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57735" y="3123192"/>
            <a:ext cx="13772529" cy="374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18288000" cy="10274300"/>
          </a:xfrm>
          <a:custGeom>
            <a:avLst/>
            <a:gdLst/>
            <a:ahLst/>
            <a:cxnLst/>
            <a:rect l="l" t="t" r="r" b="b"/>
            <a:pathLst>
              <a:path w="18288000" h="10274300">
                <a:moveTo>
                  <a:pt x="18287988" y="0"/>
                </a:moveTo>
                <a:lnTo>
                  <a:pt x="17477093" y="0"/>
                </a:lnTo>
                <a:lnTo>
                  <a:pt x="17477093" y="50800"/>
                </a:lnTo>
                <a:lnTo>
                  <a:pt x="17477093" y="927100"/>
                </a:lnTo>
                <a:lnTo>
                  <a:pt x="17477093" y="10223487"/>
                </a:lnTo>
                <a:lnTo>
                  <a:pt x="16608857" y="10223487"/>
                </a:lnTo>
                <a:lnTo>
                  <a:pt x="16608857" y="9347187"/>
                </a:lnTo>
                <a:lnTo>
                  <a:pt x="17477093" y="9347187"/>
                </a:lnTo>
                <a:lnTo>
                  <a:pt x="17477093" y="9283687"/>
                </a:lnTo>
                <a:lnTo>
                  <a:pt x="16608857" y="9283687"/>
                </a:lnTo>
                <a:lnTo>
                  <a:pt x="16608857" y="8420087"/>
                </a:lnTo>
                <a:lnTo>
                  <a:pt x="17477093" y="8420087"/>
                </a:lnTo>
                <a:lnTo>
                  <a:pt x="17477093" y="8356587"/>
                </a:lnTo>
                <a:lnTo>
                  <a:pt x="16608857" y="8356587"/>
                </a:lnTo>
                <a:lnTo>
                  <a:pt x="16608857" y="7492987"/>
                </a:lnTo>
                <a:lnTo>
                  <a:pt x="17477093" y="7492987"/>
                </a:lnTo>
                <a:lnTo>
                  <a:pt x="17477093" y="7429487"/>
                </a:lnTo>
                <a:lnTo>
                  <a:pt x="16608857" y="7429487"/>
                </a:lnTo>
                <a:lnTo>
                  <a:pt x="16608857" y="6565900"/>
                </a:lnTo>
                <a:lnTo>
                  <a:pt x="17477093" y="6565900"/>
                </a:lnTo>
                <a:lnTo>
                  <a:pt x="17477093" y="6502400"/>
                </a:lnTo>
                <a:lnTo>
                  <a:pt x="16608857" y="6502400"/>
                </a:lnTo>
                <a:lnTo>
                  <a:pt x="16608857" y="5638800"/>
                </a:lnTo>
                <a:lnTo>
                  <a:pt x="17477093" y="5638800"/>
                </a:lnTo>
                <a:lnTo>
                  <a:pt x="17477093" y="5575300"/>
                </a:lnTo>
                <a:lnTo>
                  <a:pt x="16608857" y="5575300"/>
                </a:lnTo>
                <a:lnTo>
                  <a:pt x="16608857" y="4699000"/>
                </a:lnTo>
                <a:lnTo>
                  <a:pt x="17477093" y="4699000"/>
                </a:lnTo>
                <a:lnTo>
                  <a:pt x="17477093" y="4635500"/>
                </a:lnTo>
                <a:lnTo>
                  <a:pt x="16608857" y="4635500"/>
                </a:lnTo>
                <a:lnTo>
                  <a:pt x="16608857" y="3771900"/>
                </a:lnTo>
                <a:lnTo>
                  <a:pt x="17477093" y="3771900"/>
                </a:lnTo>
                <a:lnTo>
                  <a:pt x="17477093" y="3708400"/>
                </a:lnTo>
                <a:lnTo>
                  <a:pt x="16608857" y="3708400"/>
                </a:lnTo>
                <a:lnTo>
                  <a:pt x="16608857" y="2844800"/>
                </a:lnTo>
                <a:lnTo>
                  <a:pt x="17477093" y="2844800"/>
                </a:lnTo>
                <a:lnTo>
                  <a:pt x="17477093" y="2781300"/>
                </a:lnTo>
                <a:lnTo>
                  <a:pt x="16608857" y="2781300"/>
                </a:lnTo>
                <a:lnTo>
                  <a:pt x="16608857" y="1917700"/>
                </a:lnTo>
                <a:lnTo>
                  <a:pt x="17477093" y="1917700"/>
                </a:lnTo>
                <a:lnTo>
                  <a:pt x="17477093" y="1854200"/>
                </a:lnTo>
                <a:lnTo>
                  <a:pt x="16608857" y="1854200"/>
                </a:lnTo>
                <a:lnTo>
                  <a:pt x="16608857" y="990600"/>
                </a:lnTo>
                <a:lnTo>
                  <a:pt x="17477093" y="990600"/>
                </a:lnTo>
                <a:lnTo>
                  <a:pt x="17477093" y="927100"/>
                </a:lnTo>
                <a:lnTo>
                  <a:pt x="16608857" y="927100"/>
                </a:lnTo>
                <a:lnTo>
                  <a:pt x="16608857" y="50800"/>
                </a:lnTo>
                <a:lnTo>
                  <a:pt x="17477093" y="50800"/>
                </a:lnTo>
                <a:lnTo>
                  <a:pt x="17477093" y="0"/>
                </a:lnTo>
                <a:lnTo>
                  <a:pt x="16547503" y="0"/>
                </a:lnTo>
                <a:lnTo>
                  <a:pt x="16547503" y="50800"/>
                </a:lnTo>
                <a:lnTo>
                  <a:pt x="16547503" y="927100"/>
                </a:lnTo>
                <a:lnTo>
                  <a:pt x="16547503" y="10223487"/>
                </a:lnTo>
                <a:lnTo>
                  <a:pt x="15679242" y="10223487"/>
                </a:lnTo>
                <a:lnTo>
                  <a:pt x="15679242" y="9347187"/>
                </a:lnTo>
                <a:lnTo>
                  <a:pt x="16547503" y="9347187"/>
                </a:lnTo>
                <a:lnTo>
                  <a:pt x="16547503" y="9283687"/>
                </a:lnTo>
                <a:lnTo>
                  <a:pt x="15679242" y="9283687"/>
                </a:lnTo>
                <a:lnTo>
                  <a:pt x="15679242" y="8420087"/>
                </a:lnTo>
                <a:lnTo>
                  <a:pt x="16547503" y="8420087"/>
                </a:lnTo>
                <a:lnTo>
                  <a:pt x="16547503" y="8356587"/>
                </a:lnTo>
                <a:lnTo>
                  <a:pt x="15679242" y="8356587"/>
                </a:lnTo>
                <a:lnTo>
                  <a:pt x="15679242" y="7492987"/>
                </a:lnTo>
                <a:lnTo>
                  <a:pt x="16547503" y="7492987"/>
                </a:lnTo>
                <a:lnTo>
                  <a:pt x="16547503" y="7429487"/>
                </a:lnTo>
                <a:lnTo>
                  <a:pt x="15679242" y="7429487"/>
                </a:lnTo>
                <a:lnTo>
                  <a:pt x="15679242" y="6565900"/>
                </a:lnTo>
                <a:lnTo>
                  <a:pt x="16547503" y="6565900"/>
                </a:lnTo>
                <a:lnTo>
                  <a:pt x="16547503" y="6502400"/>
                </a:lnTo>
                <a:lnTo>
                  <a:pt x="15679242" y="6502400"/>
                </a:lnTo>
                <a:lnTo>
                  <a:pt x="15679242" y="5638800"/>
                </a:lnTo>
                <a:lnTo>
                  <a:pt x="16547503" y="5638800"/>
                </a:lnTo>
                <a:lnTo>
                  <a:pt x="16547503" y="5575300"/>
                </a:lnTo>
                <a:lnTo>
                  <a:pt x="15679242" y="5575300"/>
                </a:lnTo>
                <a:lnTo>
                  <a:pt x="15679242" y="4699000"/>
                </a:lnTo>
                <a:lnTo>
                  <a:pt x="16547503" y="4699000"/>
                </a:lnTo>
                <a:lnTo>
                  <a:pt x="16547503" y="4635500"/>
                </a:lnTo>
                <a:lnTo>
                  <a:pt x="15679242" y="4635500"/>
                </a:lnTo>
                <a:lnTo>
                  <a:pt x="15679242" y="3771900"/>
                </a:lnTo>
                <a:lnTo>
                  <a:pt x="16547503" y="3771900"/>
                </a:lnTo>
                <a:lnTo>
                  <a:pt x="16547503" y="3708400"/>
                </a:lnTo>
                <a:lnTo>
                  <a:pt x="15679242" y="3708400"/>
                </a:lnTo>
                <a:lnTo>
                  <a:pt x="15679242" y="2844800"/>
                </a:lnTo>
                <a:lnTo>
                  <a:pt x="16547503" y="2844800"/>
                </a:lnTo>
                <a:lnTo>
                  <a:pt x="16547503" y="2781300"/>
                </a:lnTo>
                <a:lnTo>
                  <a:pt x="15679242" y="2781300"/>
                </a:lnTo>
                <a:lnTo>
                  <a:pt x="15679242" y="1917700"/>
                </a:lnTo>
                <a:lnTo>
                  <a:pt x="16547503" y="1917700"/>
                </a:lnTo>
                <a:lnTo>
                  <a:pt x="16547503" y="1854200"/>
                </a:lnTo>
                <a:lnTo>
                  <a:pt x="15679242" y="1854200"/>
                </a:lnTo>
                <a:lnTo>
                  <a:pt x="15679242" y="990600"/>
                </a:lnTo>
                <a:lnTo>
                  <a:pt x="16547503" y="990600"/>
                </a:lnTo>
                <a:lnTo>
                  <a:pt x="16547503" y="927100"/>
                </a:lnTo>
                <a:lnTo>
                  <a:pt x="15679242" y="927100"/>
                </a:lnTo>
                <a:lnTo>
                  <a:pt x="15679242" y="50800"/>
                </a:lnTo>
                <a:lnTo>
                  <a:pt x="16547503" y="50800"/>
                </a:lnTo>
                <a:lnTo>
                  <a:pt x="16547503" y="0"/>
                </a:lnTo>
                <a:lnTo>
                  <a:pt x="15617889" y="0"/>
                </a:lnTo>
                <a:lnTo>
                  <a:pt x="15617889" y="50800"/>
                </a:lnTo>
                <a:lnTo>
                  <a:pt x="15617889" y="927100"/>
                </a:lnTo>
                <a:lnTo>
                  <a:pt x="15617889" y="10223487"/>
                </a:lnTo>
                <a:lnTo>
                  <a:pt x="14749653" y="10223487"/>
                </a:lnTo>
                <a:lnTo>
                  <a:pt x="14749653" y="9347187"/>
                </a:lnTo>
                <a:lnTo>
                  <a:pt x="15617889" y="9347187"/>
                </a:lnTo>
                <a:lnTo>
                  <a:pt x="15617889" y="9283687"/>
                </a:lnTo>
                <a:lnTo>
                  <a:pt x="14749653" y="9283687"/>
                </a:lnTo>
                <a:lnTo>
                  <a:pt x="14749653" y="8420087"/>
                </a:lnTo>
                <a:lnTo>
                  <a:pt x="15617889" y="8420087"/>
                </a:lnTo>
                <a:lnTo>
                  <a:pt x="15617889" y="8356587"/>
                </a:lnTo>
                <a:lnTo>
                  <a:pt x="14749653" y="8356587"/>
                </a:lnTo>
                <a:lnTo>
                  <a:pt x="14749653" y="7492987"/>
                </a:lnTo>
                <a:lnTo>
                  <a:pt x="15617889" y="7492987"/>
                </a:lnTo>
                <a:lnTo>
                  <a:pt x="15617889" y="7429487"/>
                </a:lnTo>
                <a:lnTo>
                  <a:pt x="14749653" y="7429487"/>
                </a:lnTo>
                <a:lnTo>
                  <a:pt x="14749653" y="6565900"/>
                </a:lnTo>
                <a:lnTo>
                  <a:pt x="15617889" y="6565900"/>
                </a:lnTo>
                <a:lnTo>
                  <a:pt x="15617889" y="6502400"/>
                </a:lnTo>
                <a:lnTo>
                  <a:pt x="14749653" y="6502400"/>
                </a:lnTo>
                <a:lnTo>
                  <a:pt x="14749653" y="5638800"/>
                </a:lnTo>
                <a:lnTo>
                  <a:pt x="15617889" y="5638800"/>
                </a:lnTo>
                <a:lnTo>
                  <a:pt x="15617889" y="5575300"/>
                </a:lnTo>
                <a:lnTo>
                  <a:pt x="14749653" y="5575300"/>
                </a:lnTo>
                <a:lnTo>
                  <a:pt x="14749653" y="4699000"/>
                </a:lnTo>
                <a:lnTo>
                  <a:pt x="15617889" y="4699000"/>
                </a:lnTo>
                <a:lnTo>
                  <a:pt x="15617889" y="4635500"/>
                </a:lnTo>
                <a:lnTo>
                  <a:pt x="14749653" y="4635500"/>
                </a:lnTo>
                <a:lnTo>
                  <a:pt x="14749653" y="3771900"/>
                </a:lnTo>
                <a:lnTo>
                  <a:pt x="15617889" y="3771900"/>
                </a:lnTo>
                <a:lnTo>
                  <a:pt x="15617889" y="3708400"/>
                </a:lnTo>
                <a:lnTo>
                  <a:pt x="14749653" y="3708400"/>
                </a:lnTo>
                <a:lnTo>
                  <a:pt x="14749653" y="2844800"/>
                </a:lnTo>
                <a:lnTo>
                  <a:pt x="15617889" y="2844800"/>
                </a:lnTo>
                <a:lnTo>
                  <a:pt x="15617889" y="2781300"/>
                </a:lnTo>
                <a:lnTo>
                  <a:pt x="14749653" y="2781300"/>
                </a:lnTo>
                <a:lnTo>
                  <a:pt x="14749653" y="1917700"/>
                </a:lnTo>
                <a:lnTo>
                  <a:pt x="15617889" y="1917700"/>
                </a:lnTo>
                <a:lnTo>
                  <a:pt x="15617889" y="1854200"/>
                </a:lnTo>
                <a:lnTo>
                  <a:pt x="14749653" y="1854200"/>
                </a:lnTo>
                <a:lnTo>
                  <a:pt x="14749653" y="990600"/>
                </a:lnTo>
                <a:lnTo>
                  <a:pt x="15617889" y="990600"/>
                </a:lnTo>
                <a:lnTo>
                  <a:pt x="15617889" y="927100"/>
                </a:lnTo>
                <a:lnTo>
                  <a:pt x="14749653" y="927100"/>
                </a:lnTo>
                <a:lnTo>
                  <a:pt x="14749653" y="50800"/>
                </a:lnTo>
                <a:lnTo>
                  <a:pt x="15617889" y="50800"/>
                </a:lnTo>
                <a:lnTo>
                  <a:pt x="15617889" y="0"/>
                </a:lnTo>
                <a:lnTo>
                  <a:pt x="14688299" y="0"/>
                </a:lnTo>
                <a:lnTo>
                  <a:pt x="14688299" y="50800"/>
                </a:lnTo>
                <a:lnTo>
                  <a:pt x="14688299" y="927100"/>
                </a:lnTo>
                <a:lnTo>
                  <a:pt x="14688299" y="10223487"/>
                </a:lnTo>
                <a:lnTo>
                  <a:pt x="13820039" y="10223487"/>
                </a:lnTo>
                <a:lnTo>
                  <a:pt x="13820039" y="9347187"/>
                </a:lnTo>
                <a:lnTo>
                  <a:pt x="14688299" y="9347187"/>
                </a:lnTo>
                <a:lnTo>
                  <a:pt x="14688299" y="9283687"/>
                </a:lnTo>
                <a:lnTo>
                  <a:pt x="13820039" y="9283687"/>
                </a:lnTo>
                <a:lnTo>
                  <a:pt x="13820039" y="8420087"/>
                </a:lnTo>
                <a:lnTo>
                  <a:pt x="14688299" y="8420087"/>
                </a:lnTo>
                <a:lnTo>
                  <a:pt x="14688299" y="8356587"/>
                </a:lnTo>
                <a:lnTo>
                  <a:pt x="13820039" y="8356587"/>
                </a:lnTo>
                <a:lnTo>
                  <a:pt x="13820039" y="7492987"/>
                </a:lnTo>
                <a:lnTo>
                  <a:pt x="14688299" y="7492987"/>
                </a:lnTo>
                <a:lnTo>
                  <a:pt x="14688299" y="7429487"/>
                </a:lnTo>
                <a:lnTo>
                  <a:pt x="13820039" y="7429487"/>
                </a:lnTo>
                <a:lnTo>
                  <a:pt x="13820039" y="6565900"/>
                </a:lnTo>
                <a:lnTo>
                  <a:pt x="14688299" y="6565900"/>
                </a:lnTo>
                <a:lnTo>
                  <a:pt x="14688299" y="6502400"/>
                </a:lnTo>
                <a:lnTo>
                  <a:pt x="13820039" y="6502400"/>
                </a:lnTo>
                <a:lnTo>
                  <a:pt x="13820039" y="5638800"/>
                </a:lnTo>
                <a:lnTo>
                  <a:pt x="14688299" y="5638800"/>
                </a:lnTo>
                <a:lnTo>
                  <a:pt x="14688299" y="5575300"/>
                </a:lnTo>
                <a:lnTo>
                  <a:pt x="13820039" y="5575300"/>
                </a:lnTo>
                <a:lnTo>
                  <a:pt x="13820039" y="4699000"/>
                </a:lnTo>
                <a:lnTo>
                  <a:pt x="14688299" y="4699000"/>
                </a:lnTo>
                <a:lnTo>
                  <a:pt x="14688299" y="4635500"/>
                </a:lnTo>
                <a:lnTo>
                  <a:pt x="13820039" y="4635500"/>
                </a:lnTo>
                <a:lnTo>
                  <a:pt x="13820039" y="3771900"/>
                </a:lnTo>
                <a:lnTo>
                  <a:pt x="14688299" y="3771900"/>
                </a:lnTo>
                <a:lnTo>
                  <a:pt x="14688299" y="3708400"/>
                </a:lnTo>
                <a:lnTo>
                  <a:pt x="13820039" y="3708400"/>
                </a:lnTo>
                <a:lnTo>
                  <a:pt x="13820039" y="2844800"/>
                </a:lnTo>
                <a:lnTo>
                  <a:pt x="14688299" y="2844800"/>
                </a:lnTo>
                <a:lnTo>
                  <a:pt x="14688299" y="2781300"/>
                </a:lnTo>
                <a:lnTo>
                  <a:pt x="13820039" y="2781300"/>
                </a:lnTo>
                <a:lnTo>
                  <a:pt x="13820039" y="1917700"/>
                </a:lnTo>
                <a:lnTo>
                  <a:pt x="14688299" y="1917700"/>
                </a:lnTo>
                <a:lnTo>
                  <a:pt x="14688299" y="1854200"/>
                </a:lnTo>
                <a:lnTo>
                  <a:pt x="13820039" y="1854200"/>
                </a:lnTo>
                <a:lnTo>
                  <a:pt x="13820039" y="990600"/>
                </a:lnTo>
                <a:lnTo>
                  <a:pt x="14688299" y="990600"/>
                </a:lnTo>
                <a:lnTo>
                  <a:pt x="14688299" y="927100"/>
                </a:lnTo>
                <a:lnTo>
                  <a:pt x="13820039" y="927100"/>
                </a:lnTo>
                <a:lnTo>
                  <a:pt x="13820039" y="50800"/>
                </a:lnTo>
                <a:lnTo>
                  <a:pt x="14688299" y="50800"/>
                </a:lnTo>
                <a:lnTo>
                  <a:pt x="14688299" y="0"/>
                </a:lnTo>
                <a:lnTo>
                  <a:pt x="13758685" y="0"/>
                </a:lnTo>
                <a:lnTo>
                  <a:pt x="13758685" y="50800"/>
                </a:lnTo>
                <a:lnTo>
                  <a:pt x="13758685" y="927100"/>
                </a:lnTo>
                <a:lnTo>
                  <a:pt x="13758685" y="10223487"/>
                </a:lnTo>
                <a:lnTo>
                  <a:pt x="12890424" y="10223487"/>
                </a:lnTo>
                <a:lnTo>
                  <a:pt x="12890424" y="9347187"/>
                </a:lnTo>
                <a:lnTo>
                  <a:pt x="13758685" y="9347187"/>
                </a:lnTo>
                <a:lnTo>
                  <a:pt x="13758685" y="9283687"/>
                </a:lnTo>
                <a:lnTo>
                  <a:pt x="12890424" y="9283687"/>
                </a:lnTo>
                <a:lnTo>
                  <a:pt x="12890424" y="8420087"/>
                </a:lnTo>
                <a:lnTo>
                  <a:pt x="13758685" y="8420087"/>
                </a:lnTo>
                <a:lnTo>
                  <a:pt x="13758685" y="8356587"/>
                </a:lnTo>
                <a:lnTo>
                  <a:pt x="12890424" y="8356587"/>
                </a:lnTo>
                <a:lnTo>
                  <a:pt x="12890424" y="7492987"/>
                </a:lnTo>
                <a:lnTo>
                  <a:pt x="13758685" y="7492987"/>
                </a:lnTo>
                <a:lnTo>
                  <a:pt x="13758685" y="7429487"/>
                </a:lnTo>
                <a:lnTo>
                  <a:pt x="12890424" y="7429487"/>
                </a:lnTo>
                <a:lnTo>
                  <a:pt x="12890424" y="6565900"/>
                </a:lnTo>
                <a:lnTo>
                  <a:pt x="13758685" y="6565900"/>
                </a:lnTo>
                <a:lnTo>
                  <a:pt x="13758685" y="6502400"/>
                </a:lnTo>
                <a:lnTo>
                  <a:pt x="12890424" y="6502400"/>
                </a:lnTo>
                <a:lnTo>
                  <a:pt x="12890424" y="5638800"/>
                </a:lnTo>
                <a:lnTo>
                  <a:pt x="13758685" y="5638800"/>
                </a:lnTo>
                <a:lnTo>
                  <a:pt x="13758685" y="5575300"/>
                </a:lnTo>
                <a:lnTo>
                  <a:pt x="12890424" y="5575300"/>
                </a:lnTo>
                <a:lnTo>
                  <a:pt x="12890424" y="4699000"/>
                </a:lnTo>
                <a:lnTo>
                  <a:pt x="13758685" y="4699000"/>
                </a:lnTo>
                <a:lnTo>
                  <a:pt x="13758685" y="4635500"/>
                </a:lnTo>
                <a:lnTo>
                  <a:pt x="12890424" y="4635500"/>
                </a:lnTo>
                <a:lnTo>
                  <a:pt x="12890424" y="3771900"/>
                </a:lnTo>
                <a:lnTo>
                  <a:pt x="13758685" y="3771900"/>
                </a:lnTo>
                <a:lnTo>
                  <a:pt x="13758685" y="3708400"/>
                </a:lnTo>
                <a:lnTo>
                  <a:pt x="12890424" y="3708400"/>
                </a:lnTo>
                <a:lnTo>
                  <a:pt x="12890424" y="2844800"/>
                </a:lnTo>
                <a:lnTo>
                  <a:pt x="13758685" y="2844800"/>
                </a:lnTo>
                <a:lnTo>
                  <a:pt x="13758685" y="2781300"/>
                </a:lnTo>
                <a:lnTo>
                  <a:pt x="12890424" y="2781300"/>
                </a:lnTo>
                <a:lnTo>
                  <a:pt x="12890424" y="1917700"/>
                </a:lnTo>
                <a:lnTo>
                  <a:pt x="13758685" y="1917700"/>
                </a:lnTo>
                <a:lnTo>
                  <a:pt x="13758685" y="1854200"/>
                </a:lnTo>
                <a:lnTo>
                  <a:pt x="12890424" y="1854200"/>
                </a:lnTo>
                <a:lnTo>
                  <a:pt x="12890424" y="990600"/>
                </a:lnTo>
                <a:lnTo>
                  <a:pt x="13758685" y="990600"/>
                </a:lnTo>
                <a:lnTo>
                  <a:pt x="13758685" y="927100"/>
                </a:lnTo>
                <a:lnTo>
                  <a:pt x="12890424" y="927100"/>
                </a:lnTo>
                <a:lnTo>
                  <a:pt x="12890424" y="50800"/>
                </a:lnTo>
                <a:lnTo>
                  <a:pt x="13758685" y="50800"/>
                </a:lnTo>
                <a:lnTo>
                  <a:pt x="13758685" y="0"/>
                </a:lnTo>
                <a:lnTo>
                  <a:pt x="12829083" y="0"/>
                </a:lnTo>
                <a:lnTo>
                  <a:pt x="12829083" y="5638800"/>
                </a:lnTo>
                <a:lnTo>
                  <a:pt x="12829083" y="6502400"/>
                </a:lnTo>
                <a:lnTo>
                  <a:pt x="12829083" y="10223487"/>
                </a:lnTo>
                <a:lnTo>
                  <a:pt x="11960835" y="10223487"/>
                </a:lnTo>
                <a:lnTo>
                  <a:pt x="11960835" y="9347187"/>
                </a:lnTo>
                <a:lnTo>
                  <a:pt x="12829083" y="9347187"/>
                </a:lnTo>
                <a:lnTo>
                  <a:pt x="12829083" y="9283687"/>
                </a:lnTo>
                <a:lnTo>
                  <a:pt x="11960835" y="9283687"/>
                </a:lnTo>
                <a:lnTo>
                  <a:pt x="11960835" y="8420087"/>
                </a:lnTo>
                <a:lnTo>
                  <a:pt x="12829083" y="8420087"/>
                </a:lnTo>
                <a:lnTo>
                  <a:pt x="12829083" y="7429487"/>
                </a:lnTo>
                <a:lnTo>
                  <a:pt x="12829070" y="7492987"/>
                </a:lnTo>
                <a:lnTo>
                  <a:pt x="12829070" y="8356587"/>
                </a:lnTo>
                <a:lnTo>
                  <a:pt x="11960809" y="8356587"/>
                </a:lnTo>
                <a:lnTo>
                  <a:pt x="11960809" y="7492987"/>
                </a:lnTo>
                <a:lnTo>
                  <a:pt x="12829070" y="7492987"/>
                </a:lnTo>
                <a:lnTo>
                  <a:pt x="12829070" y="7429487"/>
                </a:lnTo>
                <a:lnTo>
                  <a:pt x="11960835" y="7429487"/>
                </a:lnTo>
                <a:lnTo>
                  <a:pt x="11960835" y="6565900"/>
                </a:lnTo>
                <a:lnTo>
                  <a:pt x="12829083" y="6565900"/>
                </a:lnTo>
                <a:lnTo>
                  <a:pt x="12829083" y="6502400"/>
                </a:lnTo>
                <a:lnTo>
                  <a:pt x="11960835" y="6502400"/>
                </a:lnTo>
                <a:lnTo>
                  <a:pt x="11960835" y="5638800"/>
                </a:lnTo>
                <a:lnTo>
                  <a:pt x="12829083" y="5638800"/>
                </a:lnTo>
                <a:lnTo>
                  <a:pt x="12829083" y="0"/>
                </a:lnTo>
                <a:lnTo>
                  <a:pt x="12829070" y="50800"/>
                </a:lnTo>
                <a:lnTo>
                  <a:pt x="12829070" y="927100"/>
                </a:lnTo>
                <a:lnTo>
                  <a:pt x="12829070" y="5575300"/>
                </a:lnTo>
                <a:lnTo>
                  <a:pt x="11960809" y="5575300"/>
                </a:lnTo>
                <a:lnTo>
                  <a:pt x="11960809" y="4699000"/>
                </a:lnTo>
                <a:lnTo>
                  <a:pt x="12829070" y="4699000"/>
                </a:lnTo>
                <a:lnTo>
                  <a:pt x="12829070" y="4635500"/>
                </a:lnTo>
                <a:lnTo>
                  <a:pt x="11960809" y="4635500"/>
                </a:lnTo>
                <a:lnTo>
                  <a:pt x="11960809" y="3771900"/>
                </a:lnTo>
                <a:lnTo>
                  <a:pt x="12829070" y="3771900"/>
                </a:lnTo>
                <a:lnTo>
                  <a:pt x="12829070" y="3708400"/>
                </a:lnTo>
                <a:lnTo>
                  <a:pt x="11960809" y="3708400"/>
                </a:lnTo>
                <a:lnTo>
                  <a:pt x="11960809" y="2844800"/>
                </a:lnTo>
                <a:lnTo>
                  <a:pt x="12829070" y="2844800"/>
                </a:lnTo>
                <a:lnTo>
                  <a:pt x="12829070" y="2781300"/>
                </a:lnTo>
                <a:lnTo>
                  <a:pt x="11960809" y="2781300"/>
                </a:lnTo>
                <a:lnTo>
                  <a:pt x="11960809" y="1917700"/>
                </a:lnTo>
                <a:lnTo>
                  <a:pt x="12829070" y="1917700"/>
                </a:lnTo>
                <a:lnTo>
                  <a:pt x="12829070" y="1854200"/>
                </a:lnTo>
                <a:lnTo>
                  <a:pt x="11960809" y="1854200"/>
                </a:lnTo>
                <a:lnTo>
                  <a:pt x="11960809" y="990600"/>
                </a:lnTo>
                <a:lnTo>
                  <a:pt x="12829070" y="990600"/>
                </a:lnTo>
                <a:lnTo>
                  <a:pt x="12829070" y="927100"/>
                </a:lnTo>
                <a:lnTo>
                  <a:pt x="11960809" y="927100"/>
                </a:lnTo>
                <a:lnTo>
                  <a:pt x="11960809" y="50800"/>
                </a:lnTo>
                <a:lnTo>
                  <a:pt x="12829070" y="50800"/>
                </a:lnTo>
                <a:lnTo>
                  <a:pt x="12829070" y="0"/>
                </a:lnTo>
                <a:lnTo>
                  <a:pt x="11899481" y="0"/>
                </a:lnTo>
                <a:lnTo>
                  <a:pt x="11899481" y="50800"/>
                </a:lnTo>
                <a:lnTo>
                  <a:pt x="11899481" y="927100"/>
                </a:lnTo>
                <a:lnTo>
                  <a:pt x="11899481" y="10223487"/>
                </a:lnTo>
                <a:lnTo>
                  <a:pt x="11031220" y="10223487"/>
                </a:lnTo>
                <a:lnTo>
                  <a:pt x="11031220" y="9347187"/>
                </a:lnTo>
                <a:lnTo>
                  <a:pt x="11899481" y="9347187"/>
                </a:lnTo>
                <a:lnTo>
                  <a:pt x="11899481" y="9283687"/>
                </a:lnTo>
                <a:lnTo>
                  <a:pt x="11031220" y="9283687"/>
                </a:lnTo>
                <a:lnTo>
                  <a:pt x="11031220" y="8420087"/>
                </a:lnTo>
                <a:lnTo>
                  <a:pt x="11899481" y="8420087"/>
                </a:lnTo>
                <a:lnTo>
                  <a:pt x="11899481" y="8356587"/>
                </a:lnTo>
                <a:lnTo>
                  <a:pt x="11031220" y="8356587"/>
                </a:lnTo>
                <a:lnTo>
                  <a:pt x="11031220" y="7492987"/>
                </a:lnTo>
                <a:lnTo>
                  <a:pt x="11899481" y="7492987"/>
                </a:lnTo>
                <a:lnTo>
                  <a:pt x="11899481" y="7429487"/>
                </a:lnTo>
                <a:lnTo>
                  <a:pt x="11031220" y="7429487"/>
                </a:lnTo>
                <a:lnTo>
                  <a:pt x="11031220" y="6565900"/>
                </a:lnTo>
                <a:lnTo>
                  <a:pt x="11899481" y="6565900"/>
                </a:lnTo>
                <a:lnTo>
                  <a:pt x="11899481" y="6502400"/>
                </a:lnTo>
                <a:lnTo>
                  <a:pt x="11031220" y="6502400"/>
                </a:lnTo>
                <a:lnTo>
                  <a:pt x="11031220" y="5638800"/>
                </a:lnTo>
                <a:lnTo>
                  <a:pt x="11899481" y="5638800"/>
                </a:lnTo>
                <a:lnTo>
                  <a:pt x="11899481" y="5575300"/>
                </a:lnTo>
                <a:lnTo>
                  <a:pt x="11031220" y="5575300"/>
                </a:lnTo>
                <a:lnTo>
                  <a:pt x="11031220" y="4699000"/>
                </a:lnTo>
                <a:lnTo>
                  <a:pt x="11899481" y="4699000"/>
                </a:lnTo>
                <a:lnTo>
                  <a:pt x="11899481" y="4635500"/>
                </a:lnTo>
                <a:lnTo>
                  <a:pt x="11031220" y="4635500"/>
                </a:lnTo>
                <a:lnTo>
                  <a:pt x="11031220" y="3771900"/>
                </a:lnTo>
                <a:lnTo>
                  <a:pt x="11899481" y="3771900"/>
                </a:lnTo>
                <a:lnTo>
                  <a:pt x="11899481" y="3708400"/>
                </a:lnTo>
                <a:lnTo>
                  <a:pt x="11031220" y="3708400"/>
                </a:lnTo>
                <a:lnTo>
                  <a:pt x="11031220" y="2844800"/>
                </a:lnTo>
                <a:lnTo>
                  <a:pt x="11899481" y="2844800"/>
                </a:lnTo>
                <a:lnTo>
                  <a:pt x="11899481" y="2781300"/>
                </a:lnTo>
                <a:lnTo>
                  <a:pt x="11031220" y="2781300"/>
                </a:lnTo>
                <a:lnTo>
                  <a:pt x="11031220" y="1917700"/>
                </a:lnTo>
                <a:lnTo>
                  <a:pt x="11899481" y="1917700"/>
                </a:lnTo>
                <a:lnTo>
                  <a:pt x="11899481" y="1854200"/>
                </a:lnTo>
                <a:lnTo>
                  <a:pt x="11031220" y="1854200"/>
                </a:lnTo>
                <a:lnTo>
                  <a:pt x="11031220" y="990600"/>
                </a:lnTo>
                <a:lnTo>
                  <a:pt x="11899481" y="990600"/>
                </a:lnTo>
                <a:lnTo>
                  <a:pt x="11899481" y="927100"/>
                </a:lnTo>
                <a:lnTo>
                  <a:pt x="11031220" y="927100"/>
                </a:lnTo>
                <a:lnTo>
                  <a:pt x="11031220" y="50800"/>
                </a:lnTo>
                <a:lnTo>
                  <a:pt x="11899481" y="50800"/>
                </a:lnTo>
                <a:lnTo>
                  <a:pt x="11899481" y="0"/>
                </a:lnTo>
                <a:lnTo>
                  <a:pt x="10969879" y="0"/>
                </a:lnTo>
                <a:lnTo>
                  <a:pt x="10969879" y="50800"/>
                </a:lnTo>
                <a:lnTo>
                  <a:pt x="10969879" y="927100"/>
                </a:lnTo>
                <a:lnTo>
                  <a:pt x="10969879" y="9283687"/>
                </a:lnTo>
                <a:lnTo>
                  <a:pt x="10969866" y="9347187"/>
                </a:lnTo>
                <a:lnTo>
                  <a:pt x="10969866" y="10223487"/>
                </a:lnTo>
                <a:lnTo>
                  <a:pt x="10101618" y="10223487"/>
                </a:lnTo>
                <a:lnTo>
                  <a:pt x="10101618" y="9347187"/>
                </a:lnTo>
                <a:lnTo>
                  <a:pt x="10969866" y="9347187"/>
                </a:lnTo>
                <a:lnTo>
                  <a:pt x="10969866" y="9283687"/>
                </a:lnTo>
                <a:lnTo>
                  <a:pt x="10101618" y="9283687"/>
                </a:lnTo>
                <a:lnTo>
                  <a:pt x="10101618" y="8420087"/>
                </a:lnTo>
                <a:lnTo>
                  <a:pt x="10969879" y="8420087"/>
                </a:lnTo>
                <a:lnTo>
                  <a:pt x="10969879" y="8356587"/>
                </a:lnTo>
                <a:lnTo>
                  <a:pt x="10101618" y="8356587"/>
                </a:lnTo>
                <a:lnTo>
                  <a:pt x="10101618" y="7492987"/>
                </a:lnTo>
                <a:lnTo>
                  <a:pt x="10969879" y="7492987"/>
                </a:lnTo>
                <a:lnTo>
                  <a:pt x="10969879" y="3708400"/>
                </a:lnTo>
                <a:lnTo>
                  <a:pt x="10969866" y="3771900"/>
                </a:lnTo>
                <a:lnTo>
                  <a:pt x="10969866" y="4635500"/>
                </a:lnTo>
                <a:lnTo>
                  <a:pt x="10969866" y="7429487"/>
                </a:lnTo>
                <a:lnTo>
                  <a:pt x="10101618" y="7429487"/>
                </a:lnTo>
                <a:lnTo>
                  <a:pt x="10101618" y="6565900"/>
                </a:lnTo>
                <a:lnTo>
                  <a:pt x="10969866" y="6565900"/>
                </a:lnTo>
                <a:lnTo>
                  <a:pt x="10969866" y="6502400"/>
                </a:lnTo>
                <a:lnTo>
                  <a:pt x="10101618" y="6502400"/>
                </a:lnTo>
                <a:lnTo>
                  <a:pt x="10101618" y="5638800"/>
                </a:lnTo>
                <a:lnTo>
                  <a:pt x="10969866" y="5638800"/>
                </a:lnTo>
                <a:lnTo>
                  <a:pt x="10969866" y="5575300"/>
                </a:lnTo>
                <a:lnTo>
                  <a:pt x="10101618" y="5575300"/>
                </a:lnTo>
                <a:lnTo>
                  <a:pt x="10101618" y="4699000"/>
                </a:lnTo>
                <a:lnTo>
                  <a:pt x="10969866" y="4699000"/>
                </a:lnTo>
                <a:lnTo>
                  <a:pt x="10969866" y="4635500"/>
                </a:lnTo>
                <a:lnTo>
                  <a:pt x="10101618" y="4635500"/>
                </a:lnTo>
                <a:lnTo>
                  <a:pt x="10101618" y="3771900"/>
                </a:lnTo>
                <a:lnTo>
                  <a:pt x="10969866" y="3771900"/>
                </a:lnTo>
                <a:lnTo>
                  <a:pt x="10969866" y="3708400"/>
                </a:lnTo>
                <a:lnTo>
                  <a:pt x="10101618" y="3708400"/>
                </a:lnTo>
                <a:lnTo>
                  <a:pt x="10101618" y="2844800"/>
                </a:lnTo>
                <a:lnTo>
                  <a:pt x="10969879" y="2844800"/>
                </a:lnTo>
                <a:lnTo>
                  <a:pt x="10969879" y="2781300"/>
                </a:lnTo>
                <a:lnTo>
                  <a:pt x="10101618" y="2781300"/>
                </a:lnTo>
                <a:lnTo>
                  <a:pt x="10101618" y="1917700"/>
                </a:lnTo>
                <a:lnTo>
                  <a:pt x="10969879" y="1917700"/>
                </a:lnTo>
                <a:lnTo>
                  <a:pt x="10969879" y="927100"/>
                </a:lnTo>
                <a:lnTo>
                  <a:pt x="10969866" y="990600"/>
                </a:lnTo>
                <a:lnTo>
                  <a:pt x="10969866" y="1854200"/>
                </a:lnTo>
                <a:lnTo>
                  <a:pt x="10101618" y="1854200"/>
                </a:lnTo>
                <a:lnTo>
                  <a:pt x="10101618" y="990600"/>
                </a:lnTo>
                <a:lnTo>
                  <a:pt x="10969866" y="990600"/>
                </a:lnTo>
                <a:lnTo>
                  <a:pt x="10969866" y="927100"/>
                </a:lnTo>
                <a:lnTo>
                  <a:pt x="10101618" y="927100"/>
                </a:lnTo>
                <a:lnTo>
                  <a:pt x="10101618" y="50800"/>
                </a:lnTo>
                <a:lnTo>
                  <a:pt x="10969879" y="50800"/>
                </a:lnTo>
                <a:lnTo>
                  <a:pt x="10969879" y="0"/>
                </a:lnTo>
                <a:lnTo>
                  <a:pt x="10040264" y="0"/>
                </a:lnTo>
                <a:lnTo>
                  <a:pt x="10040264" y="50800"/>
                </a:lnTo>
                <a:lnTo>
                  <a:pt x="10040264" y="927100"/>
                </a:lnTo>
                <a:lnTo>
                  <a:pt x="10040264" y="10223487"/>
                </a:lnTo>
                <a:lnTo>
                  <a:pt x="9177325" y="10223487"/>
                </a:lnTo>
                <a:lnTo>
                  <a:pt x="9177325" y="9347187"/>
                </a:lnTo>
                <a:lnTo>
                  <a:pt x="10040264" y="9347187"/>
                </a:lnTo>
                <a:lnTo>
                  <a:pt x="10040264" y="9283687"/>
                </a:lnTo>
                <a:lnTo>
                  <a:pt x="9177325" y="9283687"/>
                </a:lnTo>
                <a:lnTo>
                  <a:pt x="9177325" y="8420087"/>
                </a:lnTo>
                <a:lnTo>
                  <a:pt x="10040264" y="8420087"/>
                </a:lnTo>
                <a:lnTo>
                  <a:pt x="10040264" y="8356587"/>
                </a:lnTo>
                <a:lnTo>
                  <a:pt x="9177325" y="8356587"/>
                </a:lnTo>
                <a:lnTo>
                  <a:pt x="9177325" y="7492987"/>
                </a:lnTo>
                <a:lnTo>
                  <a:pt x="10040264" y="7492987"/>
                </a:lnTo>
                <a:lnTo>
                  <a:pt x="10040264" y="7429487"/>
                </a:lnTo>
                <a:lnTo>
                  <a:pt x="9177325" y="7429487"/>
                </a:lnTo>
                <a:lnTo>
                  <a:pt x="9177325" y="6565900"/>
                </a:lnTo>
                <a:lnTo>
                  <a:pt x="10040264" y="6565900"/>
                </a:lnTo>
                <a:lnTo>
                  <a:pt x="10040264" y="6502400"/>
                </a:lnTo>
                <a:lnTo>
                  <a:pt x="9177325" y="6502400"/>
                </a:lnTo>
                <a:lnTo>
                  <a:pt x="9177325" y="5638800"/>
                </a:lnTo>
                <a:lnTo>
                  <a:pt x="10040264" y="5638800"/>
                </a:lnTo>
                <a:lnTo>
                  <a:pt x="10040264" y="5575300"/>
                </a:lnTo>
                <a:lnTo>
                  <a:pt x="9177325" y="5575300"/>
                </a:lnTo>
                <a:lnTo>
                  <a:pt x="9177325" y="4699000"/>
                </a:lnTo>
                <a:lnTo>
                  <a:pt x="10040264" y="4699000"/>
                </a:lnTo>
                <a:lnTo>
                  <a:pt x="10040264" y="4635500"/>
                </a:lnTo>
                <a:lnTo>
                  <a:pt x="9177325" y="4635500"/>
                </a:lnTo>
                <a:lnTo>
                  <a:pt x="9177325" y="3771900"/>
                </a:lnTo>
                <a:lnTo>
                  <a:pt x="10040264" y="3771900"/>
                </a:lnTo>
                <a:lnTo>
                  <a:pt x="10040264" y="3708400"/>
                </a:lnTo>
                <a:lnTo>
                  <a:pt x="9177325" y="3708400"/>
                </a:lnTo>
                <a:lnTo>
                  <a:pt x="9177325" y="2844800"/>
                </a:lnTo>
                <a:lnTo>
                  <a:pt x="10040264" y="2844800"/>
                </a:lnTo>
                <a:lnTo>
                  <a:pt x="10040264" y="2781300"/>
                </a:lnTo>
                <a:lnTo>
                  <a:pt x="9177325" y="2781300"/>
                </a:lnTo>
                <a:lnTo>
                  <a:pt x="9177325" y="1917700"/>
                </a:lnTo>
                <a:lnTo>
                  <a:pt x="10040264" y="1917700"/>
                </a:lnTo>
                <a:lnTo>
                  <a:pt x="10040264" y="1854200"/>
                </a:lnTo>
                <a:lnTo>
                  <a:pt x="9177325" y="1854200"/>
                </a:lnTo>
                <a:lnTo>
                  <a:pt x="9177325" y="990600"/>
                </a:lnTo>
                <a:lnTo>
                  <a:pt x="10040264" y="990600"/>
                </a:lnTo>
                <a:lnTo>
                  <a:pt x="10040264" y="927100"/>
                </a:lnTo>
                <a:lnTo>
                  <a:pt x="9177325" y="927100"/>
                </a:lnTo>
                <a:lnTo>
                  <a:pt x="9177325" y="50800"/>
                </a:lnTo>
                <a:lnTo>
                  <a:pt x="10040264" y="50800"/>
                </a:lnTo>
                <a:lnTo>
                  <a:pt x="10040264" y="0"/>
                </a:lnTo>
                <a:lnTo>
                  <a:pt x="9168346" y="0"/>
                </a:lnTo>
                <a:lnTo>
                  <a:pt x="9119641" y="0"/>
                </a:lnTo>
                <a:lnTo>
                  <a:pt x="9110650" y="0"/>
                </a:lnTo>
                <a:lnTo>
                  <a:pt x="9110650" y="50800"/>
                </a:lnTo>
                <a:lnTo>
                  <a:pt x="9110650" y="10223487"/>
                </a:lnTo>
                <a:lnTo>
                  <a:pt x="8247735" y="10223487"/>
                </a:lnTo>
                <a:lnTo>
                  <a:pt x="8247735" y="9347187"/>
                </a:lnTo>
                <a:lnTo>
                  <a:pt x="9110650" y="9347187"/>
                </a:lnTo>
                <a:lnTo>
                  <a:pt x="9110650" y="9283687"/>
                </a:lnTo>
                <a:lnTo>
                  <a:pt x="8247735" y="9283687"/>
                </a:lnTo>
                <a:lnTo>
                  <a:pt x="8247735" y="8420087"/>
                </a:lnTo>
                <a:lnTo>
                  <a:pt x="9110650" y="8420087"/>
                </a:lnTo>
                <a:lnTo>
                  <a:pt x="9110650" y="8356587"/>
                </a:lnTo>
                <a:lnTo>
                  <a:pt x="8247735" y="8356587"/>
                </a:lnTo>
                <a:lnTo>
                  <a:pt x="8247735" y="7492987"/>
                </a:lnTo>
                <a:lnTo>
                  <a:pt x="9110650" y="7492987"/>
                </a:lnTo>
                <a:lnTo>
                  <a:pt x="9110650" y="7429487"/>
                </a:lnTo>
                <a:lnTo>
                  <a:pt x="8247735" y="7429487"/>
                </a:lnTo>
                <a:lnTo>
                  <a:pt x="8247735" y="6565900"/>
                </a:lnTo>
                <a:lnTo>
                  <a:pt x="9110650" y="6565900"/>
                </a:lnTo>
                <a:lnTo>
                  <a:pt x="9110650" y="6502400"/>
                </a:lnTo>
                <a:lnTo>
                  <a:pt x="8247735" y="6502400"/>
                </a:lnTo>
                <a:lnTo>
                  <a:pt x="8247735" y="5638800"/>
                </a:lnTo>
                <a:lnTo>
                  <a:pt x="9110650" y="5638800"/>
                </a:lnTo>
                <a:lnTo>
                  <a:pt x="9110650" y="5575300"/>
                </a:lnTo>
                <a:lnTo>
                  <a:pt x="8247735" y="5575300"/>
                </a:lnTo>
                <a:lnTo>
                  <a:pt x="8247735" y="4699000"/>
                </a:lnTo>
                <a:lnTo>
                  <a:pt x="9110650" y="4699000"/>
                </a:lnTo>
                <a:lnTo>
                  <a:pt x="9110650" y="4635500"/>
                </a:lnTo>
                <a:lnTo>
                  <a:pt x="8247735" y="4635500"/>
                </a:lnTo>
                <a:lnTo>
                  <a:pt x="8247735" y="3771900"/>
                </a:lnTo>
                <a:lnTo>
                  <a:pt x="9110650" y="3771900"/>
                </a:lnTo>
                <a:lnTo>
                  <a:pt x="9110650" y="3708400"/>
                </a:lnTo>
                <a:lnTo>
                  <a:pt x="8247735" y="3708400"/>
                </a:lnTo>
                <a:lnTo>
                  <a:pt x="8247735" y="2844800"/>
                </a:lnTo>
                <a:lnTo>
                  <a:pt x="9110650" y="2844800"/>
                </a:lnTo>
                <a:lnTo>
                  <a:pt x="9110650" y="2781300"/>
                </a:lnTo>
                <a:lnTo>
                  <a:pt x="8247735" y="2781300"/>
                </a:lnTo>
                <a:lnTo>
                  <a:pt x="8247735" y="1917700"/>
                </a:lnTo>
                <a:lnTo>
                  <a:pt x="9110650" y="1917700"/>
                </a:lnTo>
                <a:lnTo>
                  <a:pt x="9110650" y="1854200"/>
                </a:lnTo>
                <a:lnTo>
                  <a:pt x="8247735" y="1854200"/>
                </a:lnTo>
                <a:lnTo>
                  <a:pt x="8247735" y="990600"/>
                </a:lnTo>
                <a:lnTo>
                  <a:pt x="9110650" y="990600"/>
                </a:lnTo>
                <a:lnTo>
                  <a:pt x="9110650" y="927100"/>
                </a:lnTo>
                <a:lnTo>
                  <a:pt x="8247735" y="927100"/>
                </a:lnTo>
                <a:lnTo>
                  <a:pt x="8247735" y="50800"/>
                </a:lnTo>
                <a:lnTo>
                  <a:pt x="9110650" y="50800"/>
                </a:lnTo>
                <a:lnTo>
                  <a:pt x="9110650" y="0"/>
                </a:lnTo>
                <a:lnTo>
                  <a:pt x="8186382" y="0"/>
                </a:lnTo>
                <a:lnTo>
                  <a:pt x="8186382" y="50800"/>
                </a:lnTo>
                <a:lnTo>
                  <a:pt x="8186382" y="927100"/>
                </a:lnTo>
                <a:lnTo>
                  <a:pt x="8186382" y="10223487"/>
                </a:lnTo>
                <a:lnTo>
                  <a:pt x="7318121" y="10223487"/>
                </a:lnTo>
                <a:lnTo>
                  <a:pt x="7318121" y="9347187"/>
                </a:lnTo>
                <a:lnTo>
                  <a:pt x="8186382" y="9347187"/>
                </a:lnTo>
                <a:lnTo>
                  <a:pt x="8186382" y="9283687"/>
                </a:lnTo>
                <a:lnTo>
                  <a:pt x="7318121" y="9283687"/>
                </a:lnTo>
                <a:lnTo>
                  <a:pt x="7318121" y="8420087"/>
                </a:lnTo>
                <a:lnTo>
                  <a:pt x="8186382" y="8420087"/>
                </a:lnTo>
                <a:lnTo>
                  <a:pt x="8186382" y="8356587"/>
                </a:lnTo>
                <a:lnTo>
                  <a:pt x="7318121" y="8356587"/>
                </a:lnTo>
                <a:lnTo>
                  <a:pt x="7318121" y="7492987"/>
                </a:lnTo>
                <a:lnTo>
                  <a:pt x="8186382" y="7492987"/>
                </a:lnTo>
                <a:lnTo>
                  <a:pt x="8186382" y="7429487"/>
                </a:lnTo>
                <a:lnTo>
                  <a:pt x="7318121" y="7429487"/>
                </a:lnTo>
                <a:lnTo>
                  <a:pt x="7318121" y="6565900"/>
                </a:lnTo>
                <a:lnTo>
                  <a:pt x="8186382" y="6565900"/>
                </a:lnTo>
                <a:lnTo>
                  <a:pt x="8186382" y="6502400"/>
                </a:lnTo>
                <a:lnTo>
                  <a:pt x="7318121" y="6502400"/>
                </a:lnTo>
                <a:lnTo>
                  <a:pt x="7318121" y="5638800"/>
                </a:lnTo>
                <a:lnTo>
                  <a:pt x="8186382" y="5638800"/>
                </a:lnTo>
                <a:lnTo>
                  <a:pt x="8186382" y="5575300"/>
                </a:lnTo>
                <a:lnTo>
                  <a:pt x="7318121" y="5575300"/>
                </a:lnTo>
                <a:lnTo>
                  <a:pt x="7318121" y="4699000"/>
                </a:lnTo>
                <a:lnTo>
                  <a:pt x="8186382" y="4699000"/>
                </a:lnTo>
                <a:lnTo>
                  <a:pt x="8186382" y="4635500"/>
                </a:lnTo>
                <a:lnTo>
                  <a:pt x="7318121" y="4635500"/>
                </a:lnTo>
                <a:lnTo>
                  <a:pt x="7318121" y="3771900"/>
                </a:lnTo>
                <a:lnTo>
                  <a:pt x="8186382" y="3771900"/>
                </a:lnTo>
                <a:lnTo>
                  <a:pt x="8186382" y="3708400"/>
                </a:lnTo>
                <a:lnTo>
                  <a:pt x="7318121" y="3708400"/>
                </a:lnTo>
                <a:lnTo>
                  <a:pt x="7318121" y="2844800"/>
                </a:lnTo>
                <a:lnTo>
                  <a:pt x="8186382" y="2844800"/>
                </a:lnTo>
                <a:lnTo>
                  <a:pt x="8186382" y="2781300"/>
                </a:lnTo>
                <a:lnTo>
                  <a:pt x="7318121" y="2781300"/>
                </a:lnTo>
                <a:lnTo>
                  <a:pt x="7318121" y="1917700"/>
                </a:lnTo>
                <a:lnTo>
                  <a:pt x="8186382" y="1917700"/>
                </a:lnTo>
                <a:lnTo>
                  <a:pt x="8186382" y="1854200"/>
                </a:lnTo>
                <a:lnTo>
                  <a:pt x="7318121" y="1854200"/>
                </a:lnTo>
                <a:lnTo>
                  <a:pt x="7318121" y="990600"/>
                </a:lnTo>
                <a:lnTo>
                  <a:pt x="8186382" y="990600"/>
                </a:lnTo>
                <a:lnTo>
                  <a:pt x="8186382" y="927100"/>
                </a:lnTo>
                <a:lnTo>
                  <a:pt x="7318121" y="927100"/>
                </a:lnTo>
                <a:lnTo>
                  <a:pt x="7318121" y="50800"/>
                </a:lnTo>
                <a:lnTo>
                  <a:pt x="8186382" y="50800"/>
                </a:lnTo>
                <a:lnTo>
                  <a:pt x="8186382" y="0"/>
                </a:lnTo>
                <a:lnTo>
                  <a:pt x="7256767" y="0"/>
                </a:lnTo>
                <a:lnTo>
                  <a:pt x="7256767" y="50800"/>
                </a:lnTo>
                <a:lnTo>
                  <a:pt x="7256767" y="927100"/>
                </a:lnTo>
                <a:lnTo>
                  <a:pt x="7256767" y="10223487"/>
                </a:lnTo>
                <a:lnTo>
                  <a:pt x="6388532" y="10223487"/>
                </a:lnTo>
                <a:lnTo>
                  <a:pt x="6388532" y="9347187"/>
                </a:lnTo>
                <a:lnTo>
                  <a:pt x="7256767" y="9347187"/>
                </a:lnTo>
                <a:lnTo>
                  <a:pt x="7256767" y="9283687"/>
                </a:lnTo>
                <a:lnTo>
                  <a:pt x="6388532" y="9283687"/>
                </a:lnTo>
                <a:lnTo>
                  <a:pt x="6388532" y="8420087"/>
                </a:lnTo>
                <a:lnTo>
                  <a:pt x="7256767" y="8420087"/>
                </a:lnTo>
                <a:lnTo>
                  <a:pt x="7256767" y="8356587"/>
                </a:lnTo>
                <a:lnTo>
                  <a:pt x="6388532" y="8356587"/>
                </a:lnTo>
                <a:lnTo>
                  <a:pt x="6388532" y="7492987"/>
                </a:lnTo>
                <a:lnTo>
                  <a:pt x="7256767" y="7492987"/>
                </a:lnTo>
                <a:lnTo>
                  <a:pt x="7256767" y="7429487"/>
                </a:lnTo>
                <a:lnTo>
                  <a:pt x="6388532" y="7429487"/>
                </a:lnTo>
                <a:lnTo>
                  <a:pt x="6388532" y="6565900"/>
                </a:lnTo>
                <a:lnTo>
                  <a:pt x="7256767" y="6565900"/>
                </a:lnTo>
                <a:lnTo>
                  <a:pt x="7256767" y="6502400"/>
                </a:lnTo>
                <a:lnTo>
                  <a:pt x="6388532" y="6502400"/>
                </a:lnTo>
                <a:lnTo>
                  <a:pt x="6388532" y="5638800"/>
                </a:lnTo>
                <a:lnTo>
                  <a:pt x="7256767" y="5638800"/>
                </a:lnTo>
                <a:lnTo>
                  <a:pt x="7256767" y="5575300"/>
                </a:lnTo>
                <a:lnTo>
                  <a:pt x="6388532" y="5575300"/>
                </a:lnTo>
                <a:lnTo>
                  <a:pt x="6388532" y="4699000"/>
                </a:lnTo>
                <a:lnTo>
                  <a:pt x="7256767" y="4699000"/>
                </a:lnTo>
                <a:lnTo>
                  <a:pt x="7256767" y="4635500"/>
                </a:lnTo>
                <a:lnTo>
                  <a:pt x="6388532" y="4635500"/>
                </a:lnTo>
                <a:lnTo>
                  <a:pt x="6388532" y="3771900"/>
                </a:lnTo>
                <a:lnTo>
                  <a:pt x="7256767" y="3771900"/>
                </a:lnTo>
                <a:lnTo>
                  <a:pt x="7256767" y="3708400"/>
                </a:lnTo>
                <a:lnTo>
                  <a:pt x="6388532" y="3708400"/>
                </a:lnTo>
                <a:lnTo>
                  <a:pt x="6388532" y="2844800"/>
                </a:lnTo>
                <a:lnTo>
                  <a:pt x="7256767" y="2844800"/>
                </a:lnTo>
                <a:lnTo>
                  <a:pt x="7256767" y="2781300"/>
                </a:lnTo>
                <a:lnTo>
                  <a:pt x="6388532" y="2781300"/>
                </a:lnTo>
                <a:lnTo>
                  <a:pt x="6388532" y="1917700"/>
                </a:lnTo>
                <a:lnTo>
                  <a:pt x="7256767" y="1917700"/>
                </a:lnTo>
                <a:lnTo>
                  <a:pt x="7256767" y="1854200"/>
                </a:lnTo>
                <a:lnTo>
                  <a:pt x="6388532" y="1854200"/>
                </a:lnTo>
                <a:lnTo>
                  <a:pt x="6388532" y="990600"/>
                </a:lnTo>
                <a:lnTo>
                  <a:pt x="7256767" y="990600"/>
                </a:lnTo>
                <a:lnTo>
                  <a:pt x="7256767" y="927100"/>
                </a:lnTo>
                <a:lnTo>
                  <a:pt x="6388532" y="927100"/>
                </a:lnTo>
                <a:lnTo>
                  <a:pt x="6388532" y="50800"/>
                </a:lnTo>
                <a:lnTo>
                  <a:pt x="7256767" y="50800"/>
                </a:lnTo>
                <a:lnTo>
                  <a:pt x="7256767" y="0"/>
                </a:lnTo>
                <a:lnTo>
                  <a:pt x="6327178" y="0"/>
                </a:lnTo>
                <a:lnTo>
                  <a:pt x="6327178" y="50800"/>
                </a:lnTo>
                <a:lnTo>
                  <a:pt x="6327178" y="927100"/>
                </a:lnTo>
                <a:lnTo>
                  <a:pt x="6327178" y="10223487"/>
                </a:lnTo>
                <a:lnTo>
                  <a:pt x="5458917" y="10223487"/>
                </a:lnTo>
                <a:lnTo>
                  <a:pt x="5458917" y="9347187"/>
                </a:lnTo>
                <a:lnTo>
                  <a:pt x="6327178" y="9347187"/>
                </a:lnTo>
                <a:lnTo>
                  <a:pt x="6327178" y="9283687"/>
                </a:lnTo>
                <a:lnTo>
                  <a:pt x="5458917" y="9283687"/>
                </a:lnTo>
                <a:lnTo>
                  <a:pt x="5458917" y="8420087"/>
                </a:lnTo>
                <a:lnTo>
                  <a:pt x="6327178" y="8420087"/>
                </a:lnTo>
                <a:lnTo>
                  <a:pt x="6327178" y="8356587"/>
                </a:lnTo>
                <a:lnTo>
                  <a:pt x="5458917" y="8356587"/>
                </a:lnTo>
                <a:lnTo>
                  <a:pt x="5458917" y="7492987"/>
                </a:lnTo>
                <a:lnTo>
                  <a:pt x="6327178" y="7492987"/>
                </a:lnTo>
                <a:lnTo>
                  <a:pt x="6327178" y="7429487"/>
                </a:lnTo>
                <a:lnTo>
                  <a:pt x="5458917" y="7429487"/>
                </a:lnTo>
                <a:lnTo>
                  <a:pt x="5458917" y="6565900"/>
                </a:lnTo>
                <a:lnTo>
                  <a:pt x="6327178" y="6565900"/>
                </a:lnTo>
                <a:lnTo>
                  <a:pt x="6327178" y="6502400"/>
                </a:lnTo>
                <a:lnTo>
                  <a:pt x="5458917" y="6502400"/>
                </a:lnTo>
                <a:lnTo>
                  <a:pt x="5458917" y="5638800"/>
                </a:lnTo>
                <a:lnTo>
                  <a:pt x="6327178" y="5638800"/>
                </a:lnTo>
                <a:lnTo>
                  <a:pt x="6327178" y="5575300"/>
                </a:lnTo>
                <a:lnTo>
                  <a:pt x="5458917" y="5575300"/>
                </a:lnTo>
                <a:lnTo>
                  <a:pt x="5458917" y="4699000"/>
                </a:lnTo>
                <a:lnTo>
                  <a:pt x="6327178" y="4699000"/>
                </a:lnTo>
                <a:lnTo>
                  <a:pt x="6327178" y="4635500"/>
                </a:lnTo>
                <a:lnTo>
                  <a:pt x="5458917" y="4635500"/>
                </a:lnTo>
                <a:lnTo>
                  <a:pt x="5458917" y="3771900"/>
                </a:lnTo>
                <a:lnTo>
                  <a:pt x="6327178" y="3771900"/>
                </a:lnTo>
                <a:lnTo>
                  <a:pt x="6327178" y="3708400"/>
                </a:lnTo>
                <a:lnTo>
                  <a:pt x="5458917" y="3708400"/>
                </a:lnTo>
                <a:lnTo>
                  <a:pt x="5458917" y="2844800"/>
                </a:lnTo>
                <a:lnTo>
                  <a:pt x="6327178" y="2844800"/>
                </a:lnTo>
                <a:lnTo>
                  <a:pt x="6327178" y="2781300"/>
                </a:lnTo>
                <a:lnTo>
                  <a:pt x="5458917" y="2781300"/>
                </a:lnTo>
                <a:lnTo>
                  <a:pt x="5458917" y="1917700"/>
                </a:lnTo>
                <a:lnTo>
                  <a:pt x="6327178" y="1917700"/>
                </a:lnTo>
                <a:lnTo>
                  <a:pt x="6327178" y="1854200"/>
                </a:lnTo>
                <a:lnTo>
                  <a:pt x="5458917" y="1854200"/>
                </a:lnTo>
                <a:lnTo>
                  <a:pt x="5458917" y="990600"/>
                </a:lnTo>
                <a:lnTo>
                  <a:pt x="6327178" y="990600"/>
                </a:lnTo>
                <a:lnTo>
                  <a:pt x="6327178" y="927100"/>
                </a:lnTo>
                <a:lnTo>
                  <a:pt x="5458917" y="927100"/>
                </a:lnTo>
                <a:lnTo>
                  <a:pt x="5458917" y="50800"/>
                </a:lnTo>
                <a:lnTo>
                  <a:pt x="6327178" y="50800"/>
                </a:lnTo>
                <a:lnTo>
                  <a:pt x="6327178" y="0"/>
                </a:lnTo>
                <a:lnTo>
                  <a:pt x="5397563" y="0"/>
                </a:lnTo>
                <a:lnTo>
                  <a:pt x="5397563" y="50800"/>
                </a:lnTo>
                <a:lnTo>
                  <a:pt x="5397563" y="927100"/>
                </a:lnTo>
                <a:lnTo>
                  <a:pt x="5397563" y="10223487"/>
                </a:lnTo>
                <a:lnTo>
                  <a:pt x="4529328" y="10223487"/>
                </a:lnTo>
                <a:lnTo>
                  <a:pt x="4529328" y="9347187"/>
                </a:lnTo>
                <a:lnTo>
                  <a:pt x="5397563" y="9347187"/>
                </a:lnTo>
                <a:lnTo>
                  <a:pt x="5397563" y="9283687"/>
                </a:lnTo>
                <a:lnTo>
                  <a:pt x="4529328" y="9283687"/>
                </a:lnTo>
                <a:lnTo>
                  <a:pt x="4529328" y="8420087"/>
                </a:lnTo>
                <a:lnTo>
                  <a:pt x="5397563" y="8420087"/>
                </a:lnTo>
                <a:lnTo>
                  <a:pt x="5397563" y="8356587"/>
                </a:lnTo>
                <a:lnTo>
                  <a:pt x="4529328" y="8356587"/>
                </a:lnTo>
                <a:lnTo>
                  <a:pt x="4529328" y="7492987"/>
                </a:lnTo>
                <a:lnTo>
                  <a:pt x="5397563" y="7492987"/>
                </a:lnTo>
                <a:lnTo>
                  <a:pt x="5397563" y="7429487"/>
                </a:lnTo>
                <a:lnTo>
                  <a:pt x="4529328" y="7429487"/>
                </a:lnTo>
                <a:lnTo>
                  <a:pt x="4529328" y="6565900"/>
                </a:lnTo>
                <a:lnTo>
                  <a:pt x="5397563" y="6565900"/>
                </a:lnTo>
                <a:lnTo>
                  <a:pt x="5397563" y="6502400"/>
                </a:lnTo>
                <a:lnTo>
                  <a:pt x="4529328" y="6502400"/>
                </a:lnTo>
                <a:lnTo>
                  <a:pt x="4529328" y="5638800"/>
                </a:lnTo>
                <a:lnTo>
                  <a:pt x="5397563" y="5638800"/>
                </a:lnTo>
                <a:lnTo>
                  <a:pt x="5397563" y="5575300"/>
                </a:lnTo>
                <a:lnTo>
                  <a:pt x="4529328" y="5575300"/>
                </a:lnTo>
                <a:lnTo>
                  <a:pt x="4529328" y="4699000"/>
                </a:lnTo>
                <a:lnTo>
                  <a:pt x="5397563" y="4699000"/>
                </a:lnTo>
                <a:lnTo>
                  <a:pt x="5397563" y="4635500"/>
                </a:lnTo>
                <a:lnTo>
                  <a:pt x="4529328" y="4635500"/>
                </a:lnTo>
                <a:lnTo>
                  <a:pt x="4529328" y="3771900"/>
                </a:lnTo>
                <a:lnTo>
                  <a:pt x="5397563" y="3771900"/>
                </a:lnTo>
                <a:lnTo>
                  <a:pt x="5397563" y="3708400"/>
                </a:lnTo>
                <a:lnTo>
                  <a:pt x="4529328" y="3708400"/>
                </a:lnTo>
                <a:lnTo>
                  <a:pt x="4529328" y="2844800"/>
                </a:lnTo>
                <a:lnTo>
                  <a:pt x="5397563" y="2844800"/>
                </a:lnTo>
                <a:lnTo>
                  <a:pt x="5397563" y="2781300"/>
                </a:lnTo>
                <a:lnTo>
                  <a:pt x="4529328" y="2781300"/>
                </a:lnTo>
                <a:lnTo>
                  <a:pt x="4529328" y="1917700"/>
                </a:lnTo>
                <a:lnTo>
                  <a:pt x="5397563" y="1917700"/>
                </a:lnTo>
                <a:lnTo>
                  <a:pt x="5397563" y="1854200"/>
                </a:lnTo>
                <a:lnTo>
                  <a:pt x="4529328" y="1854200"/>
                </a:lnTo>
                <a:lnTo>
                  <a:pt x="4529328" y="990600"/>
                </a:lnTo>
                <a:lnTo>
                  <a:pt x="5397563" y="990600"/>
                </a:lnTo>
                <a:lnTo>
                  <a:pt x="5397563" y="927100"/>
                </a:lnTo>
                <a:lnTo>
                  <a:pt x="4529328" y="927100"/>
                </a:lnTo>
                <a:lnTo>
                  <a:pt x="4529328" y="50800"/>
                </a:lnTo>
                <a:lnTo>
                  <a:pt x="5397563" y="50800"/>
                </a:lnTo>
                <a:lnTo>
                  <a:pt x="5397563" y="0"/>
                </a:lnTo>
                <a:lnTo>
                  <a:pt x="4467974" y="0"/>
                </a:lnTo>
                <a:lnTo>
                  <a:pt x="4467974" y="50800"/>
                </a:lnTo>
                <a:lnTo>
                  <a:pt x="4467974" y="927100"/>
                </a:lnTo>
                <a:lnTo>
                  <a:pt x="4467974" y="10223487"/>
                </a:lnTo>
                <a:lnTo>
                  <a:pt x="3599713" y="10223487"/>
                </a:lnTo>
                <a:lnTo>
                  <a:pt x="3599713" y="9347187"/>
                </a:lnTo>
                <a:lnTo>
                  <a:pt x="4467974" y="9347187"/>
                </a:lnTo>
                <a:lnTo>
                  <a:pt x="4467974" y="9283687"/>
                </a:lnTo>
                <a:lnTo>
                  <a:pt x="3599713" y="9283687"/>
                </a:lnTo>
                <a:lnTo>
                  <a:pt x="3599713" y="8420087"/>
                </a:lnTo>
                <a:lnTo>
                  <a:pt x="4467974" y="8420087"/>
                </a:lnTo>
                <a:lnTo>
                  <a:pt x="4467974" y="8356587"/>
                </a:lnTo>
                <a:lnTo>
                  <a:pt x="3599713" y="8356587"/>
                </a:lnTo>
                <a:lnTo>
                  <a:pt x="3599713" y="7492987"/>
                </a:lnTo>
                <a:lnTo>
                  <a:pt x="4467974" y="7492987"/>
                </a:lnTo>
                <a:lnTo>
                  <a:pt x="4467974" y="7429487"/>
                </a:lnTo>
                <a:lnTo>
                  <a:pt x="3599713" y="7429487"/>
                </a:lnTo>
                <a:lnTo>
                  <a:pt x="3599713" y="6565900"/>
                </a:lnTo>
                <a:lnTo>
                  <a:pt x="4467974" y="6565900"/>
                </a:lnTo>
                <a:lnTo>
                  <a:pt x="4467974" y="6502400"/>
                </a:lnTo>
                <a:lnTo>
                  <a:pt x="3599713" y="6502400"/>
                </a:lnTo>
                <a:lnTo>
                  <a:pt x="3599713" y="5638800"/>
                </a:lnTo>
                <a:lnTo>
                  <a:pt x="4467974" y="5638800"/>
                </a:lnTo>
                <a:lnTo>
                  <a:pt x="4467974" y="5575300"/>
                </a:lnTo>
                <a:lnTo>
                  <a:pt x="3599713" y="5575300"/>
                </a:lnTo>
                <a:lnTo>
                  <a:pt x="3599713" y="4699000"/>
                </a:lnTo>
                <a:lnTo>
                  <a:pt x="4467974" y="4699000"/>
                </a:lnTo>
                <a:lnTo>
                  <a:pt x="4467974" y="4635500"/>
                </a:lnTo>
                <a:lnTo>
                  <a:pt x="3599713" y="4635500"/>
                </a:lnTo>
                <a:lnTo>
                  <a:pt x="3599713" y="3771900"/>
                </a:lnTo>
                <a:lnTo>
                  <a:pt x="4467974" y="3771900"/>
                </a:lnTo>
                <a:lnTo>
                  <a:pt x="4467974" y="3708400"/>
                </a:lnTo>
                <a:lnTo>
                  <a:pt x="3599713" y="3708400"/>
                </a:lnTo>
                <a:lnTo>
                  <a:pt x="3599713" y="2844800"/>
                </a:lnTo>
                <a:lnTo>
                  <a:pt x="4467974" y="2844800"/>
                </a:lnTo>
                <a:lnTo>
                  <a:pt x="4467974" y="2781300"/>
                </a:lnTo>
                <a:lnTo>
                  <a:pt x="3599713" y="2781300"/>
                </a:lnTo>
                <a:lnTo>
                  <a:pt x="3599713" y="1917700"/>
                </a:lnTo>
                <a:lnTo>
                  <a:pt x="4467974" y="1917700"/>
                </a:lnTo>
                <a:lnTo>
                  <a:pt x="4467974" y="1854200"/>
                </a:lnTo>
                <a:lnTo>
                  <a:pt x="3599713" y="1854200"/>
                </a:lnTo>
                <a:lnTo>
                  <a:pt x="3599713" y="990600"/>
                </a:lnTo>
                <a:lnTo>
                  <a:pt x="4467974" y="990600"/>
                </a:lnTo>
                <a:lnTo>
                  <a:pt x="4467974" y="927100"/>
                </a:lnTo>
                <a:lnTo>
                  <a:pt x="3599713" y="927100"/>
                </a:lnTo>
                <a:lnTo>
                  <a:pt x="3599713" y="50800"/>
                </a:lnTo>
                <a:lnTo>
                  <a:pt x="4467974" y="50800"/>
                </a:lnTo>
                <a:lnTo>
                  <a:pt x="4467974" y="0"/>
                </a:lnTo>
                <a:lnTo>
                  <a:pt x="3538359" y="0"/>
                </a:lnTo>
                <a:lnTo>
                  <a:pt x="3538359" y="50800"/>
                </a:lnTo>
                <a:lnTo>
                  <a:pt x="3538359" y="927100"/>
                </a:lnTo>
                <a:lnTo>
                  <a:pt x="3538359" y="10223487"/>
                </a:lnTo>
                <a:lnTo>
                  <a:pt x="2670098" y="10223487"/>
                </a:lnTo>
                <a:lnTo>
                  <a:pt x="2670098" y="9347187"/>
                </a:lnTo>
                <a:lnTo>
                  <a:pt x="3538359" y="9347187"/>
                </a:lnTo>
                <a:lnTo>
                  <a:pt x="3538359" y="9283687"/>
                </a:lnTo>
                <a:lnTo>
                  <a:pt x="2670098" y="9283687"/>
                </a:lnTo>
                <a:lnTo>
                  <a:pt x="2670098" y="8420087"/>
                </a:lnTo>
                <a:lnTo>
                  <a:pt x="3538359" y="8420087"/>
                </a:lnTo>
                <a:lnTo>
                  <a:pt x="3538359" y="8356587"/>
                </a:lnTo>
                <a:lnTo>
                  <a:pt x="2670098" y="8356587"/>
                </a:lnTo>
                <a:lnTo>
                  <a:pt x="2670098" y="7492987"/>
                </a:lnTo>
                <a:lnTo>
                  <a:pt x="3538359" y="7492987"/>
                </a:lnTo>
                <a:lnTo>
                  <a:pt x="3538359" y="7429487"/>
                </a:lnTo>
                <a:lnTo>
                  <a:pt x="2670098" y="7429487"/>
                </a:lnTo>
                <a:lnTo>
                  <a:pt x="2670098" y="6565900"/>
                </a:lnTo>
                <a:lnTo>
                  <a:pt x="3538359" y="6565900"/>
                </a:lnTo>
                <a:lnTo>
                  <a:pt x="3538359" y="6502400"/>
                </a:lnTo>
                <a:lnTo>
                  <a:pt x="2670098" y="6502400"/>
                </a:lnTo>
                <a:lnTo>
                  <a:pt x="2670098" y="5638800"/>
                </a:lnTo>
                <a:lnTo>
                  <a:pt x="3538359" y="5638800"/>
                </a:lnTo>
                <a:lnTo>
                  <a:pt x="3538359" y="5575300"/>
                </a:lnTo>
                <a:lnTo>
                  <a:pt x="2670098" y="5575300"/>
                </a:lnTo>
                <a:lnTo>
                  <a:pt x="2670098" y="4699000"/>
                </a:lnTo>
                <a:lnTo>
                  <a:pt x="3538359" y="4699000"/>
                </a:lnTo>
                <a:lnTo>
                  <a:pt x="3538359" y="4635500"/>
                </a:lnTo>
                <a:lnTo>
                  <a:pt x="2670098" y="4635500"/>
                </a:lnTo>
                <a:lnTo>
                  <a:pt x="2670098" y="3771900"/>
                </a:lnTo>
                <a:lnTo>
                  <a:pt x="3538359" y="3771900"/>
                </a:lnTo>
                <a:lnTo>
                  <a:pt x="3538359" y="3708400"/>
                </a:lnTo>
                <a:lnTo>
                  <a:pt x="2670098" y="3708400"/>
                </a:lnTo>
                <a:lnTo>
                  <a:pt x="2670098" y="2844800"/>
                </a:lnTo>
                <a:lnTo>
                  <a:pt x="3538359" y="2844800"/>
                </a:lnTo>
                <a:lnTo>
                  <a:pt x="3538359" y="2781300"/>
                </a:lnTo>
                <a:lnTo>
                  <a:pt x="2670098" y="2781300"/>
                </a:lnTo>
                <a:lnTo>
                  <a:pt x="2670098" y="1917700"/>
                </a:lnTo>
                <a:lnTo>
                  <a:pt x="3538359" y="1917700"/>
                </a:lnTo>
                <a:lnTo>
                  <a:pt x="3538359" y="1854200"/>
                </a:lnTo>
                <a:lnTo>
                  <a:pt x="2670098" y="1854200"/>
                </a:lnTo>
                <a:lnTo>
                  <a:pt x="2670098" y="990600"/>
                </a:lnTo>
                <a:lnTo>
                  <a:pt x="3538359" y="990600"/>
                </a:lnTo>
                <a:lnTo>
                  <a:pt x="3538359" y="927100"/>
                </a:lnTo>
                <a:lnTo>
                  <a:pt x="2670098" y="927100"/>
                </a:lnTo>
                <a:lnTo>
                  <a:pt x="2670098" y="50800"/>
                </a:lnTo>
                <a:lnTo>
                  <a:pt x="3538359" y="50800"/>
                </a:lnTo>
                <a:lnTo>
                  <a:pt x="3538359" y="0"/>
                </a:lnTo>
                <a:lnTo>
                  <a:pt x="2608770" y="0"/>
                </a:lnTo>
                <a:lnTo>
                  <a:pt x="2608770" y="5638800"/>
                </a:lnTo>
                <a:lnTo>
                  <a:pt x="2608770" y="6502400"/>
                </a:lnTo>
                <a:lnTo>
                  <a:pt x="2608770" y="10223487"/>
                </a:lnTo>
                <a:lnTo>
                  <a:pt x="1740509" y="10223487"/>
                </a:lnTo>
                <a:lnTo>
                  <a:pt x="1740509" y="9347187"/>
                </a:lnTo>
                <a:lnTo>
                  <a:pt x="2608770" y="9347187"/>
                </a:lnTo>
                <a:lnTo>
                  <a:pt x="2608770" y="9283687"/>
                </a:lnTo>
                <a:lnTo>
                  <a:pt x="1740509" y="9283687"/>
                </a:lnTo>
                <a:lnTo>
                  <a:pt x="1740509" y="8420087"/>
                </a:lnTo>
                <a:lnTo>
                  <a:pt x="2608770" y="8420087"/>
                </a:lnTo>
                <a:lnTo>
                  <a:pt x="2608770" y="7429487"/>
                </a:lnTo>
                <a:lnTo>
                  <a:pt x="2608745" y="7492987"/>
                </a:lnTo>
                <a:lnTo>
                  <a:pt x="2608745" y="8356587"/>
                </a:lnTo>
                <a:lnTo>
                  <a:pt x="1740484" y="8356587"/>
                </a:lnTo>
                <a:lnTo>
                  <a:pt x="1740484" y="7492987"/>
                </a:lnTo>
                <a:lnTo>
                  <a:pt x="2608745" y="7492987"/>
                </a:lnTo>
                <a:lnTo>
                  <a:pt x="2608745" y="7429487"/>
                </a:lnTo>
                <a:lnTo>
                  <a:pt x="1740509" y="7429487"/>
                </a:lnTo>
                <a:lnTo>
                  <a:pt x="1740509" y="6565900"/>
                </a:lnTo>
                <a:lnTo>
                  <a:pt x="2608770" y="6565900"/>
                </a:lnTo>
                <a:lnTo>
                  <a:pt x="2608770" y="6502400"/>
                </a:lnTo>
                <a:lnTo>
                  <a:pt x="1740509" y="6502400"/>
                </a:lnTo>
                <a:lnTo>
                  <a:pt x="1740509" y="5638800"/>
                </a:lnTo>
                <a:lnTo>
                  <a:pt x="2608770" y="5638800"/>
                </a:lnTo>
                <a:lnTo>
                  <a:pt x="2608770" y="0"/>
                </a:lnTo>
                <a:lnTo>
                  <a:pt x="2608745" y="50800"/>
                </a:lnTo>
                <a:lnTo>
                  <a:pt x="2608745" y="927100"/>
                </a:lnTo>
                <a:lnTo>
                  <a:pt x="2608745" y="5575300"/>
                </a:lnTo>
                <a:lnTo>
                  <a:pt x="1740484" y="5575300"/>
                </a:lnTo>
                <a:lnTo>
                  <a:pt x="1740484" y="4699000"/>
                </a:lnTo>
                <a:lnTo>
                  <a:pt x="2608745" y="4699000"/>
                </a:lnTo>
                <a:lnTo>
                  <a:pt x="2608745" y="4635500"/>
                </a:lnTo>
                <a:lnTo>
                  <a:pt x="1740484" y="4635500"/>
                </a:lnTo>
                <a:lnTo>
                  <a:pt x="1740484" y="3771900"/>
                </a:lnTo>
                <a:lnTo>
                  <a:pt x="2608745" y="3771900"/>
                </a:lnTo>
                <a:lnTo>
                  <a:pt x="2608745" y="3708400"/>
                </a:lnTo>
                <a:lnTo>
                  <a:pt x="1740484" y="3708400"/>
                </a:lnTo>
                <a:lnTo>
                  <a:pt x="1740484" y="2844800"/>
                </a:lnTo>
                <a:lnTo>
                  <a:pt x="2608745" y="2844800"/>
                </a:lnTo>
                <a:lnTo>
                  <a:pt x="2608745" y="2781300"/>
                </a:lnTo>
                <a:lnTo>
                  <a:pt x="1740484" y="2781300"/>
                </a:lnTo>
                <a:lnTo>
                  <a:pt x="1740484" y="1917700"/>
                </a:lnTo>
                <a:lnTo>
                  <a:pt x="2608745" y="1917700"/>
                </a:lnTo>
                <a:lnTo>
                  <a:pt x="2608745" y="1854200"/>
                </a:lnTo>
                <a:lnTo>
                  <a:pt x="1740484" y="1854200"/>
                </a:lnTo>
                <a:lnTo>
                  <a:pt x="1740484" y="990600"/>
                </a:lnTo>
                <a:lnTo>
                  <a:pt x="2608745" y="990600"/>
                </a:lnTo>
                <a:lnTo>
                  <a:pt x="2608745" y="927100"/>
                </a:lnTo>
                <a:lnTo>
                  <a:pt x="1740484" y="927100"/>
                </a:lnTo>
                <a:lnTo>
                  <a:pt x="1740484" y="50800"/>
                </a:lnTo>
                <a:lnTo>
                  <a:pt x="2608745" y="50800"/>
                </a:lnTo>
                <a:lnTo>
                  <a:pt x="2608745" y="0"/>
                </a:lnTo>
                <a:lnTo>
                  <a:pt x="1679155" y="0"/>
                </a:lnTo>
                <a:lnTo>
                  <a:pt x="1679155" y="50800"/>
                </a:lnTo>
                <a:lnTo>
                  <a:pt x="1679155" y="927100"/>
                </a:lnTo>
                <a:lnTo>
                  <a:pt x="1679155" y="10223487"/>
                </a:lnTo>
                <a:lnTo>
                  <a:pt x="810895" y="10223487"/>
                </a:lnTo>
                <a:lnTo>
                  <a:pt x="810895" y="9347187"/>
                </a:lnTo>
                <a:lnTo>
                  <a:pt x="1679155" y="9347187"/>
                </a:lnTo>
                <a:lnTo>
                  <a:pt x="1679155" y="9283687"/>
                </a:lnTo>
                <a:lnTo>
                  <a:pt x="810895" y="9283687"/>
                </a:lnTo>
                <a:lnTo>
                  <a:pt x="810895" y="8420087"/>
                </a:lnTo>
                <a:lnTo>
                  <a:pt x="1679155" y="8420087"/>
                </a:lnTo>
                <a:lnTo>
                  <a:pt x="1679155" y="8356587"/>
                </a:lnTo>
                <a:lnTo>
                  <a:pt x="810895" y="8356587"/>
                </a:lnTo>
                <a:lnTo>
                  <a:pt x="810895" y="7492987"/>
                </a:lnTo>
                <a:lnTo>
                  <a:pt x="1679155" y="7492987"/>
                </a:lnTo>
                <a:lnTo>
                  <a:pt x="1679155" y="7429487"/>
                </a:lnTo>
                <a:lnTo>
                  <a:pt x="810895" y="7429487"/>
                </a:lnTo>
                <a:lnTo>
                  <a:pt x="810895" y="6565900"/>
                </a:lnTo>
                <a:lnTo>
                  <a:pt x="1679155" y="6565900"/>
                </a:lnTo>
                <a:lnTo>
                  <a:pt x="1679155" y="6502400"/>
                </a:lnTo>
                <a:lnTo>
                  <a:pt x="810895" y="6502400"/>
                </a:lnTo>
                <a:lnTo>
                  <a:pt x="810895" y="5638800"/>
                </a:lnTo>
                <a:lnTo>
                  <a:pt x="1679155" y="5638800"/>
                </a:lnTo>
                <a:lnTo>
                  <a:pt x="1679155" y="5575300"/>
                </a:lnTo>
                <a:lnTo>
                  <a:pt x="810895" y="5575300"/>
                </a:lnTo>
                <a:lnTo>
                  <a:pt x="810895" y="4699000"/>
                </a:lnTo>
                <a:lnTo>
                  <a:pt x="1679155" y="4699000"/>
                </a:lnTo>
                <a:lnTo>
                  <a:pt x="1679155" y="4635500"/>
                </a:lnTo>
                <a:lnTo>
                  <a:pt x="810895" y="4635500"/>
                </a:lnTo>
                <a:lnTo>
                  <a:pt x="810895" y="3771900"/>
                </a:lnTo>
                <a:lnTo>
                  <a:pt x="1679155" y="3771900"/>
                </a:lnTo>
                <a:lnTo>
                  <a:pt x="1679155" y="3708400"/>
                </a:lnTo>
                <a:lnTo>
                  <a:pt x="810895" y="3708400"/>
                </a:lnTo>
                <a:lnTo>
                  <a:pt x="810895" y="2844800"/>
                </a:lnTo>
                <a:lnTo>
                  <a:pt x="1679155" y="2844800"/>
                </a:lnTo>
                <a:lnTo>
                  <a:pt x="1679155" y="2781300"/>
                </a:lnTo>
                <a:lnTo>
                  <a:pt x="810895" y="2781300"/>
                </a:lnTo>
                <a:lnTo>
                  <a:pt x="810895" y="1917700"/>
                </a:lnTo>
                <a:lnTo>
                  <a:pt x="1679155" y="1917700"/>
                </a:lnTo>
                <a:lnTo>
                  <a:pt x="1679155" y="1854200"/>
                </a:lnTo>
                <a:lnTo>
                  <a:pt x="810895" y="1854200"/>
                </a:lnTo>
                <a:lnTo>
                  <a:pt x="810895" y="990600"/>
                </a:lnTo>
                <a:lnTo>
                  <a:pt x="1679155" y="990600"/>
                </a:lnTo>
                <a:lnTo>
                  <a:pt x="1679155" y="927100"/>
                </a:lnTo>
                <a:lnTo>
                  <a:pt x="810895" y="927100"/>
                </a:lnTo>
                <a:lnTo>
                  <a:pt x="810895" y="50800"/>
                </a:lnTo>
                <a:lnTo>
                  <a:pt x="1679155" y="50800"/>
                </a:lnTo>
                <a:lnTo>
                  <a:pt x="1679155" y="0"/>
                </a:lnTo>
                <a:lnTo>
                  <a:pt x="0" y="0"/>
                </a:lnTo>
                <a:lnTo>
                  <a:pt x="0" y="50800"/>
                </a:lnTo>
                <a:lnTo>
                  <a:pt x="749554" y="50800"/>
                </a:lnTo>
                <a:lnTo>
                  <a:pt x="749554" y="927100"/>
                </a:lnTo>
                <a:lnTo>
                  <a:pt x="0" y="927100"/>
                </a:lnTo>
                <a:lnTo>
                  <a:pt x="0" y="990600"/>
                </a:lnTo>
                <a:lnTo>
                  <a:pt x="749541" y="990600"/>
                </a:lnTo>
                <a:lnTo>
                  <a:pt x="749541" y="1854200"/>
                </a:lnTo>
                <a:lnTo>
                  <a:pt x="0" y="1854200"/>
                </a:lnTo>
                <a:lnTo>
                  <a:pt x="0" y="1917700"/>
                </a:lnTo>
                <a:lnTo>
                  <a:pt x="749554" y="1917700"/>
                </a:lnTo>
                <a:lnTo>
                  <a:pt x="749554" y="2781300"/>
                </a:lnTo>
                <a:lnTo>
                  <a:pt x="0" y="2781300"/>
                </a:lnTo>
                <a:lnTo>
                  <a:pt x="0" y="2844800"/>
                </a:lnTo>
                <a:lnTo>
                  <a:pt x="749554" y="2844800"/>
                </a:lnTo>
                <a:lnTo>
                  <a:pt x="749554" y="3708400"/>
                </a:lnTo>
                <a:lnTo>
                  <a:pt x="0" y="3708400"/>
                </a:lnTo>
                <a:lnTo>
                  <a:pt x="0" y="3771900"/>
                </a:lnTo>
                <a:lnTo>
                  <a:pt x="749541" y="3771900"/>
                </a:lnTo>
                <a:lnTo>
                  <a:pt x="749541" y="4635500"/>
                </a:lnTo>
                <a:lnTo>
                  <a:pt x="0" y="4635500"/>
                </a:lnTo>
                <a:lnTo>
                  <a:pt x="0" y="4699000"/>
                </a:lnTo>
                <a:lnTo>
                  <a:pt x="749541" y="4699000"/>
                </a:lnTo>
                <a:lnTo>
                  <a:pt x="749541" y="5575300"/>
                </a:lnTo>
                <a:lnTo>
                  <a:pt x="0" y="5575300"/>
                </a:lnTo>
                <a:lnTo>
                  <a:pt x="0" y="5638800"/>
                </a:lnTo>
                <a:lnTo>
                  <a:pt x="749541" y="5638800"/>
                </a:lnTo>
                <a:lnTo>
                  <a:pt x="749541" y="6502400"/>
                </a:lnTo>
                <a:lnTo>
                  <a:pt x="0" y="6502400"/>
                </a:lnTo>
                <a:lnTo>
                  <a:pt x="0" y="6565900"/>
                </a:lnTo>
                <a:lnTo>
                  <a:pt x="749541" y="6565900"/>
                </a:lnTo>
                <a:lnTo>
                  <a:pt x="749541" y="7429487"/>
                </a:lnTo>
                <a:lnTo>
                  <a:pt x="0" y="7429487"/>
                </a:lnTo>
                <a:lnTo>
                  <a:pt x="0" y="7492987"/>
                </a:lnTo>
                <a:lnTo>
                  <a:pt x="749554" y="7492987"/>
                </a:lnTo>
                <a:lnTo>
                  <a:pt x="749554" y="8356587"/>
                </a:lnTo>
                <a:lnTo>
                  <a:pt x="0" y="8356587"/>
                </a:lnTo>
                <a:lnTo>
                  <a:pt x="0" y="8420087"/>
                </a:lnTo>
                <a:lnTo>
                  <a:pt x="749554" y="8420087"/>
                </a:lnTo>
                <a:lnTo>
                  <a:pt x="749554" y="9283687"/>
                </a:lnTo>
                <a:lnTo>
                  <a:pt x="0" y="9283687"/>
                </a:lnTo>
                <a:lnTo>
                  <a:pt x="0" y="9347187"/>
                </a:lnTo>
                <a:lnTo>
                  <a:pt x="749541" y="9347187"/>
                </a:lnTo>
                <a:lnTo>
                  <a:pt x="749541" y="10223487"/>
                </a:lnTo>
                <a:lnTo>
                  <a:pt x="0" y="10223487"/>
                </a:lnTo>
                <a:lnTo>
                  <a:pt x="0" y="10274287"/>
                </a:lnTo>
                <a:lnTo>
                  <a:pt x="9119641" y="10274287"/>
                </a:lnTo>
                <a:lnTo>
                  <a:pt x="9168346" y="10274287"/>
                </a:lnTo>
                <a:lnTo>
                  <a:pt x="18287988" y="10274287"/>
                </a:lnTo>
                <a:lnTo>
                  <a:pt x="18287988" y="10223487"/>
                </a:lnTo>
                <a:lnTo>
                  <a:pt x="17538446" y="10223487"/>
                </a:lnTo>
                <a:lnTo>
                  <a:pt x="17538446" y="9347187"/>
                </a:lnTo>
                <a:lnTo>
                  <a:pt x="18287988" y="9347187"/>
                </a:lnTo>
                <a:lnTo>
                  <a:pt x="18287988" y="9283687"/>
                </a:lnTo>
                <a:lnTo>
                  <a:pt x="17538446" y="9283687"/>
                </a:lnTo>
                <a:lnTo>
                  <a:pt x="17538446" y="8420087"/>
                </a:lnTo>
                <a:lnTo>
                  <a:pt x="18287988" y="8420087"/>
                </a:lnTo>
                <a:lnTo>
                  <a:pt x="18287988" y="8356587"/>
                </a:lnTo>
                <a:lnTo>
                  <a:pt x="17538446" y="8356587"/>
                </a:lnTo>
                <a:lnTo>
                  <a:pt x="17538446" y="7492987"/>
                </a:lnTo>
                <a:lnTo>
                  <a:pt x="18287988" y="7492987"/>
                </a:lnTo>
                <a:lnTo>
                  <a:pt x="18287988" y="7429487"/>
                </a:lnTo>
                <a:lnTo>
                  <a:pt x="17538446" y="7429487"/>
                </a:lnTo>
                <a:lnTo>
                  <a:pt x="17538446" y="6565900"/>
                </a:lnTo>
                <a:lnTo>
                  <a:pt x="18287988" y="6565900"/>
                </a:lnTo>
                <a:lnTo>
                  <a:pt x="18287988" y="6502400"/>
                </a:lnTo>
                <a:lnTo>
                  <a:pt x="17538446" y="6502400"/>
                </a:lnTo>
                <a:lnTo>
                  <a:pt x="17538446" y="5638800"/>
                </a:lnTo>
                <a:lnTo>
                  <a:pt x="18287988" y="5638800"/>
                </a:lnTo>
                <a:lnTo>
                  <a:pt x="18287988" y="5575300"/>
                </a:lnTo>
                <a:lnTo>
                  <a:pt x="17538446" y="5575300"/>
                </a:lnTo>
                <a:lnTo>
                  <a:pt x="17538446" y="4699000"/>
                </a:lnTo>
                <a:lnTo>
                  <a:pt x="18287988" y="4699000"/>
                </a:lnTo>
                <a:lnTo>
                  <a:pt x="18287988" y="4635500"/>
                </a:lnTo>
                <a:lnTo>
                  <a:pt x="17538446" y="4635500"/>
                </a:lnTo>
                <a:lnTo>
                  <a:pt x="17538446" y="3771900"/>
                </a:lnTo>
                <a:lnTo>
                  <a:pt x="18287988" y="3771900"/>
                </a:lnTo>
                <a:lnTo>
                  <a:pt x="18287988" y="3708400"/>
                </a:lnTo>
                <a:lnTo>
                  <a:pt x="17538446" y="3708400"/>
                </a:lnTo>
                <a:lnTo>
                  <a:pt x="17538446" y="2844800"/>
                </a:lnTo>
                <a:lnTo>
                  <a:pt x="18287988" y="2844800"/>
                </a:lnTo>
                <a:lnTo>
                  <a:pt x="18287988" y="2781300"/>
                </a:lnTo>
                <a:lnTo>
                  <a:pt x="17538446" y="2781300"/>
                </a:lnTo>
                <a:lnTo>
                  <a:pt x="17538446" y="1917700"/>
                </a:lnTo>
                <a:lnTo>
                  <a:pt x="18287988" y="1917700"/>
                </a:lnTo>
                <a:lnTo>
                  <a:pt x="18287988" y="1854200"/>
                </a:lnTo>
                <a:lnTo>
                  <a:pt x="17538446" y="1854200"/>
                </a:lnTo>
                <a:lnTo>
                  <a:pt x="17538446" y="990600"/>
                </a:lnTo>
                <a:lnTo>
                  <a:pt x="18287988" y="990600"/>
                </a:lnTo>
                <a:lnTo>
                  <a:pt x="18287988" y="927100"/>
                </a:lnTo>
                <a:lnTo>
                  <a:pt x="17538446" y="927100"/>
                </a:lnTo>
                <a:lnTo>
                  <a:pt x="17538446" y="50800"/>
                </a:lnTo>
                <a:lnTo>
                  <a:pt x="18287988" y="50800"/>
                </a:lnTo>
                <a:lnTo>
                  <a:pt x="1828798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353251"/>
            <a:ext cx="18288000" cy="1398905"/>
          </a:xfrm>
          <a:custGeom>
            <a:avLst/>
            <a:gdLst/>
            <a:ahLst/>
            <a:cxnLst/>
            <a:rect l="l" t="t" r="r" b="b"/>
            <a:pathLst>
              <a:path w="18288000" h="1398904">
                <a:moveTo>
                  <a:pt x="0" y="0"/>
                </a:moveTo>
                <a:lnTo>
                  <a:pt x="18288000" y="0"/>
                </a:lnTo>
                <a:lnTo>
                  <a:pt x="18288000" y="1398388"/>
                </a:lnTo>
                <a:lnTo>
                  <a:pt x="0" y="1398388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19382" y="43783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57977" y="57977"/>
                </a:moveTo>
                <a:lnTo>
                  <a:pt x="28420" y="29557"/>
                </a:lnTo>
                <a:lnTo>
                  <a:pt x="0" y="0"/>
                </a:lnTo>
                <a:lnTo>
                  <a:pt x="57977" y="5797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16937" y="1897341"/>
            <a:ext cx="2942590" cy="2941955"/>
          </a:xfrm>
          <a:custGeom>
            <a:avLst/>
            <a:gdLst/>
            <a:ahLst/>
            <a:cxnLst/>
            <a:rect l="l" t="t" r="r" b="b"/>
            <a:pathLst>
              <a:path w="2942590" h="2941954">
                <a:moveTo>
                  <a:pt x="852614" y="2804960"/>
                </a:moveTo>
                <a:lnTo>
                  <a:pt x="136423" y="2088769"/>
                </a:lnTo>
                <a:lnTo>
                  <a:pt x="158902" y="2135454"/>
                </a:lnTo>
                <a:lnTo>
                  <a:pt x="183159" y="2181491"/>
                </a:lnTo>
                <a:lnTo>
                  <a:pt x="209181" y="2226830"/>
                </a:lnTo>
                <a:lnTo>
                  <a:pt x="236969" y="2271407"/>
                </a:lnTo>
                <a:lnTo>
                  <a:pt x="266522" y="2315172"/>
                </a:lnTo>
                <a:lnTo>
                  <a:pt x="297853" y="2358072"/>
                </a:lnTo>
                <a:lnTo>
                  <a:pt x="330949" y="2400033"/>
                </a:lnTo>
                <a:lnTo>
                  <a:pt x="365810" y="2441016"/>
                </a:lnTo>
                <a:lnTo>
                  <a:pt x="402437" y="2480970"/>
                </a:lnTo>
                <a:lnTo>
                  <a:pt x="460413" y="2538946"/>
                </a:lnTo>
                <a:lnTo>
                  <a:pt x="500367" y="2575572"/>
                </a:lnTo>
                <a:lnTo>
                  <a:pt x="541350" y="2610434"/>
                </a:lnTo>
                <a:lnTo>
                  <a:pt x="583323" y="2643530"/>
                </a:lnTo>
                <a:lnTo>
                  <a:pt x="626211" y="2674861"/>
                </a:lnTo>
                <a:lnTo>
                  <a:pt x="669975" y="2704414"/>
                </a:lnTo>
                <a:lnTo>
                  <a:pt x="714552" y="2732201"/>
                </a:lnTo>
                <a:lnTo>
                  <a:pt x="759891" y="2758224"/>
                </a:lnTo>
                <a:lnTo>
                  <a:pt x="805929" y="2782481"/>
                </a:lnTo>
                <a:lnTo>
                  <a:pt x="852614" y="2804960"/>
                </a:lnTo>
                <a:close/>
              </a:path>
              <a:path w="2942590" h="2941954">
                <a:moveTo>
                  <a:pt x="1218679" y="2919780"/>
                </a:moveTo>
                <a:lnTo>
                  <a:pt x="21602" y="1722716"/>
                </a:lnTo>
                <a:lnTo>
                  <a:pt x="29718" y="1764271"/>
                </a:lnTo>
                <a:lnTo>
                  <a:pt x="38798" y="1805419"/>
                </a:lnTo>
                <a:lnTo>
                  <a:pt x="48945" y="1846122"/>
                </a:lnTo>
                <a:lnTo>
                  <a:pt x="60261" y="1886407"/>
                </a:lnTo>
                <a:lnTo>
                  <a:pt x="1054976" y="2881134"/>
                </a:lnTo>
                <a:lnTo>
                  <a:pt x="1095895" y="2892450"/>
                </a:lnTo>
                <a:lnTo>
                  <a:pt x="1136827" y="2902585"/>
                </a:lnTo>
                <a:lnTo>
                  <a:pt x="1177747" y="2911665"/>
                </a:lnTo>
                <a:lnTo>
                  <a:pt x="1218679" y="2919780"/>
                </a:lnTo>
                <a:close/>
              </a:path>
              <a:path w="2942590" h="2941954">
                <a:moveTo>
                  <a:pt x="1492643" y="2941383"/>
                </a:moveTo>
                <a:lnTo>
                  <a:pt x="0" y="1448739"/>
                </a:lnTo>
                <a:lnTo>
                  <a:pt x="241" y="1481315"/>
                </a:lnTo>
                <a:lnTo>
                  <a:pt x="1003" y="1514106"/>
                </a:lnTo>
                <a:lnTo>
                  <a:pt x="4546" y="1579473"/>
                </a:lnTo>
                <a:lnTo>
                  <a:pt x="1363052" y="2937967"/>
                </a:lnTo>
                <a:lnTo>
                  <a:pt x="1427848" y="2941383"/>
                </a:lnTo>
                <a:lnTo>
                  <a:pt x="1460246" y="2941802"/>
                </a:lnTo>
                <a:lnTo>
                  <a:pt x="1492643" y="2941383"/>
                </a:lnTo>
                <a:close/>
              </a:path>
              <a:path w="2942590" h="2941954">
                <a:moveTo>
                  <a:pt x="1723428" y="2919780"/>
                </a:moveTo>
                <a:lnTo>
                  <a:pt x="21602" y="1219098"/>
                </a:lnTo>
                <a:lnTo>
                  <a:pt x="17373" y="1246555"/>
                </a:lnTo>
                <a:lnTo>
                  <a:pt x="13360" y="1274241"/>
                </a:lnTo>
                <a:lnTo>
                  <a:pt x="9779" y="1301915"/>
                </a:lnTo>
                <a:lnTo>
                  <a:pt x="6819" y="1329372"/>
                </a:lnTo>
                <a:lnTo>
                  <a:pt x="1612011" y="2934563"/>
                </a:lnTo>
                <a:lnTo>
                  <a:pt x="1639976" y="2931617"/>
                </a:lnTo>
                <a:lnTo>
                  <a:pt x="1667713" y="2928023"/>
                </a:lnTo>
                <a:lnTo>
                  <a:pt x="1723428" y="2919780"/>
                </a:lnTo>
                <a:close/>
              </a:path>
              <a:path w="2942590" h="2941954">
                <a:moveTo>
                  <a:pt x="1925777" y="2869755"/>
                </a:moveTo>
                <a:lnTo>
                  <a:pt x="71628" y="1016749"/>
                </a:lnTo>
                <a:lnTo>
                  <a:pt x="64160" y="1040815"/>
                </a:lnTo>
                <a:lnTo>
                  <a:pt x="57124" y="1065199"/>
                </a:lnTo>
                <a:lnTo>
                  <a:pt x="50520" y="1089799"/>
                </a:lnTo>
                <a:lnTo>
                  <a:pt x="44335" y="1114513"/>
                </a:lnTo>
                <a:lnTo>
                  <a:pt x="1828012" y="2898178"/>
                </a:lnTo>
                <a:lnTo>
                  <a:pt x="1852714" y="2891980"/>
                </a:lnTo>
                <a:lnTo>
                  <a:pt x="1877314" y="2885249"/>
                </a:lnTo>
                <a:lnTo>
                  <a:pt x="1901710" y="2877883"/>
                </a:lnTo>
                <a:lnTo>
                  <a:pt x="1925777" y="2869755"/>
                </a:lnTo>
                <a:close/>
              </a:path>
              <a:path w="2942590" h="2941954">
                <a:moveTo>
                  <a:pt x="2105393" y="2797010"/>
                </a:moveTo>
                <a:lnTo>
                  <a:pt x="143243" y="835990"/>
                </a:lnTo>
                <a:lnTo>
                  <a:pt x="133223" y="857986"/>
                </a:lnTo>
                <a:lnTo>
                  <a:pt x="123634" y="879754"/>
                </a:lnTo>
                <a:lnTo>
                  <a:pt x="114465" y="901534"/>
                </a:lnTo>
                <a:lnTo>
                  <a:pt x="105727" y="923531"/>
                </a:lnTo>
                <a:lnTo>
                  <a:pt x="2017864" y="2835656"/>
                </a:lnTo>
                <a:lnTo>
                  <a:pt x="2040013" y="2826740"/>
                </a:lnTo>
                <a:lnTo>
                  <a:pt x="2062048" y="2817177"/>
                </a:lnTo>
                <a:lnTo>
                  <a:pt x="2083879" y="2807195"/>
                </a:lnTo>
                <a:lnTo>
                  <a:pt x="2105393" y="2797010"/>
                </a:lnTo>
                <a:close/>
              </a:path>
              <a:path w="2942590" h="2941954">
                <a:moveTo>
                  <a:pt x="2266823" y="2707195"/>
                </a:moveTo>
                <a:lnTo>
                  <a:pt x="234188" y="674560"/>
                </a:lnTo>
                <a:lnTo>
                  <a:pt x="221615" y="694169"/>
                </a:lnTo>
                <a:lnTo>
                  <a:pt x="209461" y="713778"/>
                </a:lnTo>
                <a:lnTo>
                  <a:pt x="197739" y="733399"/>
                </a:lnTo>
                <a:lnTo>
                  <a:pt x="186448" y="753008"/>
                </a:lnTo>
                <a:lnTo>
                  <a:pt x="2188387" y="2754947"/>
                </a:lnTo>
                <a:lnTo>
                  <a:pt x="2207996" y="2743644"/>
                </a:lnTo>
                <a:lnTo>
                  <a:pt x="2227605" y="2731922"/>
                </a:lnTo>
                <a:lnTo>
                  <a:pt x="2247214" y="2719768"/>
                </a:lnTo>
                <a:lnTo>
                  <a:pt x="2266823" y="2707195"/>
                </a:lnTo>
                <a:close/>
              </a:path>
              <a:path w="2942590" h="2941954">
                <a:moveTo>
                  <a:pt x="2412339" y="2600337"/>
                </a:moveTo>
                <a:lnTo>
                  <a:pt x="341045" y="529056"/>
                </a:lnTo>
                <a:lnTo>
                  <a:pt x="312775" y="564286"/>
                </a:lnTo>
                <a:lnTo>
                  <a:pt x="285343" y="599528"/>
                </a:lnTo>
                <a:lnTo>
                  <a:pt x="2341854" y="2656040"/>
                </a:lnTo>
                <a:lnTo>
                  <a:pt x="2377516" y="2628608"/>
                </a:lnTo>
                <a:lnTo>
                  <a:pt x="2395093" y="2614638"/>
                </a:lnTo>
                <a:lnTo>
                  <a:pt x="2412339" y="2600337"/>
                </a:lnTo>
                <a:close/>
              </a:path>
              <a:path w="2942590" h="2941954">
                <a:moveTo>
                  <a:pt x="2541930" y="2478697"/>
                </a:moveTo>
                <a:lnTo>
                  <a:pt x="462686" y="399453"/>
                </a:lnTo>
                <a:lnTo>
                  <a:pt x="430860" y="430149"/>
                </a:lnTo>
                <a:lnTo>
                  <a:pt x="400164" y="461975"/>
                </a:lnTo>
                <a:lnTo>
                  <a:pt x="2479408" y="2541219"/>
                </a:lnTo>
                <a:lnTo>
                  <a:pt x="2511234" y="2510523"/>
                </a:lnTo>
                <a:lnTo>
                  <a:pt x="2541930" y="2478697"/>
                </a:lnTo>
                <a:close/>
              </a:path>
              <a:path w="2942590" h="2941954">
                <a:moveTo>
                  <a:pt x="2656751" y="2341143"/>
                </a:moveTo>
                <a:lnTo>
                  <a:pt x="600240" y="284632"/>
                </a:lnTo>
                <a:lnTo>
                  <a:pt x="565010" y="312064"/>
                </a:lnTo>
                <a:lnTo>
                  <a:pt x="529767" y="340334"/>
                </a:lnTo>
                <a:lnTo>
                  <a:pt x="2601049" y="2411628"/>
                </a:lnTo>
                <a:lnTo>
                  <a:pt x="2615349" y="2394369"/>
                </a:lnTo>
                <a:lnTo>
                  <a:pt x="2629331" y="2376805"/>
                </a:lnTo>
                <a:lnTo>
                  <a:pt x="2656751" y="2341143"/>
                </a:lnTo>
                <a:close/>
              </a:path>
              <a:path w="2942590" h="2941954">
                <a:moveTo>
                  <a:pt x="2755658" y="2187664"/>
                </a:moveTo>
                <a:lnTo>
                  <a:pt x="753719" y="185724"/>
                </a:lnTo>
                <a:lnTo>
                  <a:pt x="734110" y="197027"/>
                </a:lnTo>
                <a:lnTo>
                  <a:pt x="714502" y="208749"/>
                </a:lnTo>
                <a:lnTo>
                  <a:pt x="694880" y="220903"/>
                </a:lnTo>
                <a:lnTo>
                  <a:pt x="675271" y="233476"/>
                </a:lnTo>
                <a:lnTo>
                  <a:pt x="2707906" y="2266111"/>
                </a:lnTo>
                <a:lnTo>
                  <a:pt x="2720479" y="2246503"/>
                </a:lnTo>
                <a:lnTo>
                  <a:pt x="2732633" y="2226894"/>
                </a:lnTo>
                <a:lnTo>
                  <a:pt x="2744355" y="2207285"/>
                </a:lnTo>
                <a:lnTo>
                  <a:pt x="2755658" y="2187664"/>
                </a:lnTo>
                <a:close/>
              </a:path>
              <a:path w="2942590" h="2941954">
                <a:moveTo>
                  <a:pt x="2805671" y="850773"/>
                </a:moveTo>
                <a:lnTo>
                  <a:pt x="2783713" y="805383"/>
                </a:lnTo>
                <a:lnTo>
                  <a:pt x="2760103" y="760641"/>
                </a:lnTo>
                <a:lnTo>
                  <a:pt x="2734843" y="716584"/>
                </a:lnTo>
                <a:lnTo>
                  <a:pt x="2707932" y="673239"/>
                </a:lnTo>
                <a:lnTo>
                  <a:pt x="2679344" y="630656"/>
                </a:lnTo>
                <a:lnTo>
                  <a:pt x="2649093" y="588848"/>
                </a:lnTo>
                <a:lnTo>
                  <a:pt x="2617165" y="547865"/>
                </a:lnTo>
                <a:lnTo>
                  <a:pt x="2583548" y="507720"/>
                </a:lnTo>
                <a:lnTo>
                  <a:pt x="2548242" y="468477"/>
                </a:lnTo>
                <a:lnTo>
                  <a:pt x="2511234" y="430149"/>
                </a:lnTo>
                <a:lnTo>
                  <a:pt x="2473185" y="393420"/>
                </a:lnTo>
                <a:lnTo>
                  <a:pt x="2434094" y="358267"/>
                </a:lnTo>
                <a:lnTo>
                  <a:pt x="2394026" y="324726"/>
                </a:lnTo>
                <a:lnTo>
                  <a:pt x="2353030" y="292785"/>
                </a:lnTo>
                <a:lnTo>
                  <a:pt x="2311158" y="262470"/>
                </a:lnTo>
                <a:lnTo>
                  <a:pt x="2268474" y="233781"/>
                </a:lnTo>
                <a:lnTo>
                  <a:pt x="2225014" y="206756"/>
                </a:lnTo>
                <a:lnTo>
                  <a:pt x="2180856" y="181394"/>
                </a:lnTo>
                <a:lnTo>
                  <a:pt x="2136038" y="157708"/>
                </a:lnTo>
                <a:lnTo>
                  <a:pt x="2090610" y="135712"/>
                </a:lnTo>
                <a:lnTo>
                  <a:pt x="2805671" y="850773"/>
                </a:lnTo>
                <a:close/>
              </a:path>
              <a:path w="2942590" h="2941954">
                <a:moveTo>
                  <a:pt x="2836367" y="2017141"/>
                </a:moveTo>
                <a:lnTo>
                  <a:pt x="924242" y="105016"/>
                </a:lnTo>
                <a:lnTo>
                  <a:pt x="902246" y="113779"/>
                </a:lnTo>
                <a:lnTo>
                  <a:pt x="880465" y="123063"/>
                </a:lnTo>
                <a:lnTo>
                  <a:pt x="858697" y="132994"/>
                </a:lnTo>
                <a:lnTo>
                  <a:pt x="836701" y="143675"/>
                </a:lnTo>
                <a:lnTo>
                  <a:pt x="2797721" y="2104682"/>
                </a:lnTo>
                <a:lnTo>
                  <a:pt x="2807754" y="2083168"/>
                </a:lnTo>
                <a:lnTo>
                  <a:pt x="2817469" y="2061337"/>
                </a:lnTo>
                <a:lnTo>
                  <a:pt x="2836367" y="2017141"/>
                </a:lnTo>
                <a:close/>
              </a:path>
              <a:path w="2942590" h="2941954">
                <a:moveTo>
                  <a:pt x="2898889" y="1826158"/>
                </a:moveTo>
                <a:lnTo>
                  <a:pt x="1115225" y="43624"/>
                </a:lnTo>
                <a:lnTo>
                  <a:pt x="1090510" y="49809"/>
                </a:lnTo>
                <a:lnTo>
                  <a:pt x="1065911" y="56413"/>
                </a:lnTo>
                <a:lnTo>
                  <a:pt x="1041527" y="63449"/>
                </a:lnTo>
                <a:lnTo>
                  <a:pt x="1017460" y="70916"/>
                </a:lnTo>
                <a:lnTo>
                  <a:pt x="2870479" y="1923923"/>
                </a:lnTo>
                <a:lnTo>
                  <a:pt x="2877947" y="1899373"/>
                </a:lnTo>
                <a:lnTo>
                  <a:pt x="2892056" y="1850707"/>
                </a:lnTo>
                <a:lnTo>
                  <a:pt x="2898889" y="1826158"/>
                </a:lnTo>
                <a:close/>
              </a:path>
              <a:path w="2942590" h="2941954">
                <a:moveTo>
                  <a:pt x="2920492" y="1217968"/>
                </a:moveTo>
                <a:lnTo>
                  <a:pt x="2912859" y="1176375"/>
                </a:lnTo>
                <a:lnTo>
                  <a:pt x="2903728" y="1135113"/>
                </a:lnTo>
                <a:lnTo>
                  <a:pt x="2893314" y="1094066"/>
                </a:lnTo>
                <a:lnTo>
                  <a:pt x="2881846" y="1053122"/>
                </a:lnTo>
                <a:lnTo>
                  <a:pt x="1888261" y="59550"/>
                </a:lnTo>
                <a:lnTo>
                  <a:pt x="1847342" y="48247"/>
                </a:lnTo>
                <a:lnTo>
                  <a:pt x="1806409" y="38227"/>
                </a:lnTo>
                <a:lnTo>
                  <a:pt x="1765490" y="29489"/>
                </a:lnTo>
                <a:lnTo>
                  <a:pt x="1724558" y="22034"/>
                </a:lnTo>
                <a:lnTo>
                  <a:pt x="2920492" y="1217968"/>
                </a:lnTo>
                <a:close/>
              </a:path>
              <a:path w="2942590" h="2941954">
                <a:moveTo>
                  <a:pt x="2935274" y="1611299"/>
                </a:moveTo>
                <a:lnTo>
                  <a:pt x="1331214" y="6108"/>
                </a:lnTo>
                <a:lnTo>
                  <a:pt x="1275092" y="13220"/>
                </a:lnTo>
                <a:lnTo>
                  <a:pt x="1247292" y="17310"/>
                </a:lnTo>
                <a:lnTo>
                  <a:pt x="1219809" y="22034"/>
                </a:lnTo>
                <a:lnTo>
                  <a:pt x="2920492" y="1722716"/>
                </a:lnTo>
                <a:lnTo>
                  <a:pt x="2925203" y="1695234"/>
                </a:lnTo>
                <a:lnTo>
                  <a:pt x="2929166" y="1667433"/>
                </a:lnTo>
                <a:lnTo>
                  <a:pt x="2932480" y="1639417"/>
                </a:lnTo>
                <a:lnTo>
                  <a:pt x="2935274" y="1611299"/>
                </a:lnTo>
                <a:close/>
              </a:path>
              <a:path w="2942590" h="2941954">
                <a:moveTo>
                  <a:pt x="2942361" y="1459534"/>
                </a:moveTo>
                <a:lnTo>
                  <a:pt x="2940329" y="1394739"/>
                </a:lnTo>
                <a:lnTo>
                  <a:pt x="1580184" y="3835"/>
                </a:lnTo>
                <a:lnTo>
                  <a:pt x="1515389" y="431"/>
                </a:lnTo>
                <a:lnTo>
                  <a:pt x="1482991" y="0"/>
                </a:lnTo>
                <a:lnTo>
                  <a:pt x="1450581" y="431"/>
                </a:lnTo>
                <a:lnTo>
                  <a:pt x="2942094" y="1491932"/>
                </a:lnTo>
                <a:lnTo>
                  <a:pt x="2942361" y="1459534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418283" y="6019799"/>
            <a:ext cx="3355340" cy="1038860"/>
          </a:xfrm>
          <a:custGeom>
            <a:avLst/>
            <a:gdLst/>
            <a:ahLst/>
            <a:cxnLst/>
            <a:rect l="l" t="t" r="r" b="b"/>
            <a:pathLst>
              <a:path w="3355340" h="1038859">
                <a:moveTo>
                  <a:pt x="90666" y="1038361"/>
                </a:moveTo>
                <a:lnTo>
                  <a:pt x="42257" y="1024384"/>
                </a:lnTo>
                <a:lnTo>
                  <a:pt x="7542" y="984010"/>
                </a:lnTo>
                <a:lnTo>
                  <a:pt x="0" y="950071"/>
                </a:lnTo>
                <a:lnTo>
                  <a:pt x="5739" y="915781"/>
                </a:lnTo>
                <a:lnTo>
                  <a:pt x="24866" y="885263"/>
                </a:lnTo>
                <a:lnTo>
                  <a:pt x="372220" y="519167"/>
                </a:lnTo>
                <a:lnTo>
                  <a:pt x="24865" y="153065"/>
                </a:lnTo>
                <a:lnTo>
                  <a:pt x="5738" y="122550"/>
                </a:lnTo>
                <a:lnTo>
                  <a:pt x="0" y="88262"/>
                </a:lnTo>
                <a:lnTo>
                  <a:pt x="7541" y="54325"/>
                </a:lnTo>
                <a:lnTo>
                  <a:pt x="28254" y="24864"/>
                </a:lnTo>
                <a:lnTo>
                  <a:pt x="58782" y="5743"/>
                </a:lnTo>
                <a:lnTo>
                  <a:pt x="93082" y="8"/>
                </a:lnTo>
                <a:lnTo>
                  <a:pt x="127029" y="7548"/>
                </a:lnTo>
                <a:lnTo>
                  <a:pt x="156498" y="28251"/>
                </a:lnTo>
                <a:lnTo>
                  <a:pt x="563068" y="456759"/>
                </a:lnTo>
                <a:lnTo>
                  <a:pt x="581743" y="486102"/>
                </a:lnTo>
                <a:lnTo>
                  <a:pt x="587968" y="519167"/>
                </a:lnTo>
                <a:lnTo>
                  <a:pt x="581743" y="552234"/>
                </a:lnTo>
                <a:lnTo>
                  <a:pt x="156499" y="1010089"/>
                </a:lnTo>
                <a:lnTo>
                  <a:pt x="108577" y="1036587"/>
                </a:lnTo>
                <a:lnTo>
                  <a:pt x="90666" y="1038361"/>
                </a:lnTo>
                <a:close/>
              </a:path>
              <a:path w="3355340" h="1038859">
                <a:moveTo>
                  <a:pt x="782455" y="1038361"/>
                </a:moveTo>
                <a:lnTo>
                  <a:pt x="734046" y="1024383"/>
                </a:lnTo>
                <a:lnTo>
                  <a:pt x="699331" y="984010"/>
                </a:lnTo>
                <a:lnTo>
                  <a:pt x="691790" y="950071"/>
                </a:lnTo>
                <a:lnTo>
                  <a:pt x="697528" y="915780"/>
                </a:lnTo>
                <a:lnTo>
                  <a:pt x="716656" y="885263"/>
                </a:lnTo>
                <a:lnTo>
                  <a:pt x="1064017" y="519167"/>
                </a:lnTo>
                <a:lnTo>
                  <a:pt x="716657" y="153065"/>
                </a:lnTo>
                <a:lnTo>
                  <a:pt x="697529" y="122551"/>
                </a:lnTo>
                <a:lnTo>
                  <a:pt x="691790" y="88263"/>
                </a:lnTo>
                <a:lnTo>
                  <a:pt x="699332" y="54326"/>
                </a:lnTo>
                <a:lnTo>
                  <a:pt x="720045" y="24864"/>
                </a:lnTo>
                <a:lnTo>
                  <a:pt x="750575" y="5743"/>
                </a:lnTo>
                <a:lnTo>
                  <a:pt x="784875" y="8"/>
                </a:lnTo>
                <a:lnTo>
                  <a:pt x="818821" y="7547"/>
                </a:lnTo>
                <a:lnTo>
                  <a:pt x="848289" y="28251"/>
                </a:lnTo>
                <a:lnTo>
                  <a:pt x="1254865" y="456760"/>
                </a:lnTo>
                <a:lnTo>
                  <a:pt x="1273539" y="486103"/>
                </a:lnTo>
                <a:lnTo>
                  <a:pt x="1279764" y="519168"/>
                </a:lnTo>
                <a:lnTo>
                  <a:pt x="1273539" y="552235"/>
                </a:lnTo>
                <a:lnTo>
                  <a:pt x="848289" y="1010089"/>
                </a:lnTo>
                <a:lnTo>
                  <a:pt x="800367" y="1036587"/>
                </a:lnTo>
                <a:lnTo>
                  <a:pt x="782455" y="1038361"/>
                </a:lnTo>
                <a:close/>
              </a:path>
              <a:path w="3355340" h="1038859">
                <a:moveTo>
                  <a:pt x="1474252" y="1038361"/>
                </a:moveTo>
                <a:lnTo>
                  <a:pt x="1425843" y="1024384"/>
                </a:lnTo>
                <a:lnTo>
                  <a:pt x="1391128" y="984011"/>
                </a:lnTo>
                <a:lnTo>
                  <a:pt x="1383586" y="950072"/>
                </a:lnTo>
                <a:lnTo>
                  <a:pt x="1389325" y="915781"/>
                </a:lnTo>
                <a:lnTo>
                  <a:pt x="1408452" y="885263"/>
                </a:lnTo>
                <a:lnTo>
                  <a:pt x="1755811" y="519167"/>
                </a:lnTo>
                <a:lnTo>
                  <a:pt x="1408452" y="153065"/>
                </a:lnTo>
                <a:lnTo>
                  <a:pt x="1389325" y="122551"/>
                </a:lnTo>
                <a:lnTo>
                  <a:pt x="1383586" y="88263"/>
                </a:lnTo>
                <a:lnTo>
                  <a:pt x="1391128" y="54326"/>
                </a:lnTo>
                <a:lnTo>
                  <a:pt x="1411841" y="24864"/>
                </a:lnTo>
                <a:lnTo>
                  <a:pt x="1442367" y="5743"/>
                </a:lnTo>
                <a:lnTo>
                  <a:pt x="1476666" y="8"/>
                </a:lnTo>
                <a:lnTo>
                  <a:pt x="1510613" y="7547"/>
                </a:lnTo>
                <a:lnTo>
                  <a:pt x="1540085" y="28251"/>
                </a:lnTo>
                <a:lnTo>
                  <a:pt x="1946666" y="456760"/>
                </a:lnTo>
                <a:lnTo>
                  <a:pt x="1965335" y="486103"/>
                </a:lnTo>
                <a:lnTo>
                  <a:pt x="1971557" y="519168"/>
                </a:lnTo>
                <a:lnTo>
                  <a:pt x="1965335" y="552235"/>
                </a:lnTo>
                <a:lnTo>
                  <a:pt x="1540085" y="1010089"/>
                </a:lnTo>
                <a:lnTo>
                  <a:pt x="1492163" y="1036587"/>
                </a:lnTo>
                <a:lnTo>
                  <a:pt x="1474252" y="1038361"/>
                </a:lnTo>
                <a:close/>
              </a:path>
              <a:path w="3355340" h="1038859">
                <a:moveTo>
                  <a:pt x="2166058" y="1038361"/>
                </a:moveTo>
                <a:lnTo>
                  <a:pt x="2117640" y="1024384"/>
                </a:lnTo>
                <a:lnTo>
                  <a:pt x="2082926" y="984011"/>
                </a:lnTo>
                <a:lnTo>
                  <a:pt x="2075385" y="950072"/>
                </a:lnTo>
                <a:lnTo>
                  <a:pt x="2081123" y="915781"/>
                </a:lnTo>
                <a:lnTo>
                  <a:pt x="2100247" y="885263"/>
                </a:lnTo>
                <a:lnTo>
                  <a:pt x="2447607" y="519167"/>
                </a:lnTo>
                <a:lnTo>
                  <a:pt x="2100247" y="153065"/>
                </a:lnTo>
                <a:lnTo>
                  <a:pt x="2081123" y="122551"/>
                </a:lnTo>
                <a:lnTo>
                  <a:pt x="2075385" y="88263"/>
                </a:lnTo>
                <a:lnTo>
                  <a:pt x="2082926" y="54326"/>
                </a:lnTo>
                <a:lnTo>
                  <a:pt x="2103636" y="24864"/>
                </a:lnTo>
                <a:lnTo>
                  <a:pt x="2134168" y="5743"/>
                </a:lnTo>
                <a:lnTo>
                  <a:pt x="2168469" y="8"/>
                </a:lnTo>
                <a:lnTo>
                  <a:pt x="2202418" y="7547"/>
                </a:lnTo>
                <a:lnTo>
                  <a:pt x="2231891" y="28251"/>
                </a:lnTo>
                <a:lnTo>
                  <a:pt x="2638462" y="456760"/>
                </a:lnTo>
                <a:lnTo>
                  <a:pt x="2657130" y="486103"/>
                </a:lnTo>
                <a:lnTo>
                  <a:pt x="2663353" y="519168"/>
                </a:lnTo>
                <a:lnTo>
                  <a:pt x="2657130" y="552235"/>
                </a:lnTo>
                <a:lnTo>
                  <a:pt x="2231891" y="1010089"/>
                </a:lnTo>
                <a:lnTo>
                  <a:pt x="2183968" y="1036587"/>
                </a:lnTo>
                <a:lnTo>
                  <a:pt x="2166058" y="1038361"/>
                </a:lnTo>
                <a:close/>
              </a:path>
              <a:path w="3355340" h="1038859">
                <a:moveTo>
                  <a:pt x="2857844" y="1038361"/>
                </a:moveTo>
                <a:lnTo>
                  <a:pt x="2809426" y="1024384"/>
                </a:lnTo>
                <a:lnTo>
                  <a:pt x="2774712" y="984011"/>
                </a:lnTo>
                <a:lnTo>
                  <a:pt x="2767171" y="950072"/>
                </a:lnTo>
                <a:lnTo>
                  <a:pt x="2772909" y="915781"/>
                </a:lnTo>
                <a:lnTo>
                  <a:pt x="2792033" y="885263"/>
                </a:lnTo>
                <a:lnTo>
                  <a:pt x="3139404" y="519167"/>
                </a:lnTo>
                <a:lnTo>
                  <a:pt x="2792033" y="153065"/>
                </a:lnTo>
                <a:lnTo>
                  <a:pt x="2772908" y="122551"/>
                </a:lnTo>
                <a:lnTo>
                  <a:pt x="2767171" y="88263"/>
                </a:lnTo>
                <a:lnTo>
                  <a:pt x="2774711" y="54326"/>
                </a:lnTo>
                <a:lnTo>
                  <a:pt x="2795421" y="24864"/>
                </a:lnTo>
                <a:lnTo>
                  <a:pt x="2825947" y="5740"/>
                </a:lnTo>
                <a:lnTo>
                  <a:pt x="2860246" y="0"/>
                </a:lnTo>
                <a:lnTo>
                  <a:pt x="2894196" y="7538"/>
                </a:lnTo>
                <a:lnTo>
                  <a:pt x="2923676" y="28251"/>
                </a:lnTo>
                <a:lnTo>
                  <a:pt x="3330258" y="456760"/>
                </a:lnTo>
                <a:lnTo>
                  <a:pt x="3348926" y="486103"/>
                </a:lnTo>
                <a:lnTo>
                  <a:pt x="3355149" y="519168"/>
                </a:lnTo>
                <a:lnTo>
                  <a:pt x="3348926" y="552235"/>
                </a:lnTo>
                <a:lnTo>
                  <a:pt x="2923676" y="1010089"/>
                </a:lnTo>
                <a:lnTo>
                  <a:pt x="2875754" y="1036587"/>
                </a:lnTo>
                <a:lnTo>
                  <a:pt x="2857844" y="103836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16000" y="8750300"/>
            <a:ext cx="40557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5">
                <a:latin typeface="Microsoft Sans Serif"/>
                <a:cs typeface="Microsoft Sans Serif"/>
              </a:rPr>
              <a:t>Information</a:t>
            </a:r>
            <a:r>
              <a:rPr dirty="0" sz="3000" spc="-100">
                <a:latin typeface="Microsoft Sans Serif"/>
                <a:cs typeface="Microsoft Sans Serif"/>
              </a:rPr>
              <a:t> </a:t>
            </a:r>
            <a:r>
              <a:rPr dirty="0" sz="3000">
                <a:latin typeface="Microsoft Sans Serif"/>
                <a:cs typeface="Microsoft Sans Serif"/>
              </a:rPr>
              <a:t>Technology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09392" y="8750300"/>
            <a:ext cx="33629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>
                <a:latin typeface="Microsoft Sans Serif"/>
                <a:cs typeface="Microsoft Sans Serif"/>
              </a:rPr>
              <a:t>MIT</a:t>
            </a:r>
            <a:r>
              <a:rPr dirty="0" sz="3000" spc="-40">
                <a:latin typeface="Microsoft Sans Serif"/>
                <a:cs typeface="Microsoft Sans Serif"/>
              </a:rPr>
              <a:t> </a:t>
            </a:r>
            <a:r>
              <a:rPr dirty="0" sz="3000" spc="60">
                <a:latin typeface="Microsoft Sans Serif"/>
                <a:cs typeface="Microsoft Sans Serif"/>
              </a:rPr>
              <a:t>ADT</a:t>
            </a:r>
            <a:r>
              <a:rPr dirty="0" sz="3000" spc="-40">
                <a:latin typeface="Microsoft Sans Serif"/>
                <a:cs typeface="Microsoft Sans Serif"/>
              </a:rPr>
              <a:t> </a:t>
            </a:r>
            <a:r>
              <a:rPr dirty="0" sz="3000" spc="20">
                <a:latin typeface="Microsoft Sans Serif"/>
                <a:cs typeface="Microsoft Sans Serif"/>
              </a:rPr>
              <a:t>University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216908" y="0"/>
            <a:ext cx="1071245" cy="1974850"/>
          </a:xfrm>
          <a:custGeom>
            <a:avLst/>
            <a:gdLst/>
            <a:ahLst/>
            <a:cxnLst/>
            <a:rect l="l" t="t" r="r" b="b"/>
            <a:pathLst>
              <a:path w="1071244" h="1974850">
                <a:moveTo>
                  <a:pt x="852614" y="1894052"/>
                </a:moveTo>
                <a:lnTo>
                  <a:pt x="136423" y="1177861"/>
                </a:lnTo>
                <a:lnTo>
                  <a:pt x="158902" y="1224546"/>
                </a:lnTo>
                <a:lnTo>
                  <a:pt x="183146" y="1270584"/>
                </a:lnTo>
                <a:lnTo>
                  <a:pt x="209169" y="1315923"/>
                </a:lnTo>
                <a:lnTo>
                  <a:pt x="236956" y="1360500"/>
                </a:lnTo>
                <a:lnTo>
                  <a:pt x="266522" y="1404264"/>
                </a:lnTo>
                <a:lnTo>
                  <a:pt x="297840" y="1447165"/>
                </a:lnTo>
                <a:lnTo>
                  <a:pt x="330936" y="1489125"/>
                </a:lnTo>
                <a:lnTo>
                  <a:pt x="365798" y="1530121"/>
                </a:lnTo>
                <a:lnTo>
                  <a:pt x="402437" y="1570062"/>
                </a:lnTo>
                <a:lnTo>
                  <a:pt x="409435" y="1577721"/>
                </a:lnTo>
                <a:lnTo>
                  <a:pt x="445630" y="1614258"/>
                </a:lnTo>
                <a:lnTo>
                  <a:pt x="460413" y="1628038"/>
                </a:lnTo>
                <a:lnTo>
                  <a:pt x="500354" y="1664677"/>
                </a:lnTo>
                <a:lnTo>
                  <a:pt x="541350" y="1699539"/>
                </a:lnTo>
                <a:lnTo>
                  <a:pt x="583311" y="1732622"/>
                </a:lnTo>
                <a:lnTo>
                  <a:pt x="626211" y="1763953"/>
                </a:lnTo>
                <a:lnTo>
                  <a:pt x="669975" y="1793506"/>
                </a:lnTo>
                <a:lnTo>
                  <a:pt x="714552" y="1821294"/>
                </a:lnTo>
                <a:lnTo>
                  <a:pt x="759891" y="1847316"/>
                </a:lnTo>
                <a:lnTo>
                  <a:pt x="805929" y="1871573"/>
                </a:lnTo>
                <a:lnTo>
                  <a:pt x="852614" y="1894052"/>
                </a:lnTo>
                <a:close/>
              </a:path>
              <a:path w="1071244" h="1974850">
                <a:moveTo>
                  <a:pt x="1071092" y="1861299"/>
                </a:moveTo>
                <a:lnTo>
                  <a:pt x="21602" y="811809"/>
                </a:lnTo>
                <a:lnTo>
                  <a:pt x="29718" y="853363"/>
                </a:lnTo>
                <a:lnTo>
                  <a:pt x="38798" y="894511"/>
                </a:lnTo>
                <a:lnTo>
                  <a:pt x="48933" y="935215"/>
                </a:lnTo>
                <a:lnTo>
                  <a:pt x="60248" y="975512"/>
                </a:lnTo>
                <a:lnTo>
                  <a:pt x="1054963" y="1970227"/>
                </a:lnTo>
                <a:lnTo>
                  <a:pt x="1071092" y="1974684"/>
                </a:lnTo>
                <a:lnTo>
                  <a:pt x="1071092" y="1861299"/>
                </a:lnTo>
                <a:close/>
              </a:path>
              <a:path w="1071244" h="1974850">
                <a:moveTo>
                  <a:pt x="1071092" y="1608924"/>
                </a:moveTo>
                <a:lnTo>
                  <a:pt x="0" y="537832"/>
                </a:lnTo>
                <a:lnTo>
                  <a:pt x="228" y="570407"/>
                </a:lnTo>
                <a:lnTo>
                  <a:pt x="990" y="603199"/>
                </a:lnTo>
                <a:lnTo>
                  <a:pt x="2400" y="635990"/>
                </a:lnTo>
                <a:lnTo>
                  <a:pt x="4546" y="668566"/>
                </a:lnTo>
                <a:lnTo>
                  <a:pt x="1071092" y="1735112"/>
                </a:lnTo>
                <a:lnTo>
                  <a:pt x="1071092" y="1608924"/>
                </a:lnTo>
                <a:close/>
              </a:path>
              <a:path w="1071244" h="1974850">
                <a:moveTo>
                  <a:pt x="1071092" y="1356982"/>
                </a:moveTo>
                <a:lnTo>
                  <a:pt x="21602" y="308190"/>
                </a:lnTo>
                <a:lnTo>
                  <a:pt x="17373" y="335661"/>
                </a:lnTo>
                <a:lnTo>
                  <a:pt x="13360" y="363334"/>
                </a:lnTo>
                <a:lnTo>
                  <a:pt x="9766" y="391007"/>
                </a:lnTo>
                <a:lnTo>
                  <a:pt x="6819" y="418465"/>
                </a:lnTo>
                <a:lnTo>
                  <a:pt x="1071092" y="1482737"/>
                </a:lnTo>
                <a:lnTo>
                  <a:pt x="1071092" y="1356982"/>
                </a:lnTo>
                <a:close/>
              </a:path>
              <a:path w="1071244" h="1974850">
                <a:moveTo>
                  <a:pt x="1071092" y="1104696"/>
                </a:moveTo>
                <a:lnTo>
                  <a:pt x="71615" y="105841"/>
                </a:lnTo>
                <a:lnTo>
                  <a:pt x="64160" y="129908"/>
                </a:lnTo>
                <a:lnTo>
                  <a:pt x="57124" y="154292"/>
                </a:lnTo>
                <a:lnTo>
                  <a:pt x="50520" y="178892"/>
                </a:lnTo>
                <a:lnTo>
                  <a:pt x="44335" y="203606"/>
                </a:lnTo>
                <a:lnTo>
                  <a:pt x="1071092" y="1230363"/>
                </a:lnTo>
                <a:lnTo>
                  <a:pt x="1071092" y="1104696"/>
                </a:lnTo>
                <a:close/>
              </a:path>
              <a:path w="1071244" h="1974850">
                <a:moveTo>
                  <a:pt x="1071092" y="852398"/>
                </a:moveTo>
                <a:lnTo>
                  <a:pt x="218198" y="0"/>
                </a:lnTo>
                <a:lnTo>
                  <a:pt x="110731" y="0"/>
                </a:lnTo>
                <a:lnTo>
                  <a:pt x="105727" y="12623"/>
                </a:lnTo>
                <a:lnTo>
                  <a:pt x="1071092" y="977988"/>
                </a:lnTo>
                <a:lnTo>
                  <a:pt x="1071092" y="852398"/>
                </a:lnTo>
                <a:close/>
              </a:path>
              <a:path w="1071244" h="1974850">
                <a:moveTo>
                  <a:pt x="1071092" y="600557"/>
                </a:moveTo>
                <a:lnTo>
                  <a:pt x="470535" y="0"/>
                </a:lnTo>
                <a:lnTo>
                  <a:pt x="344347" y="0"/>
                </a:lnTo>
                <a:lnTo>
                  <a:pt x="1071092" y="726744"/>
                </a:lnTo>
                <a:lnTo>
                  <a:pt x="1071092" y="600557"/>
                </a:lnTo>
                <a:close/>
              </a:path>
              <a:path w="1071244" h="1974850">
                <a:moveTo>
                  <a:pt x="1071092" y="348183"/>
                </a:moveTo>
                <a:lnTo>
                  <a:pt x="722909" y="0"/>
                </a:lnTo>
                <a:lnTo>
                  <a:pt x="596722" y="0"/>
                </a:lnTo>
                <a:lnTo>
                  <a:pt x="1071092" y="474370"/>
                </a:lnTo>
                <a:lnTo>
                  <a:pt x="1071092" y="348183"/>
                </a:lnTo>
                <a:close/>
              </a:path>
              <a:path w="1071244" h="1974850">
                <a:moveTo>
                  <a:pt x="1071092" y="96951"/>
                </a:moveTo>
                <a:lnTo>
                  <a:pt x="974140" y="0"/>
                </a:lnTo>
                <a:lnTo>
                  <a:pt x="849096" y="0"/>
                </a:lnTo>
                <a:lnTo>
                  <a:pt x="1071092" y="221996"/>
                </a:lnTo>
                <a:lnTo>
                  <a:pt x="1071092" y="9695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314959" y="3067774"/>
            <a:ext cx="3658235" cy="3201035"/>
          </a:xfrm>
          <a:prstGeom prst="rect"/>
        </p:spPr>
        <p:txBody>
          <a:bodyPr wrap="square" lIns="0" tIns="46355" rIns="0" bIns="0" rtlCol="0" vert="horz">
            <a:spAutoFit/>
          </a:bodyPr>
          <a:lstStyle/>
          <a:p>
            <a:pPr marL="314960" marR="5080" indent="-302895">
              <a:lnSpc>
                <a:spcPts val="12470"/>
              </a:lnSpc>
              <a:spcBef>
                <a:spcPts val="365"/>
              </a:spcBef>
            </a:pPr>
            <a:r>
              <a:rPr dirty="0" sz="10450" spc="254"/>
              <a:t>D</a:t>
            </a:r>
            <a:r>
              <a:rPr dirty="0" sz="10450" spc="1714"/>
              <a:t>A</a:t>
            </a:r>
            <a:r>
              <a:rPr dirty="0" sz="10450" spc="95"/>
              <a:t>R</a:t>
            </a:r>
            <a:r>
              <a:rPr dirty="0" sz="10450" spc="360"/>
              <a:t>K  </a:t>
            </a:r>
            <a:r>
              <a:rPr dirty="0" sz="10450" spc="795"/>
              <a:t>WEB</a:t>
            </a:r>
            <a:endParaRPr sz="104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0437" y="982296"/>
            <a:ext cx="3286125" cy="1032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600" spc="585"/>
              <a:t>L</a:t>
            </a:r>
            <a:r>
              <a:rPr dirty="0" sz="6600" spc="505"/>
              <a:t>E</a:t>
            </a:r>
            <a:r>
              <a:rPr dirty="0" sz="6600" spc="165"/>
              <a:t>SS</a:t>
            </a:r>
            <a:r>
              <a:rPr dirty="0" sz="6600" spc="445"/>
              <a:t>O</a:t>
            </a:r>
            <a:r>
              <a:rPr dirty="0" sz="6600" spc="350"/>
              <a:t>N</a:t>
            </a:r>
            <a:endParaRPr sz="6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16100"/>
              </a:lnSpc>
              <a:spcBef>
                <a:spcPts val="95"/>
              </a:spcBef>
            </a:pPr>
            <a:r>
              <a:rPr dirty="0" spc="-95"/>
              <a:t>net </a:t>
            </a:r>
            <a:r>
              <a:rPr dirty="0" spc="25"/>
              <a:t>banking </a:t>
            </a:r>
            <a:r>
              <a:rPr dirty="0" spc="80"/>
              <a:t>apps </a:t>
            </a:r>
            <a:r>
              <a:rPr dirty="0" spc="-70"/>
              <a:t>take </a:t>
            </a:r>
            <a:r>
              <a:rPr dirty="0" spc="-100"/>
              <a:t>the </a:t>
            </a:r>
            <a:r>
              <a:rPr dirty="0" spc="-90"/>
              <a:t>threat </a:t>
            </a:r>
            <a:r>
              <a:rPr dirty="0" spc="-10"/>
              <a:t>of </a:t>
            </a:r>
            <a:r>
              <a:rPr dirty="0" spc="-100"/>
              <a:t>the </a:t>
            </a:r>
            <a:r>
              <a:rPr dirty="0" spc="-30"/>
              <a:t>dark </a:t>
            </a:r>
            <a:r>
              <a:rPr dirty="0" spc="50"/>
              <a:t>web </a:t>
            </a:r>
            <a:r>
              <a:rPr dirty="0" spc="-35"/>
              <a:t>seriously </a:t>
            </a:r>
            <a:r>
              <a:rPr dirty="0" spc="20"/>
              <a:t>and </a:t>
            </a:r>
            <a:r>
              <a:rPr dirty="0" spc="-100"/>
              <a:t>are </a:t>
            </a:r>
            <a:r>
              <a:rPr dirty="0" spc="-1040"/>
              <a:t> </a:t>
            </a:r>
            <a:r>
              <a:rPr dirty="0" spc="-30"/>
              <a:t>constantly </a:t>
            </a:r>
            <a:r>
              <a:rPr dirty="0" spc="35"/>
              <a:t>working </a:t>
            </a:r>
            <a:r>
              <a:rPr dirty="0" spc="-35"/>
              <a:t>to </a:t>
            </a:r>
            <a:r>
              <a:rPr dirty="0" spc="15"/>
              <a:t>stay </a:t>
            </a:r>
            <a:r>
              <a:rPr dirty="0" spc="-20"/>
              <a:t>ahead </a:t>
            </a:r>
            <a:r>
              <a:rPr dirty="0" spc="-10"/>
              <a:t>of </a:t>
            </a:r>
            <a:r>
              <a:rPr dirty="0" spc="-65"/>
              <a:t>potential </a:t>
            </a:r>
            <a:r>
              <a:rPr dirty="0"/>
              <a:t>risks </a:t>
            </a:r>
            <a:r>
              <a:rPr dirty="0" spc="20"/>
              <a:t>and </a:t>
            </a:r>
            <a:r>
              <a:rPr dirty="0" spc="-75"/>
              <a:t>protect </a:t>
            </a:r>
            <a:r>
              <a:rPr dirty="0" spc="-70"/>
              <a:t> </a:t>
            </a:r>
            <a:r>
              <a:rPr dirty="0" spc="-125"/>
              <a:t>their </a:t>
            </a:r>
            <a:r>
              <a:rPr dirty="0" spc="5"/>
              <a:t>users' </a:t>
            </a:r>
            <a:r>
              <a:rPr dirty="0" spc="-70"/>
              <a:t>financial </a:t>
            </a:r>
            <a:r>
              <a:rPr dirty="0" spc="-85"/>
              <a:t>information. </a:t>
            </a:r>
            <a:r>
              <a:rPr dirty="0" spc="-50"/>
              <a:t>It </a:t>
            </a:r>
            <a:r>
              <a:rPr dirty="0" spc="15"/>
              <a:t>is </a:t>
            </a:r>
            <a:r>
              <a:rPr dirty="0" spc="-45"/>
              <a:t>important </a:t>
            </a:r>
            <a:r>
              <a:rPr dirty="0" spc="-60"/>
              <a:t>for </a:t>
            </a:r>
            <a:r>
              <a:rPr dirty="0"/>
              <a:t>users </a:t>
            </a:r>
            <a:r>
              <a:rPr dirty="0" spc="-35"/>
              <a:t>to </a:t>
            </a:r>
            <a:r>
              <a:rPr dirty="0" spc="20"/>
              <a:t>also </a:t>
            </a:r>
            <a:r>
              <a:rPr dirty="0" spc="25"/>
              <a:t> </a:t>
            </a:r>
            <a:r>
              <a:rPr dirty="0" spc="-70"/>
              <a:t>take </a:t>
            </a:r>
            <a:r>
              <a:rPr dirty="0" spc="-25"/>
              <a:t>necessary </a:t>
            </a:r>
            <a:r>
              <a:rPr dirty="0" spc="-75"/>
              <a:t>precautions, </a:t>
            </a:r>
            <a:r>
              <a:rPr dirty="0" spc="5"/>
              <a:t>such </a:t>
            </a:r>
            <a:r>
              <a:rPr dirty="0" spc="105"/>
              <a:t>as </a:t>
            </a:r>
            <a:r>
              <a:rPr dirty="0" spc="60"/>
              <a:t>using </a:t>
            </a:r>
            <a:r>
              <a:rPr dirty="0" spc="45"/>
              <a:t>strong </a:t>
            </a:r>
            <a:r>
              <a:rPr dirty="0" spc="90"/>
              <a:t>passwords </a:t>
            </a:r>
            <a:r>
              <a:rPr dirty="0" spc="20"/>
              <a:t>and </a:t>
            </a:r>
            <a:r>
              <a:rPr dirty="0" spc="25"/>
              <a:t> </a:t>
            </a:r>
            <a:r>
              <a:rPr dirty="0" spc="15"/>
              <a:t>avoiding</a:t>
            </a:r>
            <a:r>
              <a:rPr dirty="0" spc="-110"/>
              <a:t> </a:t>
            </a:r>
            <a:r>
              <a:rPr dirty="0" spc="25"/>
              <a:t>sharing</a:t>
            </a:r>
            <a:r>
              <a:rPr dirty="0" spc="-110"/>
              <a:t> </a:t>
            </a:r>
            <a:r>
              <a:rPr dirty="0" spc="-45"/>
              <a:t>sensitive</a:t>
            </a:r>
            <a:r>
              <a:rPr dirty="0" spc="-105"/>
              <a:t> </a:t>
            </a:r>
            <a:r>
              <a:rPr dirty="0" spc="-55"/>
              <a:t>information</a:t>
            </a:r>
            <a:r>
              <a:rPr dirty="0" spc="-110"/>
              <a:t> </a:t>
            </a:r>
            <a:r>
              <a:rPr dirty="0" spc="-75"/>
              <a:t>over</a:t>
            </a:r>
            <a:r>
              <a:rPr dirty="0" spc="-110"/>
              <a:t> </a:t>
            </a:r>
            <a:r>
              <a:rPr dirty="0" spc="-50"/>
              <a:t>unsecured</a:t>
            </a:r>
            <a:r>
              <a:rPr dirty="0" spc="-105"/>
              <a:t> </a:t>
            </a:r>
            <a:r>
              <a:rPr dirty="0" spc="-50"/>
              <a:t>networks,</a:t>
            </a:r>
            <a:r>
              <a:rPr dirty="0" spc="-110"/>
              <a:t> </a:t>
            </a:r>
            <a:r>
              <a:rPr dirty="0" spc="-35"/>
              <a:t>to </a:t>
            </a:r>
            <a:r>
              <a:rPr dirty="0" spc="-1040"/>
              <a:t> </a:t>
            </a:r>
            <a:r>
              <a:rPr dirty="0" spc="-75"/>
              <a:t>protect</a:t>
            </a:r>
            <a:r>
              <a:rPr dirty="0" spc="-114"/>
              <a:t> </a:t>
            </a:r>
            <a:r>
              <a:rPr dirty="0" spc="-35"/>
              <a:t>themselves</a:t>
            </a:r>
            <a:r>
              <a:rPr dirty="0" spc="-110"/>
              <a:t> </a:t>
            </a:r>
            <a:r>
              <a:rPr dirty="0" spc="-35"/>
              <a:t>from</a:t>
            </a:r>
            <a:r>
              <a:rPr dirty="0" spc="-110"/>
              <a:t> </a:t>
            </a:r>
            <a:r>
              <a:rPr dirty="0" spc="-65"/>
              <a:t>potential</a:t>
            </a:r>
            <a:r>
              <a:rPr dirty="0" spc="-110"/>
              <a:t> </a:t>
            </a:r>
            <a:r>
              <a:rPr dirty="0" spc="-70"/>
              <a:t>security</a:t>
            </a:r>
            <a:r>
              <a:rPr dirty="0" spc="-114"/>
              <a:t> </a:t>
            </a:r>
            <a:r>
              <a:rPr dirty="0" spc="-100"/>
              <a:t>threats.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833245" cy="2031364"/>
          </a:xfrm>
          <a:custGeom>
            <a:avLst/>
            <a:gdLst/>
            <a:ahLst/>
            <a:cxnLst/>
            <a:rect l="l" t="t" r="r" b="b"/>
            <a:pathLst>
              <a:path w="1833245" h="2031364">
                <a:moveTo>
                  <a:pt x="109004" y="2008873"/>
                </a:moveTo>
                <a:lnTo>
                  <a:pt x="0" y="1899869"/>
                </a:lnTo>
                <a:lnTo>
                  <a:pt x="0" y="1984946"/>
                </a:lnTo>
                <a:lnTo>
                  <a:pt x="27152" y="1991677"/>
                </a:lnTo>
                <a:lnTo>
                  <a:pt x="68072" y="2000758"/>
                </a:lnTo>
                <a:lnTo>
                  <a:pt x="109004" y="2008873"/>
                </a:lnTo>
                <a:close/>
              </a:path>
              <a:path w="1833245" h="2031364">
                <a:moveTo>
                  <a:pt x="382968" y="2030476"/>
                </a:moveTo>
                <a:lnTo>
                  <a:pt x="0" y="1647494"/>
                </a:lnTo>
                <a:lnTo>
                  <a:pt x="0" y="1773682"/>
                </a:lnTo>
                <a:lnTo>
                  <a:pt x="253377" y="2027059"/>
                </a:lnTo>
                <a:lnTo>
                  <a:pt x="285775" y="2029193"/>
                </a:lnTo>
                <a:lnTo>
                  <a:pt x="318173" y="2030476"/>
                </a:lnTo>
                <a:lnTo>
                  <a:pt x="350570" y="2030895"/>
                </a:lnTo>
                <a:lnTo>
                  <a:pt x="382968" y="2030476"/>
                </a:lnTo>
                <a:close/>
              </a:path>
              <a:path w="1833245" h="2031364">
                <a:moveTo>
                  <a:pt x="613752" y="2008873"/>
                </a:moveTo>
                <a:lnTo>
                  <a:pt x="0" y="1395526"/>
                </a:lnTo>
                <a:lnTo>
                  <a:pt x="0" y="1521307"/>
                </a:lnTo>
                <a:lnTo>
                  <a:pt x="502335" y="2023656"/>
                </a:lnTo>
                <a:lnTo>
                  <a:pt x="530301" y="2020709"/>
                </a:lnTo>
                <a:lnTo>
                  <a:pt x="558050" y="2017115"/>
                </a:lnTo>
                <a:lnTo>
                  <a:pt x="613752" y="2008873"/>
                </a:lnTo>
                <a:close/>
              </a:path>
              <a:path w="1833245" h="2031364">
                <a:moveTo>
                  <a:pt x="816102" y="1958860"/>
                </a:moveTo>
                <a:lnTo>
                  <a:pt x="0" y="1143241"/>
                </a:lnTo>
                <a:lnTo>
                  <a:pt x="0" y="1268933"/>
                </a:lnTo>
                <a:lnTo>
                  <a:pt x="718337" y="1987270"/>
                </a:lnTo>
                <a:lnTo>
                  <a:pt x="743038" y="1981073"/>
                </a:lnTo>
                <a:lnTo>
                  <a:pt x="767651" y="1974342"/>
                </a:lnTo>
                <a:lnTo>
                  <a:pt x="792035" y="1966976"/>
                </a:lnTo>
                <a:lnTo>
                  <a:pt x="816102" y="1958860"/>
                </a:lnTo>
                <a:close/>
              </a:path>
              <a:path w="1833245" h="2031364">
                <a:moveTo>
                  <a:pt x="995718" y="1886102"/>
                </a:moveTo>
                <a:lnTo>
                  <a:pt x="0" y="890943"/>
                </a:lnTo>
                <a:lnTo>
                  <a:pt x="0" y="1016558"/>
                </a:lnTo>
                <a:lnTo>
                  <a:pt x="908189" y="1924748"/>
                </a:lnTo>
                <a:lnTo>
                  <a:pt x="930338" y="1915833"/>
                </a:lnTo>
                <a:lnTo>
                  <a:pt x="952373" y="1906282"/>
                </a:lnTo>
                <a:lnTo>
                  <a:pt x="974204" y="1896300"/>
                </a:lnTo>
                <a:lnTo>
                  <a:pt x="995718" y="1886102"/>
                </a:lnTo>
                <a:close/>
              </a:path>
              <a:path w="1833245" h="2031364">
                <a:moveTo>
                  <a:pt x="1157147" y="1796288"/>
                </a:moveTo>
                <a:lnTo>
                  <a:pt x="0" y="639140"/>
                </a:lnTo>
                <a:lnTo>
                  <a:pt x="0" y="765327"/>
                </a:lnTo>
                <a:lnTo>
                  <a:pt x="1078712" y="1844040"/>
                </a:lnTo>
                <a:lnTo>
                  <a:pt x="1098321" y="1832737"/>
                </a:lnTo>
                <a:lnTo>
                  <a:pt x="1117930" y="1821014"/>
                </a:lnTo>
                <a:lnTo>
                  <a:pt x="1137539" y="1808861"/>
                </a:lnTo>
                <a:lnTo>
                  <a:pt x="1157147" y="1796288"/>
                </a:lnTo>
                <a:close/>
              </a:path>
              <a:path w="1833245" h="2031364">
                <a:moveTo>
                  <a:pt x="1302664" y="1689430"/>
                </a:moveTo>
                <a:lnTo>
                  <a:pt x="0" y="386765"/>
                </a:lnTo>
                <a:lnTo>
                  <a:pt x="0" y="512953"/>
                </a:lnTo>
                <a:lnTo>
                  <a:pt x="1232179" y="1745132"/>
                </a:lnTo>
                <a:lnTo>
                  <a:pt x="1250061" y="1731479"/>
                </a:lnTo>
                <a:lnTo>
                  <a:pt x="1267841" y="1717713"/>
                </a:lnTo>
                <a:lnTo>
                  <a:pt x="1285417" y="1703730"/>
                </a:lnTo>
                <a:lnTo>
                  <a:pt x="1302664" y="1689430"/>
                </a:lnTo>
                <a:close/>
              </a:path>
              <a:path w="1833245" h="2031364">
                <a:moveTo>
                  <a:pt x="1432255" y="1567789"/>
                </a:moveTo>
                <a:lnTo>
                  <a:pt x="0" y="135521"/>
                </a:lnTo>
                <a:lnTo>
                  <a:pt x="0" y="260578"/>
                </a:lnTo>
                <a:lnTo>
                  <a:pt x="1369733" y="1630311"/>
                </a:lnTo>
                <a:lnTo>
                  <a:pt x="1377581" y="1622640"/>
                </a:lnTo>
                <a:lnTo>
                  <a:pt x="1393710" y="1607299"/>
                </a:lnTo>
                <a:lnTo>
                  <a:pt x="1401559" y="1599615"/>
                </a:lnTo>
                <a:lnTo>
                  <a:pt x="1409242" y="1591767"/>
                </a:lnTo>
                <a:lnTo>
                  <a:pt x="1424584" y="1575638"/>
                </a:lnTo>
                <a:lnTo>
                  <a:pt x="1432255" y="1567789"/>
                </a:lnTo>
                <a:close/>
              </a:path>
              <a:path w="1833245" h="2031364">
                <a:moveTo>
                  <a:pt x="1547075" y="1430235"/>
                </a:moveTo>
                <a:lnTo>
                  <a:pt x="116852" y="0"/>
                </a:lnTo>
                <a:lnTo>
                  <a:pt x="0" y="0"/>
                </a:lnTo>
                <a:lnTo>
                  <a:pt x="0" y="9334"/>
                </a:lnTo>
                <a:lnTo>
                  <a:pt x="1491373" y="1500720"/>
                </a:lnTo>
                <a:lnTo>
                  <a:pt x="1505673" y="1483474"/>
                </a:lnTo>
                <a:lnTo>
                  <a:pt x="1519656" y="1465897"/>
                </a:lnTo>
                <a:lnTo>
                  <a:pt x="1533423" y="1448117"/>
                </a:lnTo>
                <a:lnTo>
                  <a:pt x="1547075" y="1430235"/>
                </a:lnTo>
                <a:close/>
              </a:path>
              <a:path w="1833245" h="2031364">
                <a:moveTo>
                  <a:pt x="1645983" y="1276769"/>
                </a:moveTo>
                <a:lnTo>
                  <a:pt x="369227" y="0"/>
                </a:lnTo>
                <a:lnTo>
                  <a:pt x="243039" y="0"/>
                </a:lnTo>
                <a:lnTo>
                  <a:pt x="1598231" y="1355204"/>
                </a:lnTo>
                <a:lnTo>
                  <a:pt x="1610804" y="1335595"/>
                </a:lnTo>
                <a:lnTo>
                  <a:pt x="1622958" y="1315986"/>
                </a:lnTo>
                <a:lnTo>
                  <a:pt x="1634680" y="1296377"/>
                </a:lnTo>
                <a:lnTo>
                  <a:pt x="1645983" y="1276769"/>
                </a:lnTo>
                <a:close/>
              </a:path>
              <a:path w="1833245" h="2031364">
                <a:moveTo>
                  <a:pt x="1726692" y="1106246"/>
                </a:moveTo>
                <a:lnTo>
                  <a:pt x="620458" y="0"/>
                </a:lnTo>
                <a:lnTo>
                  <a:pt x="494271" y="0"/>
                </a:lnTo>
                <a:lnTo>
                  <a:pt x="1688045" y="1193774"/>
                </a:lnTo>
                <a:lnTo>
                  <a:pt x="1698078" y="1172260"/>
                </a:lnTo>
                <a:lnTo>
                  <a:pt x="1707794" y="1150429"/>
                </a:lnTo>
                <a:lnTo>
                  <a:pt x="1717294" y="1128395"/>
                </a:lnTo>
                <a:lnTo>
                  <a:pt x="1726692" y="1106246"/>
                </a:lnTo>
                <a:close/>
              </a:path>
              <a:path w="1833245" h="2031364">
                <a:moveTo>
                  <a:pt x="1789214" y="915250"/>
                </a:moveTo>
                <a:lnTo>
                  <a:pt x="873391" y="0"/>
                </a:lnTo>
                <a:lnTo>
                  <a:pt x="747788" y="0"/>
                </a:lnTo>
                <a:lnTo>
                  <a:pt x="1760804" y="1013028"/>
                </a:lnTo>
                <a:lnTo>
                  <a:pt x="1768271" y="988479"/>
                </a:lnTo>
                <a:lnTo>
                  <a:pt x="1775434" y="964133"/>
                </a:lnTo>
                <a:lnTo>
                  <a:pt x="1782381" y="939800"/>
                </a:lnTo>
                <a:lnTo>
                  <a:pt x="1789214" y="915250"/>
                </a:lnTo>
                <a:close/>
              </a:path>
              <a:path w="1833245" h="2031364">
                <a:moveTo>
                  <a:pt x="1810816" y="307060"/>
                </a:moveTo>
                <a:lnTo>
                  <a:pt x="1803184" y="265468"/>
                </a:lnTo>
                <a:lnTo>
                  <a:pt x="1794052" y="224205"/>
                </a:lnTo>
                <a:lnTo>
                  <a:pt x="1783638" y="183159"/>
                </a:lnTo>
                <a:lnTo>
                  <a:pt x="1772170" y="142214"/>
                </a:lnTo>
                <a:lnTo>
                  <a:pt x="1629956" y="0"/>
                </a:lnTo>
                <a:lnTo>
                  <a:pt x="1503768" y="0"/>
                </a:lnTo>
                <a:lnTo>
                  <a:pt x="1810816" y="307060"/>
                </a:lnTo>
                <a:close/>
              </a:path>
              <a:path w="1833245" h="2031364">
                <a:moveTo>
                  <a:pt x="1825599" y="700392"/>
                </a:moveTo>
                <a:lnTo>
                  <a:pt x="1125702" y="0"/>
                </a:lnTo>
                <a:lnTo>
                  <a:pt x="999020" y="0"/>
                </a:lnTo>
                <a:lnTo>
                  <a:pt x="1810816" y="811809"/>
                </a:lnTo>
                <a:lnTo>
                  <a:pt x="1815528" y="784326"/>
                </a:lnTo>
                <a:lnTo>
                  <a:pt x="1819490" y="756526"/>
                </a:lnTo>
                <a:lnTo>
                  <a:pt x="1822805" y="728510"/>
                </a:lnTo>
                <a:lnTo>
                  <a:pt x="1825599" y="700392"/>
                </a:lnTo>
                <a:close/>
              </a:path>
              <a:path w="1833245" h="2031364">
                <a:moveTo>
                  <a:pt x="1832686" y="548627"/>
                </a:moveTo>
                <a:lnTo>
                  <a:pt x="1831987" y="516229"/>
                </a:lnTo>
                <a:lnTo>
                  <a:pt x="1830666" y="483831"/>
                </a:lnTo>
                <a:lnTo>
                  <a:pt x="1829003" y="451434"/>
                </a:lnTo>
                <a:lnTo>
                  <a:pt x="1377581" y="0"/>
                </a:lnTo>
                <a:lnTo>
                  <a:pt x="1251394" y="0"/>
                </a:lnTo>
                <a:lnTo>
                  <a:pt x="1832419" y="581025"/>
                </a:lnTo>
                <a:lnTo>
                  <a:pt x="1832686" y="54862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608738" y="6992372"/>
            <a:ext cx="1679575" cy="1038860"/>
          </a:xfrm>
          <a:custGeom>
            <a:avLst/>
            <a:gdLst/>
            <a:ahLst/>
            <a:cxnLst/>
            <a:rect l="l" t="t" r="r" b="b"/>
            <a:pathLst>
              <a:path w="1679575" h="1038859">
                <a:moveTo>
                  <a:pt x="90666" y="1038353"/>
                </a:moveTo>
                <a:lnTo>
                  <a:pt x="42257" y="1024375"/>
                </a:lnTo>
                <a:lnTo>
                  <a:pt x="7542" y="984002"/>
                </a:lnTo>
                <a:lnTo>
                  <a:pt x="0" y="950063"/>
                </a:lnTo>
                <a:lnTo>
                  <a:pt x="5739" y="915773"/>
                </a:lnTo>
                <a:lnTo>
                  <a:pt x="24866" y="885255"/>
                </a:lnTo>
                <a:lnTo>
                  <a:pt x="372220" y="519159"/>
                </a:lnTo>
                <a:lnTo>
                  <a:pt x="24865" y="153057"/>
                </a:lnTo>
                <a:lnTo>
                  <a:pt x="5738" y="122542"/>
                </a:lnTo>
                <a:lnTo>
                  <a:pt x="0" y="88254"/>
                </a:lnTo>
                <a:lnTo>
                  <a:pt x="7541" y="54317"/>
                </a:lnTo>
                <a:lnTo>
                  <a:pt x="28254" y="24855"/>
                </a:lnTo>
                <a:lnTo>
                  <a:pt x="58782" y="5735"/>
                </a:lnTo>
                <a:lnTo>
                  <a:pt x="93082" y="0"/>
                </a:lnTo>
                <a:lnTo>
                  <a:pt x="127029" y="7539"/>
                </a:lnTo>
                <a:lnTo>
                  <a:pt x="156498" y="28243"/>
                </a:lnTo>
                <a:lnTo>
                  <a:pt x="563068" y="456751"/>
                </a:lnTo>
                <a:lnTo>
                  <a:pt x="581743" y="486093"/>
                </a:lnTo>
                <a:lnTo>
                  <a:pt x="587968" y="519159"/>
                </a:lnTo>
                <a:lnTo>
                  <a:pt x="581743" y="552226"/>
                </a:lnTo>
                <a:lnTo>
                  <a:pt x="156499" y="1010080"/>
                </a:lnTo>
                <a:lnTo>
                  <a:pt x="108577" y="1036579"/>
                </a:lnTo>
                <a:lnTo>
                  <a:pt x="90666" y="1038353"/>
                </a:lnTo>
                <a:close/>
              </a:path>
              <a:path w="1679575" h="1038859">
                <a:moveTo>
                  <a:pt x="782455" y="1038352"/>
                </a:moveTo>
                <a:lnTo>
                  <a:pt x="734046" y="1024374"/>
                </a:lnTo>
                <a:lnTo>
                  <a:pt x="699331" y="984002"/>
                </a:lnTo>
                <a:lnTo>
                  <a:pt x="691790" y="950062"/>
                </a:lnTo>
                <a:lnTo>
                  <a:pt x="697528" y="915772"/>
                </a:lnTo>
                <a:lnTo>
                  <a:pt x="716656" y="885254"/>
                </a:lnTo>
                <a:lnTo>
                  <a:pt x="1064017" y="519159"/>
                </a:lnTo>
                <a:lnTo>
                  <a:pt x="716657" y="153057"/>
                </a:lnTo>
                <a:lnTo>
                  <a:pt x="697529" y="122543"/>
                </a:lnTo>
                <a:lnTo>
                  <a:pt x="691790" y="88255"/>
                </a:lnTo>
                <a:lnTo>
                  <a:pt x="699332" y="54318"/>
                </a:lnTo>
                <a:lnTo>
                  <a:pt x="720045" y="24855"/>
                </a:lnTo>
                <a:lnTo>
                  <a:pt x="750575" y="5735"/>
                </a:lnTo>
                <a:lnTo>
                  <a:pt x="784875" y="0"/>
                </a:lnTo>
                <a:lnTo>
                  <a:pt x="818821" y="7539"/>
                </a:lnTo>
                <a:lnTo>
                  <a:pt x="848289" y="28243"/>
                </a:lnTo>
                <a:lnTo>
                  <a:pt x="1254865" y="456752"/>
                </a:lnTo>
                <a:lnTo>
                  <a:pt x="1273539" y="486094"/>
                </a:lnTo>
                <a:lnTo>
                  <a:pt x="1279764" y="519160"/>
                </a:lnTo>
                <a:lnTo>
                  <a:pt x="1273539" y="552227"/>
                </a:lnTo>
                <a:lnTo>
                  <a:pt x="848289" y="1010080"/>
                </a:lnTo>
                <a:lnTo>
                  <a:pt x="800367" y="1036578"/>
                </a:lnTo>
                <a:lnTo>
                  <a:pt x="782455" y="1038352"/>
                </a:lnTo>
                <a:close/>
              </a:path>
              <a:path w="1679575" h="1038859">
                <a:moveTo>
                  <a:pt x="1474252" y="1038353"/>
                </a:moveTo>
                <a:lnTo>
                  <a:pt x="1425843" y="1024375"/>
                </a:lnTo>
                <a:lnTo>
                  <a:pt x="1391128" y="984003"/>
                </a:lnTo>
                <a:lnTo>
                  <a:pt x="1383586" y="950063"/>
                </a:lnTo>
                <a:lnTo>
                  <a:pt x="1389325" y="915773"/>
                </a:lnTo>
                <a:lnTo>
                  <a:pt x="1408452" y="885255"/>
                </a:lnTo>
                <a:lnTo>
                  <a:pt x="1679261" y="599838"/>
                </a:lnTo>
                <a:lnTo>
                  <a:pt x="1679261" y="863398"/>
                </a:lnTo>
                <a:lnTo>
                  <a:pt x="1540085" y="1010080"/>
                </a:lnTo>
                <a:lnTo>
                  <a:pt x="1492163" y="1036579"/>
                </a:lnTo>
                <a:lnTo>
                  <a:pt x="1474252" y="1038353"/>
                </a:lnTo>
                <a:close/>
              </a:path>
              <a:path w="1679575" h="1038859">
                <a:moveTo>
                  <a:pt x="1679261" y="438478"/>
                </a:moveTo>
                <a:lnTo>
                  <a:pt x="1408452" y="153057"/>
                </a:lnTo>
                <a:lnTo>
                  <a:pt x="1389325" y="122543"/>
                </a:lnTo>
                <a:lnTo>
                  <a:pt x="1383586" y="88255"/>
                </a:lnTo>
                <a:lnTo>
                  <a:pt x="1391128" y="54318"/>
                </a:lnTo>
                <a:lnTo>
                  <a:pt x="1411841" y="24855"/>
                </a:lnTo>
                <a:lnTo>
                  <a:pt x="1442367" y="5735"/>
                </a:lnTo>
                <a:lnTo>
                  <a:pt x="1476666" y="0"/>
                </a:lnTo>
                <a:lnTo>
                  <a:pt x="1510613" y="7539"/>
                </a:lnTo>
                <a:lnTo>
                  <a:pt x="1540085" y="28243"/>
                </a:lnTo>
                <a:lnTo>
                  <a:pt x="1679261" y="174925"/>
                </a:lnTo>
                <a:lnTo>
                  <a:pt x="1679261" y="43847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18288000" cy="10274300"/>
          </a:xfrm>
          <a:custGeom>
            <a:avLst/>
            <a:gdLst/>
            <a:ahLst/>
            <a:cxnLst/>
            <a:rect l="l" t="t" r="r" b="b"/>
            <a:pathLst>
              <a:path w="18288000" h="10274300">
                <a:moveTo>
                  <a:pt x="18287988" y="0"/>
                </a:moveTo>
                <a:lnTo>
                  <a:pt x="17477093" y="0"/>
                </a:lnTo>
                <a:lnTo>
                  <a:pt x="17477093" y="50800"/>
                </a:lnTo>
                <a:lnTo>
                  <a:pt x="17477093" y="927100"/>
                </a:lnTo>
                <a:lnTo>
                  <a:pt x="17477093" y="10223500"/>
                </a:lnTo>
                <a:lnTo>
                  <a:pt x="16608857" y="10223500"/>
                </a:lnTo>
                <a:lnTo>
                  <a:pt x="16608857" y="9347200"/>
                </a:lnTo>
                <a:lnTo>
                  <a:pt x="17477093" y="9347200"/>
                </a:lnTo>
                <a:lnTo>
                  <a:pt x="17477093" y="9283700"/>
                </a:lnTo>
                <a:lnTo>
                  <a:pt x="16608857" y="9283700"/>
                </a:lnTo>
                <a:lnTo>
                  <a:pt x="16608857" y="8420100"/>
                </a:lnTo>
                <a:lnTo>
                  <a:pt x="17477093" y="8420100"/>
                </a:lnTo>
                <a:lnTo>
                  <a:pt x="17477093" y="8356600"/>
                </a:lnTo>
                <a:lnTo>
                  <a:pt x="16608857" y="8356600"/>
                </a:lnTo>
                <a:lnTo>
                  <a:pt x="16608857" y="7493000"/>
                </a:lnTo>
                <a:lnTo>
                  <a:pt x="17477093" y="7493000"/>
                </a:lnTo>
                <a:lnTo>
                  <a:pt x="17477093" y="7429500"/>
                </a:lnTo>
                <a:lnTo>
                  <a:pt x="16608857" y="7429500"/>
                </a:lnTo>
                <a:lnTo>
                  <a:pt x="16608857" y="6565900"/>
                </a:lnTo>
                <a:lnTo>
                  <a:pt x="17477093" y="6565900"/>
                </a:lnTo>
                <a:lnTo>
                  <a:pt x="17477093" y="6502400"/>
                </a:lnTo>
                <a:lnTo>
                  <a:pt x="16608857" y="6502400"/>
                </a:lnTo>
                <a:lnTo>
                  <a:pt x="16608857" y="5638800"/>
                </a:lnTo>
                <a:lnTo>
                  <a:pt x="17477093" y="5638800"/>
                </a:lnTo>
                <a:lnTo>
                  <a:pt x="17477093" y="5575300"/>
                </a:lnTo>
                <a:lnTo>
                  <a:pt x="16608857" y="5575300"/>
                </a:lnTo>
                <a:lnTo>
                  <a:pt x="16608857" y="4699000"/>
                </a:lnTo>
                <a:lnTo>
                  <a:pt x="17477093" y="4699000"/>
                </a:lnTo>
                <a:lnTo>
                  <a:pt x="17477093" y="4635500"/>
                </a:lnTo>
                <a:lnTo>
                  <a:pt x="16608857" y="4635500"/>
                </a:lnTo>
                <a:lnTo>
                  <a:pt x="16608857" y="3771900"/>
                </a:lnTo>
                <a:lnTo>
                  <a:pt x="17477093" y="3771900"/>
                </a:lnTo>
                <a:lnTo>
                  <a:pt x="17477093" y="3708400"/>
                </a:lnTo>
                <a:lnTo>
                  <a:pt x="16608857" y="3708400"/>
                </a:lnTo>
                <a:lnTo>
                  <a:pt x="16608857" y="2844800"/>
                </a:lnTo>
                <a:lnTo>
                  <a:pt x="17477093" y="2844800"/>
                </a:lnTo>
                <a:lnTo>
                  <a:pt x="17477093" y="2781300"/>
                </a:lnTo>
                <a:lnTo>
                  <a:pt x="16608857" y="2781300"/>
                </a:lnTo>
                <a:lnTo>
                  <a:pt x="16608857" y="1917700"/>
                </a:lnTo>
                <a:lnTo>
                  <a:pt x="17477093" y="1917700"/>
                </a:lnTo>
                <a:lnTo>
                  <a:pt x="17477093" y="1854200"/>
                </a:lnTo>
                <a:lnTo>
                  <a:pt x="16608857" y="1854200"/>
                </a:lnTo>
                <a:lnTo>
                  <a:pt x="16608857" y="990600"/>
                </a:lnTo>
                <a:lnTo>
                  <a:pt x="17477093" y="990600"/>
                </a:lnTo>
                <a:lnTo>
                  <a:pt x="17477093" y="927100"/>
                </a:lnTo>
                <a:lnTo>
                  <a:pt x="16608857" y="927100"/>
                </a:lnTo>
                <a:lnTo>
                  <a:pt x="16608857" y="50800"/>
                </a:lnTo>
                <a:lnTo>
                  <a:pt x="17477093" y="50800"/>
                </a:lnTo>
                <a:lnTo>
                  <a:pt x="17477093" y="0"/>
                </a:lnTo>
                <a:lnTo>
                  <a:pt x="16547503" y="0"/>
                </a:lnTo>
                <a:lnTo>
                  <a:pt x="16547503" y="50800"/>
                </a:lnTo>
                <a:lnTo>
                  <a:pt x="16547503" y="927100"/>
                </a:lnTo>
                <a:lnTo>
                  <a:pt x="16547503" y="10223500"/>
                </a:lnTo>
                <a:lnTo>
                  <a:pt x="15679242" y="10223500"/>
                </a:lnTo>
                <a:lnTo>
                  <a:pt x="15679242" y="9347200"/>
                </a:lnTo>
                <a:lnTo>
                  <a:pt x="16547503" y="9347200"/>
                </a:lnTo>
                <a:lnTo>
                  <a:pt x="16547503" y="9283700"/>
                </a:lnTo>
                <a:lnTo>
                  <a:pt x="15679242" y="9283700"/>
                </a:lnTo>
                <a:lnTo>
                  <a:pt x="15679242" y="8420100"/>
                </a:lnTo>
                <a:lnTo>
                  <a:pt x="16547503" y="8420100"/>
                </a:lnTo>
                <a:lnTo>
                  <a:pt x="16547503" y="8356600"/>
                </a:lnTo>
                <a:lnTo>
                  <a:pt x="15679242" y="8356600"/>
                </a:lnTo>
                <a:lnTo>
                  <a:pt x="15679242" y="7493000"/>
                </a:lnTo>
                <a:lnTo>
                  <a:pt x="16547503" y="7493000"/>
                </a:lnTo>
                <a:lnTo>
                  <a:pt x="16547503" y="7429500"/>
                </a:lnTo>
                <a:lnTo>
                  <a:pt x="15679242" y="7429500"/>
                </a:lnTo>
                <a:lnTo>
                  <a:pt x="15679242" y="6565900"/>
                </a:lnTo>
                <a:lnTo>
                  <a:pt x="16547503" y="6565900"/>
                </a:lnTo>
                <a:lnTo>
                  <a:pt x="16547503" y="6502400"/>
                </a:lnTo>
                <a:lnTo>
                  <a:pt x="15679242" y="6502400"/>
                </a:lnTo>
                <a:lnTo>
                  <a:pt x="15679242" y="5638800"/>
                </a:lnTo>
                <a:lnTo>
                  <a:pt x="16547503" y="5638800"/>
                </a:lnTo>
                <a:lnTo>
                  <a:pt x="16547503" y="5575300"/>
                </a:lnTo>
                <a:lnTo>
                  <a:pt x="15679242" y="5575300"/>
                </a:lnTo>
                <a:lnTo>
                  <a:pt x="15679242" y="4699000"/>
                </a:lnTo>
                <a:lnTo>
                  <a:pt x="16547503" y="4699000"/>
                </a:lnTo>
                <a:lnTo>
                  <a:pt x="16547503" y="4635500"/>
                </a:lnTo>
                <a:lnTo>
                  <a:pt x="15679242" y="4635500"/>
                </a:lnTo>
                <a:lnTo>
                  <a:pt x="15679242" y="3771900"/>
                </a:lnTo>
                <a:lnTo>
                  <a:pt x="16547503" y="3771900"/>
                </a:lnTo>
                <a:lnTo>
                  <a:pt x="16547503" y="3708400"/>
                </a:lnTo>
                <a:lnTo>
                  <a:pt x="15679242" y="3708400"/>
                </a:lnTo>
                <a:lnTo>
                  <a:pt x="15679242" y="2844800"/>
                </a:lnTo>
                <a:lnTo>
                  <a:pt x="16547503" y="2844800"/>
                </a:lnTo>
                <a:lnTo>
                  <a:pt x="16547503" y="2781300"/>
                </a:lnTo>
                <a:lnTo>
                  <a:pt x="15679242" y="2781300"/>
                </a:lnTo>
                <a:lnTo>
                  <a:pt x="15679242" y="1917700"/>
                </a:lnTo>
                <a:lnTo>
                  <a:pt x="16547503" y="1917700"/>
                </a:lnTo>
                <a:lnTo>
                  <a:pt x="16547503" y="1854200"/>
                </a:lnTo>
                <a:lnTo>
                  <a:pt x="15679242" y="1854200"/>
                </a:lnTo>
                <a:lnTo>
                  <a:pt x="15679242" y="990600"/>
                </a:lnTo>
                <a:lnTo>
                  <a:pt x="16547503" y="990600"/>
                </a:lnTo>
                <a:lnTo>
                  <a:pt x="16547503" y="927100"/>
                </a:lnTo>
                <a:lnTo>
                  <a:pt x="15679242" y="927100"/>
                </a:lnTo>
                <a:lnTo>
                  <a:pt x="15679242" y="50800"/>
                </a:lnTo>
                <a:lnTo>
                  <a:pt x="16547503" y="50800"/>
                </a:lnTo>
                <a:lnTo>
                  <a:pt x="16547503" y="0"/>
                </a:lnTo>
                <a:lnTo>
                  <a:pt x="15617889" y="0"/>
                </a:lnTo>
                <a:lnTo>
                  <a:pt x="15617889" y="50800"/>
                </a:lnTo>
                <a:lnTo>
                  <a:pt x="15617889" y="927100"/>
                </a:lnTo>
                <a:lnTo>
                  <a:pt x="15617889" y="10223500"/>
                </a:lnTo>
                <a:lnTo>
                  <a:pt x="14749653" y="10223500"/>
                </a:lnTo>
                <a:lnTo>
                  <a:pt x="14749653" y="9347200"/>
                </a:lnTo>
                <a:lnTo>
                  <a:pt x="15617889" y="9347200"/>
                </a:lnTo>
                <a:lnTo>
                  <a:pt x="15617889" y="9283700"/>
                </a:lnTo>
                <a:lnTo>
                  <a:pt x="14749653" y="9283700"/>
                </a:lnTo>
                <a:lnTo>
                  <a:pt x="14749653" y="8420100"/>
                </a:lnTo>
                <a:lnTo>
                  <a:pt x="15617889" y="8420100"/>
                </a:lnTo>
                <a:lnTo>
                  <a:pt x="15617889" y="8356600"/>
                </a:lnTo>
                <a:lnTo>
                  <a:pt x="14749653" y="8356600"/>
                </a:lnTo>
                <a:lnTo>
                  <a:pt x="14749653" y="7493000"/>
                </a:lnTo>
                <a:lnTo>
                  <a:pt x="15617889" y="7493000"/>
                </a:lnTo>
                <a:lnTo>
                  <a:pt x="15617889" y="7429500"/>
                </a:lnTo>
                <a:lnTo>
                  <a:pt x="14749653" y="7429500"/>
                </a:lnTo>
                <a:lnTo>
                  <a:pt x="14749653" y="6565900"/>
                </a:lnTo>
                <a:lnTo>
                  <a:pt x="15617889" y="6565900"/>
                </a:lnTo>
                <a:lnTo>
                  <a:pt x="15617889" y="6502400"/>
                </a:lnTo>
                <a:lnTo>
                  <a:pt x="14749653" y="6502400"/>
                </a:lnTo>
                <a:lnTo>
                  <a:pt x="14749653" y="5638800"/>
                </a:lnTo>
                <a:lnTo>
                  <a:pt x="15617889" y="5638800"/>
                </a:lnTo>
                <a:lnTo>
                  <a:pt x="15617889" y="5575300"/>
                </a:lnTo>
                <a:lnTo>
                  <a:pt x="14749653" y="5575300"/>
                </a:lnTo>
                <a:lnTo>
                  <a:pt x="14749653" y="4699000"/>
                </a:lnTo>
                <a:lnTo>
                  <a:pt x="15617889" y="4699000"/>
                </a:lnTo>
                <a:lnTo>
                  <a:pt x="15617889" y="4635500"/>
                </a:lnTo>
                <a:lnTo>
                  <a:pt x="14749653" y="4635500"/>
                </a:lnTo>
                <a:lnTo>
                  <a:pt x="14749653" y="3771900"/>
                </a:lnTo>
                <a:lnTo>
                  <a:pt x="15617889" y="3771900"/>
                </a:lnTo>
                <a:lnTo>
                  <a:pt x="15617889" y="3708400"/>
                </a:lnTo>
                <a:lnTo>
                  <a:pt x="14749653" y="3708400"/>
                </a:lnTo>
                <a:lnTo>
                  <a:pt x="14749653" y="2844800"/>
                </a:lnTo>
                <a:lnTo>
                  <a:pt x="15617889" y="2844800"/>
                </a:lnTo>
                <a:lnTo>
                  <a:pt x="15617889" y="2781300"/>
                </a:lnTo>
                <a:lnTo>
                  <a:pt x="14749653" y="2781300"/>
                </a:lnTo>
                <a:lnTo>
                  <a:pt x="14749653" y="1917700"/>
                </a:lnTo>
                <a:lnTo>
                  <a:pt x="15617889" y="1917700"/>
                </a:lnTo>
                <a:lnTo>
                  <a:pt x="15617889" y="1854200"/>
                </a:lnTo>
                <a:lnTo>
                  <a:pt x="14749653" y="1854200"/>
                </a:lnTo>
                <a:lnTo>
                  <a:pt x="14749653" y="990600"/>
                </a:lnTo>
                <a:lnTo>
                  <a:pt x="15617889" y="990600"/>
                </a:lnTo>
                <a:lnTo>
                  <a:pt x="15617889" y="927100"/>
                </a:lnTo>
                <a:lnTo>
                  <a:pt x="14749653" y="927100"/>
                </a:lnTo>
                <a:lnTo>
                  <a:pt x="14749653" y="50800"/>
                </a:lnTo>
                <a:lnTo>
                  <a:pt x="15617889" y="50800"/>
                </a:lnTo>
                <a:lnTo>
                  <a:pt x="15617889" y="0"/>
                </a:lnTo>
                <a:lnTo>
                  <a:pt x="14688299" y="0"/>
                </a:lnTo>
                <a:lnTo>
                  <a:pt x="14688299" y="50800"/>
                </a:lnTo>
                <a:lnTo>
                  <a:pt x="14688299" y="927100"/>
                </a:lnTo>
                <a:lnTo>
                  <a:pt x="14688299" y="10223500"/>
                </a:lnTo>
                <a:lnTo>
                  <a:pt x="13820039" y="10223500"/>
                </a:lnTo>
                <a:lnTo>
                  <a:pt x="13820039" y="9347200"/>
                </a:lnTo>
                <a:lnTo>
                  <a:pt x="14688299" y="9347200"/>
                </a:lnTo>
                <a:lnTo>
                  <a:pt x="14688299" y="9283700"/>
                </a:lnTo>
                <a:lnTo>
                  <a:pt x="13820039" y="9283700"/>
                </a:lnTo>
                <a:lnTo>
                  <a:pt x="13820039" y="8420100"/>
                </a:lnTo>
                <a:lnTo>
                  <a:pt x="14688299" y="8420100"/>
                </a:lnTo>
                <a:lnTo>
                  <a:pt x="14688299" y="8356600"/>
                </a:lnTo>
                <a:lnTo>
                  <a:pt x="13820039" y="8356600"/>
                </a:lnTo>
                <a:lnTo>
                  <a:pt x="13820039" y="7493000"/>
                </a:lnTo>
                <a:lnTo>
                  <a:pt x="14688299" y="7493000"/>
                </a:lnTo>
                <a:lnTo>
                  <a:pt x="14688299" y="7429500"/>
                </a:lnTo>
                <a:lnTo>
                  <a:pt x="13820039" y="7429500"/>
                </a:lnTo>
                <a:lnTo>
                  <a:pt x="13820039" y="6565900"/>
                </a:lnTo>
                <a:lnTo>
                  <a:pt x="14688299" y="6565900"/>
                </a:lnTo>
                <a:lnTo>
                  <a:pt x="14688299" y="6502400"/>
                </a:lnTo>
                <a:lnTo>
                  <a:pt x="13820039" y="6502400"/>
                </a:lnTo>
                <a:lnTo>
                  <a:pt x="13820039" y="5638800"/>
                </a:lnTo>
                <a:lnTo>
                  <a:pt x="14688299" y="5638800"/>
                </a:lnTo>
                <a:lnTo>
                  <a:pt x="14688299" y="5575300"/>
                </a:lnTo>
                <a:lnTo>
                  <a:pt x="13820039" y="5575300"/>
                </a:lnTo>
                <a:lnTo>
                  <a:pt x="13820039" y="4699000"/>
                </a:lnTo>
                <a:lnTo>
                  <a:pt x="14688299" y="4699000"/>
                </a:lnTo>
                <a:lnTo>
                  <a:pt x="14688299" y="4635500"/>
                </a:lnTo>
                <a:lnTo>
                  <a:pt x="13820039" y="4635500"/>
                </a:lnTo>
                <a:lnTo>
                  <a:pt x="13820039" y="3771900"/>
                </a:lnTo>
                <a:lnTo>
                  <a:pt x="14688299" y="3771900"/>
                </a:lnTo>
                <a:lnTo>
                  <a:pt x="14688299" y="3708400"/>
                </a:lnTo>
                <a:lnTo>
                  <a:pt x="13820039" y="3708400"/>
                </a:lnTo>
                <a:lnTo>
                  <a:pt x="13820039" y="2844800"/>
                </a:lnTo>
                <a:lnTo>
                  <a:pt x="14688299" y="2844800"/>
                </a:lnTo>
                <a:lnTo>
                  <a:pt x="14688299" y="2781300"/>
                </a:lnTo>
                <a:lnTo>
                  <a:pt x="13820039" y="2781300"/>
                </a:lnTo>
                <a:lnTo>
                  <a:pt x="13820039" y="1917700"/>
                </a:lnTo>
                <a:lnTo>
                  <a:pt x="14688299" y="1917700"/>
                </a:lnTo>
                <a:lnTo>
                  <a:pt x="14688299" y="1854200"/>
                </a:lnTo>
                <a:lnTo>
                  <a:pt x="13820039" y="1854200"/>
                </a:lnTo>
                <a:lnTo>
                  <a:pt x="13820039" y="990600"/>
                </a:lnTo>
                <a:lnTo>
                  <a:pt x="14688299" y="990600"/>
                </a:lnTo>
                <a:lnTo>
                  <a:pt x="14688299" y="927100"/>
                </a:lnTo>
                <a:lnTo>
                  <a:pt x="13820039" y="927100"/>
                </a:lnTo>
                <a:lnTo>
                  <a:pt x="13820039" y="50800"/>
                </a:lnTo>
                <a:lnTo>
                  <a:pt x="14688299" y="50800"/>
                </a:lnTo>
                <a:lnTo>
                  <a:pt x="14688299" y="0"/>
                </a:lnTo>
                <a:lnTo>
                  <a:pt x="13758685" y="0"/>
                </a:lnTo>
                <a:lnTo>
                  <a:pt x="13758685" y="50800"/>
                </a:lnTo>
                <a:lnTo>
                  <a:pt x="13758685" y="927100"/>
                </a:lnTo>
                <a:lnTo>
                  <a:pt x="13758685" y="10223500"/>
                </a:lnTo>
                <a:lnTo>
                  <a:pt x="12890424" y="10223500"/>
                </a:lnTo>
                <a:lnTo>
                  <a:pt x="12890424" y="9347200"/>
                </a:lnTo>
                <a:lnTo>
                  <a:pt x="13758685" y="9347200"/>
                </a:lnTo>
                <a:lnTo>
                  <a:pt x="13758685" y="9283700"/>
                </a:lnTo>
                <a:lnTo>
                  <a:pt x="12890424" y="9283700"/>
                </a:lnTo>
                <a:lnTo>
                  <a:pt x="12890424" y="8420100"/>
                </a:lnTo>
                <a:lnTo>
                  <a:pt x="13758685" y="8420100"/>
                </a:lnTo>
                <a:lnTo>
                  <a:pt x="13758685" y="8356600"/>
                </a:lnTo>
                <a:lnTo>
                  <a:pt x="12890424" y="8356600"/>
                </a:lnTo>
                <a:lnTo>
                  <a:pt x="12890424" y="7493000"/>
                </a:lnTo>
                <a:lnTo>
                  <a:pt x="13758685" y="7493000"/>
                </a:lnTo>
                <a:lnTo>
                  <a:pt x="13758685" y="7429500"/>
                </a:lnTo>
                <a:lnTo>
                  <a:pt x="12890424" y="7429500"/>
                </a:lnTo>
                <a:lnTo>
                  <a:pt x="12890424" y="6565900"/>
                </a:lnTo>
                <a:lnTo>
                  <a:pt x="13758685" y="6565900"/>
                </a:lnTo>
                <a:lnTo>
                  <a:pt x="13758685" y="6502400"/>
                </a:lnTo>
                <a:lnTo>
                  <a:pt x="12890424" y="6502400"/>
                </a:lnTo>
                <a:lnTo>
                  <a:pt x="12890424" y="5638800"/>
                </a:lnTo>
                <a:lnTo>
                  <a:pt x="13758685" y="5638800"/>
                </a:lnTo>
                <a:lnTo>
                  <a:pt x="13758685" y="5575300"/>
                </a:lnTo>
                <a:lnTo>
                  <a:pt x="12890424" y="5575300"/>
                </a:lnTo>
                <a:lnTo>
                  <a:pt x="12890424" y="4699000"/>
                </a:lnTo>
                <a:lnTo>
                  <a:pt x="13758685" y="4699000"/>
                </a:lnTo>
                <a:lnTo>
                  <a:pt x="13758685" y="4635500"/>
                </a:lnTo>
                <a:lnTo>
                  <a:pt x="12890424" y="4635500"/>
                </a:lnTo>
                <a:lnTo>
                  <a:pt x="12890424" y="3771900"/>
                </a:lnTo>
                <a:lnTo>
                  <a:pt x="13758685" y="3771900"/>
                </a:lnTo>
                <a:lnTo>
                  <a:pt x="13758685" y="3708400"/>
                </a:lnTo>
                <a:lnTo>
                  <a:pt x="12890424" y="3708400"/>
                </a:lnTo>
                <a:lnTo>
                  <a:pt x="12890424" y="2844800"/>
                </a:lnTo>
                <a:lnTo>
                  <a:pt x="13758685" y="2844800"/>
                </a:lnTo>
                <a:lnTo>
                  <a:pt x="13758685" y="2781300"/>
                </a:lnTo>
                <a:lnTo>
                  <a:pt x="12890424" y="2781300"/>
                </a:lnTo>
                <a:lnTo>
                  <a:pt x="12890424" y="1917700"/>
                </a:lnTo>
                <a:lnTo>
                  <a:pt x="13758685" y="1917700"/>
                </a:lnTo>
                <a:lnTo>
                  <a:pt x="13758685" y="1854200"/>
                </a:lnTo>
                <a:lnTo>
                  <a:pt x="12890424" y="1854200"/>
                </a:lnTo>
                <a:lnTo>
                  <a:pt x="12890424" y="990600"/>
                </a:lnTo>
                <a:lnTo>
                  <a:pt x="13758685" y="990600"/>
                </a:lnTo>
                <a:lnTo>
                  <a:pt x="13758685" y="927100"/>
                </a:lnTo>
                <a:lnTo>
                  <a:pt x="12890424" y="927100"/>
                </a:lnTo>
                <a:lnTo>
                  <a:pt x="12890424" y="50800"/>
                </a:lnTo>
                <a:lnTo>
                  <a:pt x="13758685" y="50800"/>
                </a:lnTo>
                <a:lnTo>
                  <a:pt x="13758685" y="0"/>
                </a:lnTo>
                <a:lnTo>
                  <a:pt x="12829083" y="0"/>
                </a:lnTo>
                <a:lnTo>
                  <a:pt x="12829083" y="5638800"/>
                </a:lnTo>
                <a:lnTo>
                  <a:pt x="12829083" y="6502400"/>
                </a:lnTo>
                <a:lnTo>
                  <a:pt x="12829083" y="10223500"/>
                </a:lnTo>
                <a:lnTo>
                  <a:pt x="11960835" y="10223500"/>
                </a:lnTo>
                <a:lnTo>
                  <a:pt x="11960835" y="9347200"/>
                </a:lnTo>
                <a:lnTo>
                  <a:pt x="12829083" y="9347200"/>
                </a:lnTo>
                <a:lnTo>
                  <a:pt x="12829083" y="9283700"/>
                </a:lnTo>
                <a:lnTo>
                  <a:pt x="11960835" y="9283700"/>
                </a:lnTo>
                <a:lnTo>
                  <a:pt x="11960835" y="8420100"/>
                </a:lnTo>
                <a:lnTo>
                  <a:pt x="12829083" y="8420100"/>
                </a:lnTo>
                <a:lnTo>
                  <a:pt x="12829083" y="7429500"/>
                </a:lnTo>
                <a:lnTo>
                  <a:pt x="12829070" y="7493000"/>
                </a:lnTo>
                <a:lnTo>
                  <a:pt x="12829070" y="8356600"/>
                </a:lnTo>
                <a:lnTo>
                  <a:pt x="11960809" y="8356600"/>
                </a:lnTo>
                <a:lnTo>
                  <a:pt x="11960809" y="7493000"/>
                </a:lnTo>
                <a:lnTo>
                  <a:pt x="12829070" y="7493000"/>
                </a:lnTo>
                <a:lnTo>
                  <a:pt x="12829070" y="7429500"/>
                </a:lnTo>
                <a:lnTo>
                  <a:pt x="11960835" y="7429500"/>
                </a:lnTo>
                <a:lnTo>
                  <a:pt x="11960835" y="6565900"/>
                </a:lnTo>
                <a:lnTo>
                  <a:pt x="12829083" y="6565900"/>
                </a:lnTo>
                <a:lnTo>
                  <a:pt x="12829083" y="6502400"/>
                </a:lnTo>
                <a:lnTo>
                  <a:pt x="11960835" y="6502400"/>
                </a:lnTo>
                <a:lnTo>
                  <a:pt x="11960835" y="5638800"/>
                </a:lnTo>
                <a:lnTo>
                  <a:pt x="12829083" y="5638800"/>
                </a:lnTo>
                <a:lnTo>
                  <a:pt x="12829083" y="0"/>
                </a:lnTo>
                <a:lnTo>
                  <a:pt x="12829070" y="50800"/>
                </a:lnTo>
                <a:lnTo>
                  <a:pt x="12829070" y="927100"/>
                </a:lnTo>
                <a:lnTo>
                  <a:pt x="12829070" y="5575300"/>
                </a:lnTo>
                <a:lnTo>
                  <a:pt x="11960809" y="5575300"/>
                </a:lnTo>
                <a:lnTo>
                  <a:pt x="11960809" y="4699000"/>
                </a:lnTo>
                <a:lnTo>
                  <a:pt x="12829070" y="4699000"/>
                </a:lnTo>
                <a:lnTo>
                  <a:pt x="12829070" y="4635500"/>
                </a:lnTo>
                <a:lnTo>
                  <a:pt x="11960809" y="4635500"/>
                </a:lnTo>
                <a:lnTo>
                  <a:pt x="11960809" y="3771900"/>
                </a:lnTo>
                <a:lnTo>
                  <a:pt x="12829070" y="3771900"/>
                </a:lnTo>
                <a:lnTo>
                  <a:pt x="12829070" y="3708400"/>
                </a:lnTo>
                <a:lnTo>
                  <a:pt x="11960809" y="3708400"/>
                </a:lnTo>
                <a:lnTo>
                  <a:pt x="11960809" y="2844800"/>
                </a:lnTo>
                <a:lnTo>
                  <a:pt x="12829070" y="2844800"/>
                </a:lnTo>
                <a:lnTo>
                  <a:pt x="12829070" y="2781300"/>
                </a:lnTo>
                <a:lnTo>
                  <a:pt x="11960809" y="2781300"/>
                </a:lnTo>
                <a:lnTo>
                  <a:pt x="11960809" y="1917700"/>
                </a:lnTo>
                <a:lnTo>
                  <a:pt x="12829070" y="1917700"/>
                </a:lnTo>
                <a:lnTo>
                  <a:pt x="12829070" y="1854200"/>
                </a:lnTo>
                <a:lnTo>
                  <a:pt x="11960809" y="1854200"/>
                </a:lnTo>
                <a:lnTo>
                  <a:pt x="11960809" y="990600"/>
                </a:lnTo>
                <a:lnTo>
                  <a:pt x="12829070" y="990600"/>
                </a:lnTo>
                <a:lnTo>
                  <a:pt x="12829070" y="927100"/>
                </a:lnTo>
                <a:lnTo>
                  <a:pt x="11960809" y="927100"/>
                </a:lnTo>
                <a:lnTo>
                  <a:pt x="11960809" y="50800"/>
                </a:lnTo>
                <a:lnTo>
                  <a:pt x="12829070" y="50800"/>
                </a:lnTo>
                <a:lnTo>
                  <a:pt x="12829070" y="0"/>
                </a:lnTo>
                <a:lnTo>
                  <a:pt x="11899481" y="0"/>
                </a:lnTo>
                <a:lnTo>
                  <a:pt x="11899481" y="50800"/>
                </a:lnTo>
                <a:lnTo>
                  <a:pt x="11899481" y="927100"/>
                </a:lnTo>
                <a:lnTo>
                  <a:pt x="11899481" y="10223500"/>
                </a:lnTo>
                <a:lnTo>
                  <a:pt x="11031220" y="10223500"/>
                </a:lnTo>
                <a:lnTo>
                  <a:pt x="11031220" y="9347200"/>
                </a:lnTo>
                <a:lnTo>
                  <a:pt x="11899481" y="9347200"/>
                </a:lnTo>
                <a:lnTo>
                  <a:pt x="11899481" y="9283700"/>
                </a:lnTo>
                <a:lnTo>
                  <a:pt x="11031220" y="9283700"/>
                </a:lnTo>
                <a:lnTo>
                  <a:pt x="11031220" y="8420100"/>
                </a:lnTo>
                <a:lnTo>
                  <a:pt x="11899481" y="8420100"/>
                </a:lnTo>
                <a:lnTo>
                  <a:pt x="11899481" y="8356600"/>
                </a:lnTo>
                <a:lnTo>
                  <a:pt x="11031220" y="8356600"/>
                </a:lnTo>
                <a:lnTo>
                  <a:pt x="11031220" y="7493000"/>
                </a:lnTo>
                <a:lnTo>
                  <a:pt x="11899481" y="7493000"/>
                </a:lnTo>
                <a:lnTo>
                  <a:pt x="11899481" y="7429500"/>
                </a:lnTo>
                <a:lnTo>
                  <a:pt x="11031220" y="7429500"/>
                </a:lnTo>
                <a:lnTo>
                  <a:pt x="11031220" y="6565900"/>
                </a:lnTo>
                <a:lnTo>
                  <a:pt x="11899481" y="6565900"/>
                </a:lnTo>
                <a:lnTo>
                  <a:pt x="11899481" y="6502400"/>
                </a:lnTo>
                <a:lnTo>
                  <a:pt x="11031220" y="6502400"/>
                </a:lnTo>
                <a:lnTo>
                  <a:pt x="11031220" y="5638800"/>
                </a:lnTo>
                <a:lnTo>
                  <a:pt x="11899481" y="5638800"/>
                </a:lnTo>
                <a:lnTo>
                  <a:pt x="11899481" y="5575300"/>
                </a:lnTo>
                <a:lnTo>
                  <a:pt x="11031220" y="5575300"/>
                </a:lnTo>
                <a:lnTo>
                  <a:pt x="11031220" y="4699000"/>
                </a:lnTo>
                <a:lnTo>
                  <a:pt x="11899481" y="4699000"/>
                </a:lnTo>
                <a:lnTo>
                  <a:pt x="11899481" y="4635500"/>
                </a:lnTo>
                <a:lnTo>
                  <a:pt x="11031220" y="4635500"/>
                </a:lnTo>
                <a:lnTo>
                  <a:pt x="11031220" y="3771900"/>
                </a:lnTo>
                <a:lnTo>
                  <a:pt x="11899481" y="3771900"/>
                </a:lnTo>
                <a:lnTo>
                  <a:pt x="11899481" y="3708400"/>
                </a:lnTo>
                <a:lnTo>
                  <a:pt x="11031220" y="3708400"/>
                </a:lnTo>
                <a:lnTo>
                  <a:pt x="11031220" y="2844800"/>
                </a:lnTo>
                <a:lnTo>
                  <a:pt x="11899481" y="2844800"/>
                </a:lnTo>
                <a:lnTo>
                  <a:pt x="11899481" y="2781300"/>
                </a:lnTo>
                <a:lnTo>
                  <a:pt x="11031220" y="2781300"/>
                </a:lnTo>
                <a:lnTo>
                  <a:pt x="11031220" y="1917700"/>
                </a:lnTo>
                <a:lnTo>
                  <a:pt x="11899481" y="1917700"/>
                </a:lnTo>
                <a:lnTo>
                  <a:pt x="11899481" y="1854200"/>
                </a:lnTo>
                <a:lnTo>
                  <a:pt x="11031220" y="1854200"/>
                </a:lnTo>
                <a:lnTo>
                  <a:pt x="11031220" y="990600"/>
                </a:lnTo>
                <a:lnTo>
                  <a:pt x="11899481" y="990600"/>
                </a:lnTo>
                <a:lnTo>
                  <a:pt x="11899481" y="927100"/>
                </a:lnTo>
                <a:lnTo>
                  <a:pt x="11031220" y="927100"/>
                </a:lnTo>
                <a:lnTo>
                  <a:pt x="11031220" y="50800"/>
                </a:lnTo>
                <a:lnTo>
                  <a:pt x="11899481" y="50800"/>
                </a:lnTo>
                <a:lnTo>
                  <a:pt x="11899481" y="0"/>
                </a:lnTo>
                <a:lnTo>
                  <a:pt x="10969879" y="0"/>
                </a:lnTo>
                <a:lnTo>
                  <a:pt x="10969879" y="50800"/>
                </a:lnTo>
                <a:lnTo>
                  <a:pt x="10969879" y="927100"/>
                </a:lnTo>
                <a:lnTo>
                  <a:pt x="10969879" y="9283700"/>
                </a:lnTo>
                <a:lnTo>
                  <a:pt x="10969866" y="9347200"/>
                </a:lnTo>
                <a:lnTo>
                  <a:pt x="10969866" y="10223500"/>
                </a:lnTo>
                <a:lnTo>
                  <a:pt x="10101618" y="10223500"/>
                </a:lnTo>
                <a:lnTo>
                  <a:pt x="10101618" y="9347200"/>
                </a:lnTo>
                <a:lnTo>
                  <a:pt x="10969866" y="9347200"/>
                </a:lnTo>
                <a:lnTo>
                  <a:pt x="10969866" y="9283700"/>
                </a:lnTo>
                <a:lnTo>
                  <a:pt x="10101618" y="9283700"/>
                </a:lnTo>
                <a:lnTo>
                  <a:pt x="10101618" y="8420100"/>
                </a:lnTo>
                <a:lnTo>
                  <a:pt x="10969879" y="8420100"/>
                </a:lnTo>
                <a:lnTo>
                  <a:pt x="10969879" y="8356600"/>
                </a:lnTo>
                <a:lnTo>
                  <a:pt x="10101618" y="8356600"/>
                </a:lnTo>
                <a:lnTo>
                  <a:pt x="10101618" y="7493000"/>
                </a:lnTo>
                <a:lnTo>
                  <a:pt x="10969879" y="7493000"/>
                </a:lnTo>
                <a:lnTo>
                  <a:pt x="10969879" y="3708400"/>
                </a:lnTo>
                <a:lnTo>
                  <a:pt x="10969866" y="3771900"/>
                </a:lnTo>
                <a:lnTo>
                  <a:pt x="10969866" y="4635500"/>
                </a:lnTo>
                <a:lnTo>
                  <a:pt x="10969866" y="7429500"/>
                </a:lnTo>
                <a:lnTo>
                  <a:pt x="10101618" y="7429500"/>
                </a:lnTo>
                <a:lnTo>
                  <a:pt x="10101618" y="6565900"/>
                </a:lnTo>
                <a:lnTo>
                  <a:pt x="10969866" y="6565900"/>
                </a:lnTo>
                <a:lnTo>
                  <a:pt x="10969866" y="6502400"/>
                </a:lnTo>
                <a:lnTo>
                  <a:pt x="10101618" y="6502400"/>
                </a:lnTo>
                <a:lnTo>
                  <a:pt x="10101618" y="5638800"/>
                </a:lnTo>
                <a:lnTo>
                  <a:pt x="10969866" y="5638800"/>
                </a:lnTo>
                <a:lnTo>
                  <a:pt x="10969866" y="5575300"/>
                </a:lnTo>
                <a:lnTo>
                  <a:pt x="10101618" y="5575300"/>
                </a:lnTo>
                <a:lnTo>
                  <a:pt x="10101618" y="4699000"/>
                </a:lnTo>
                <a:lnTo>
                  <a:pt x="10969866" y="4699000"/>
                </a:lnTo>
                <a:lnTo>
                  <a:pt x="10969866" y="4635500"/>
                </a:lnTo>
                <a:lnTo>
                  <a:pt x="10101618" y="4635500"/>
                </a:lnTo>
                <a:lnTo>
                  <a:pt x="10101618" y="3771900"/>
                </a:lnTo>
                <a:lnTo>
                  <a:pt x="10969866" y="3771900"/>
                </a:lnTo>
                <a:lnTo>
                  <a:pt x="10969866" y="3708400"/>
                </a:lnTo>
                <a:lnTo>
                  <a:pt x="10101618" y="3708400"/>
                </a:lnTo>
                <a:lnTo>
                  <a:pt x="10101618" y="2844800"/>
                </a:lnTo>
                <a:lnTo>
                  <a:pt x="10969879" y="2844800"/>
                </a:lnTo>
                <a:lnTo>
                  <a:pt x="10969879" y="2781300"/>
                </a:lnTo>
                <a:lnTo>
                  <a:pt x="10101618" y="2781300"/>
                </a:lnTo>
                <a:lnTo>
                  <a:pt x="10101618" y="1917700"/>
                </a:lnTo>
                <a:lnTo>
                  <a:pt x="10969879" y="1917700"/>
                </a:lnTo>
                <a:lnTo>
                  <a:pt x="10969879" y="927100"/>
                </a:lnTo>
                <a:lnTo>
                  <a:pt x="10969866" y="990600"/>
                </a:lnTo>
                <a:lnTo>
                  <a:pt x="10969866" y="1854200"/>
                </a:lnTo>
                <a:lnTo>
                  <a:pt x="10101618" y="1854200"/>
                </a:lnTo>
                <a:lnTo>
                  <a:pt x="10101618" y="990600"/>
                </a:lnTo>
                <a:lnTo>
                  <a:pt x="10969866" y="990600"/>
                </a:lnTo>
                <a:lnTo>
                  <a:pt x="10969866" y="927100"/>
                </a:lnTo>
                <a:lnTo>
                  <a:pt x="10101618" y="927100"/>
                </a:lnTo>
                <a:lnTo>
                  <a:pt x="10101618" y="50800"/>
                </a:lnTo>
                <a:lnTo>
                  <a:pt x="10969879" y="50800"/>
                </a:lnTo>
                <a:lnTo>
                  <a:pt x="10969879" y="0"/>
                </a:lnTo>
                <a:lnTo>
                  <a:pt x="10040264" y="0"/>
                </a:lnTo>
                <a:lnTo>
                  <a:pt x="10040264" y="50800"/>
                </a:lnTo>
                <a:lnTo>
                  <a:pt x="10040264" y="927100"/>
                </a:lnTo>
                <a:lnTo>
                  <a:pt x="10040264" y="10223500"/>
                </a:lnTo>
                <a:lnTo>
                  <a:pt x="9177325" y="10223500"/>
                </a:lnTo>
                <a:lnTo>
                  <a:pt x="9177325" y="9347200"/>
                </a:lnTo>
                <a:lnTo>
                  <a:pt x="10040264" y="9347200"/>
                </a:lnTo>
                <a:lnTo>
                  <a:pt x="10040264" y="9283700"/>
                </a:lnTo>
                <a:lnTo>
                  <a:pt x="9177325" y="9283700"/>
                </a:lnTo>
                <a:lnTo>
                  <a:pt x="9177325" y="8420100"/>
                </a:lnTo>
                <a:lnTo>
                  <a:pt x="10040264" y="8420100"/>
                </a:lnTo>
                <a:lnTo>
                  <a:pt x="10040264" y="8356600"/>
                </a:lnTo>
                <a:lnTo>
                  <a:pt x="9177325" y="8356600"/>
                </a:lnTo>
                <a:lnTo>
                  <a:pt x="9177325" y="7493000"/>
                </a:lnTo>
                <a:lnTo>
                  <a:pt x="10040264" y="7493000"/>
                </a:lnTo>
                <a:lnTo>
                  <a:pt x="10040264" y="7429500"/>
                </a:lnTo>
                <a:lnTo>
                  <a:pt x="9177325" y="7429500"/>
                </a:lnTo>
                <a:lnTo>
                  <a:pt x="9177325" y="6565900"/>
                </a:lnTo>
                <a:lnTo>
                  <a:pt x="10040264" y="6565900"/>
                </a:lnTo>
                <a:lnTo>
                  <a:pt x="10040264" y="6502400"/>
                </a:lnTo>
                <a:lnTo>
                  <a:pt x="9177325" y="6502400"/>
                </a:lnTo>
                <a:lnTo>
                  <a:pt x="9177325" y="5638800"/>
                </a:lnTo>
                <a:lnTo>
                  <a:pt x="10040264" y="5638800"/>
                </a:lnTo>
                <a:lnTo>
                  <a:pt x="10040264" y="5575300"/>
                </a:lnTo>
                <a:lnTo>
                  <a:pt x="9177325" y="5575300"/>
                </a:lnTo>
                <a:lnTo>
                  <a:pt x="9177325" y="4699000"/>
                </a:lnTo>
                <a:lnTo>
                  <a:pt x="10040264" y="4699000"/>
                </a:lnTo>
                <a:lnTo>
                  <a:pt x="10040264" y="4635500"/>
                </a:lnTo>
                <a:lnTo>
                  <a:pt x="9177325" y="4635500"/>
                </a:lnTo>
                <a:lnTo>
                  <a:pt x="9177325" y="3771900"/>
                </a:lnTo>
                <a:lnTo>
                  <a:pt x="10040264" y="3771900"/>
                </a:lnTo>
                <a:lnTo>
                  <a:pt x="10040264" y="3708400"/>
                </a:lnTo>
                <a:lnTo>
                  <a:pt x="9177325" y="3708400"/>
                </a:lnTo>
                <a:lnTo>
                  <a:pt x="9177325" y="2844800"/>
                </a:lnTo>
                <a:lnTo>
                  <a:pt x="10040264" y="2844800"/>
                </a:lnTo>
                <a:lnTo>
                  <a:pt x="10040264" y="2781300"/>
                </a:lnTo>
                <a:lnTo>
                  <a:pt x="9177325" y="2781300"/>
                </a:lnTo>
                <a:lnTo>
                  <a:pt x="9177325" y="1917700"/>
                </a:lnTo>
                <a:lnTo>
                  <a:pt x="10040264" y="1917700"/>
                </a:lnTo>
                <a:lnTo>
                  <a:pt x="10040264" y="1854200"/>
                </a:lnTo>
                <a:lnTo>
                  <a:pt x="9177325" y="1854200"/>
                </a:lnTo>
                <a:lnTo>
                  <a:pt x="9177325" y="990600"/>
                </a:lnTo>
                <a:lnTo>
                  <a:pt x="10040264" y="990600"/>
                </a:lnTo>
                <a:lnTo>
                  <a:pt x="10040264" y="927100"/>
                </a:lnTo>
                <a:lnTo>
                  <a:pt x="9177325" y="927100"/>
                </a:lnTo>
                <a:lnTo>
                  <a:pt x="9177325" y="50800"/>
                </a:lnTo>
                <a:lnTo>
                  <a:pt x="10040264" y="50800"/>
                </a:lnTo>
                <a:lnTo>
                  <a:pt x="10040264" y="0"/>
                </a:lnTo>
                <a:lnTo>
                  <a:pt x="9168346" y="0"/>
                </a:lnTo>
                <a:lnTo>
                  <a:pt x="9119641" y="0"/>
                </a:lnTo>
                <a:lnTo>
                  <a:pt x="9110650" y="0"/>
                </a:lnTo>
                <a:lnTo>
                  <a:pt x="9110650" y="50800"/>
                </a:lnTo>
                <a:lnTo>
                  <a:pt x="9110650" y="10223500"/>
                </a:lnTo>
                <a:lnTo>
                  <a:pt x="8247735" y="10223500"/>
                </a:lnTo>
                <a:lnTo>
                  <a:pt x="8247735" y="9347200"/>
                </a:lnTo>
                <a:lnTo>
                  <a:pt x="9110650" y="9347200"/>
                </a:lnTo>
                <a:lnTo>
                  <a:pt x="9110650" y="9283700"/>
                </a:lnTo>
                <a:lnTo>
                  <a:pt x="8247735" y="9283700"/>
                </a:lnTo>
                <a:lnTo>
                  <a:pt x="8247735" y="8420100"/>
                </a:lnTo>
                <a:lnTo>
                  <a:pt x="9110650" y="8420100"/>
                </a:lnTo>
                <a:lnTo>
                  <a:pt x="9110650" y="8356600"/>
                </a:lnTo>
                <a:lnTo>
                  <a:pt x="8247735" y="8356600"/>
                </a:lnTo>
                <a:lnTo>
                  <a:pt x="8247735" y="7493000"/>
                </a:lnTo>
                <a:lnTo>
                  <a:pt x="9110650" y="7493000"/>
                </a:lnTo>
                <a:lnTo>
                  <a:pt x="9110650" y="7429500"/>
                </a:lnTo>
                <a:lnTo>
                  <a:pt x="8247735" y="7429500"/>
                </a:lnTo>
                <a:lnTo>
                  <a:pt x="8247735" y="6565900"/>
                </a:lnTo>
                <a:lnTo>
                  <a:pt x="9110650" y="6565900"/>
                </a:lnTo>
                <a:lnTo>
                  <a:pt x="9110650" y="6502400"/>
                </a:lnTo>
                <a:lnTo>
                  <a:pt x="8247735" y="6502400"/>
                </a:lnTo>
                <a:lnTo>
                  <a:pt x="8247735" y="5638800"/>
                </a:lnTo>
                <a:lnTo>
                  <a:pt x="9110650" y="5638800"/>
                </a:lnTo>
                <a:lnTo>
                  <a:pt x="9110650" y="5575300"/>
                </a:lnTo>
                <a:lnTo>
                  <a:pt x="8247735" y="5575300"/>
                </a:lnTo>
                <a:lnTo>
                  <a:pt x="8247735" y="4699000"/>
                </a:lnTo>
                <a:lnTo>
                  <a:pt x="9110650" y="4699000"/>
                </a:lnTo>
                <a:lnTo>
                  <a:pt x="9110650" y="4635500"/>
                </a:lnTo>
                <a:lnTo>
                  <a:pt x="8247735" y="4635500"/>
                </a:lnTo>
                <a:lnTo>
                  <a:pt x="8247735" y="3771900"/>
                </a:lnTo>
                <a:lnTo>
                  <a:pt x="9110650" y="3771900"/>
                </a:lnTo>
                <a:lnTo>
                  <a:pt x="9110650" y="3708400"/>
                </a:lnTo>
                <a:lnTo>
                  <a:pt x="8247735" y="3708400"/>
                </a:lnTo>
                <a:lnTo>
                  <a:pt x="8247735" y="2844800"/>
                </a:lnTo>
                <a:lnTo>
                  <a:pt x="9110650" y="2844800"/>
                </a:lnTo>
                <a:lnTo>
                  <a:pt x="9110650" y="2781300"/>
                </a:lnTo>
                <a:lnTo>
                  <a:pt x="8247735" y="2781300"/>
                </a:lnTo>
                <a:lnTo>
                  <a:pt x="8247735" y="1917700"/>
                </a:lnTo>
                <a:lnTo>
                  <a:pt x="9110650" y="1917700"/>
                </a:lnTo>
                <a:lnTo>
                  <a:pt x="9110650" y="1854200"/>
                </a:lnTo>
                <a:lnTo>
                  <a:pt x="8247735" y="1854200"/>
                </a:lnTo>
                <a:lnTo>
                  <a:pt x="8247735" y="990600"/>
                </a:lnTo>
                <a:lnTo>
                  <a:pt x="9110650" y="990600"/>
                </a:lnTo>
                <a:lnTo>
                  <a:pt x="9110650" y="927100"/>
                </a:lnTo>
                <a:lnTo>
                  <a:pt x="8247735" y="927100"/>
                </a:lnTo>
                <a:lnTo>
                  <a:pt x="8247735" y="50800"/>
                </a:lnTo>
                <a:lnTo>
                  <a:pt x="9110650" y="50800"/>
                </a:lnTo>
                <a:lnTo>
                  <a:pt x="9110650" y="0"/>
                </a:lnTo>
                <a:lnTo>
                  <a:pt x="8186382" y="0"/>
                </a:lnTo>
                <a:lnTo>
                  <a:pt x="8186382" y="50800"/>
                </a:lnTo>
                <a:lnTo>
                  <a:pt x="8186382" y="927100"/>
                </a:lnTo>
                <a:lnTo>
                  <a:pt x="8186382" y="10223500"/>
                </a:lnTo>
                <a:lnTo>
                  <a:pt x="7318121" y="10223500"/>
                </a:lnTo>
                <a:lnTo>
                  <a:pt x="7318121" y="9347200"/>
                </a:lnTo>
                <a:lnTo>
                  <a:pt x="8186382" y="9347200"/>
                </a:lnTo>
                <a:lnTo>
                  <a:pt x="8186382" y="9283700"/>
                </a:lnTo>
                <a:lnTo>
                  <a:pt x="7318121" y="9283700"/>
                </a:lnTo>
                <a:lnTo>
                  <a:pt x="7318121" y="8420100"/>
                </a:lnTo>
                <a:lnTo>
                  <a:pt x="8186382" y="8420100"/>
                </a:lnTo>
                <a:lnTo>
                  <a:pt x="8186382" y="8356600"/>
                </a:lnTo>
                <a:lnTo>
                  <a:pt x="7318121" y="8356600"/>
                </a:lnTo>
                <a:lnTo>
                  <a:pt x="7318121" y="7493000"/>
                </a:lnTo>
                <a:lnTo>
                  <a:pt x="8186382" y="7493000"/>
                </a:lnTo>
                <a:lnTo>
                  <a:pt x="8186382" y="7429500"/>
                </a:lnTo>
                <a:lnTo>
                  <a:pt x="7318121" y="7429500"/>
                </a:lnTo>
                <a:lnTo>
                  <a:pt x="7318121" y="6565900"/>
                </a:lnTo>
                <a:lnTo>
                  <a:pt x="8186382" y="6565900"/>
                </a:lnTo>
                <a:lnTo>
                  <a:pt x="8186382" y="6502400"/>
                </a:lnTo>
                <a:lnTo>
                  <a:pt x="7318121" y="6502400"/>
                </a:lnTo>
                <a:lnTo>
                  <a:pt x="7318121" y="5638800"/>
                </a:lnTo>
                <a:lnTo>
                  <a:pt x="8186382" y="5638800"/>
                </a:lnTo>
                <a:lnTo>
                  <a:pt x="8186382" y="5575300"/>
                </a:lnTo>
                <a:lnTo>
                  <a:pt x="7318121" y="5575300"/>
                </a:lnTo>
                <a:lnTo>
                  <a:pt x="7318121" y="4699000"/>
                </a:lnTo>
                <a:lnTo>
                  <a:pt x="8186382" y="4699000"/>
                </a:lnTo>
                <a:lnTo>
                  <a:pt x="8186382" y="4635500"/>
                </a:lnTo>
                <a:lnTo>
                  <a:pt x="7318121" y="4635500"/>
                </a:lnTo>
                <a:lnTo>
                  <a:pt x="7318121" y="3771900"/>
                </a:lnTo>
                <a:lnTo>
                  <a:pt x="8186382" y="3771900"/>
                </a:lnTo>
                <a:lnTo>
                  <a:pt x="8186382" y="3708400"/>
                </a:lnTo>
                <a:lnTo>
                  <a:pt x="7318121" y="3708400"/>
                </a:lnTo>
                <a:lnTo>
                  <a:pt x="7318121" y="2844800"/>
                </a:lnTo>
                <a:lnTo>
                  <a:pt x="8186382" y="2844800"/>
                </a:lnTo>
                <a:lnTo>
                  <a:pt x="8186382" y="2781300"/>
                </a:lnTo>
                <a:lnTo>
                  <a:pt x="7318121" y="2781300"/>
                </a:lnTo>
                <a:lnTo>
                  <a:pt x="7318121" y="1917700"/>
                </a:lnTo>
                <a:lnTo>
                  <a:pt x="8186382" y="1917700"/>
                </a:lnTo>
                <a:lnTo>
                  <a:pt x="8186382" y="1854200"/>
                </a:lnTo>
                <a:lnTo>
                  <a:pt x="7318121" y="1854200"/>
                </a:lnTo>
                <a:lnTo>
                  <a:pt x="7318121" y="990600"/>
                </a:lnTo>
                <a:lnTo>
                  <a:pt x="8186382" y="990600"/>
                </a:lnTo>
                <a:lnTo>
                  <a:pt x="8186382" y="927100"/>
                </a:lnTo>
                <a:lnTo>
                  <a:pt x="7318121" y="927100"/>
                </a:lnTo>
                <a:lnTo>
                  <a:pt x="7318121" y="50800"/>
                </a:lnTo>
                <a:lnTo>
                  <a:pt x="8186382" y="50800"/>
                </a:lnTo>
                <a:lnTo>
                  <a:pt x="8186382" y="0"/>
                </a:lnTo>
                <a:lnTo>
                  <a:pt x="7256767" y="0"/>
                </a:lnTo>
                <a:lnTo>
                  <a:pt x="7256767" y="50800"/>
                </a:lnTo>
                <a:lnTo>
                  <a:pt x="7256767" y="927100"/>
                </a:lnTo>
                <a:lnTo>
                  <a:pt x="7256767" y="10223500"/>
                </a:lnTo>
                <a:lnTo>
                  <a:pt x="6388532" y="10223500"/>
                </a:lnTo>
                <a:lnTo>
                  <a:pt x="6388532" y="9347200"/>
                </a:lnTo>
                <a:lnTo>
                  <a:pt x="7256767" y="9347200"/>
                </a:lnTo>
                <a:lnTo>
                  <a:pt x="7256767" y="9283700"/>
                </a:lnTo>
                <a:lnTo>
                  <a:pt x="6388532" y="9283700"/>
                </a:lnTo>
                <a:lnTo>
                  <a:pt x="6388532" y="8420100"/>
                </a:lnTo>
                <a:lnTo>
                  <a:pt x="7256767" y="8420100"/>
                </a:lnTo>
                <a:lnTo>
                  <a:pt x="7256767" y="8356600"/>
                </a:lnTo>
                <a:lnTo>
                  <a:pt x="6388532" y="8356600"/>
                </a:lnTo>
                <a:lnTo>
                  <a:pt x="6388532" y="7493000"/>
                </a:lnTo>
                <a:lnTo>
                  <a:pt x="7256767" y="7493000"/>
                </a:lnTo>
                <a:lnTo>
                  <a:pt x="7256767" y="7429500"/>
                </a:lnTo>
                <a:lnTo>
                  <a:pt x="6388532" y="7429500"/>
                </a:lnTo>
                <a:lnTo>
                  <a:pt x="6388532" y="6565900"/>
                </a:lnTo>
                <a:lnTo>
                  <a:pt x="7256767" y="6565900"/>
                </a:lnTo>
                <a:lnTo>
                  <a:pt x="7256767" y="6502400"/>
                </a:lnTo>
                <a:lnTo>
                  <a:pt x="6388532" y="6502400"/>
                </a:lnTo>
                <a:lnTo>
                  <a:pt x="6388532" y="5638800"/>
                </a:lnTo>
                <a:lnTo>
                  <a:pt x="7256767" y="5638800"/>
                </a:lnTo>
                <a:lnTo>
                  <a:pt x="7256767" y="5575300"/>
                </a:lnTo>
                <a:lnTo>
                  <a:pt x="6388532" y="5575300"/>
                </a:lnTo>
                <a:lnTo>
                  <a:pt x="6388532" y="4699000"/>
                </a:lnTo>
                <a:lnTo>
                  <a:pt x="7256767" y="4699000"/>
                </a:lnTo>
                <a:lnTo>
                  <a:pt x="7256767" y="4635500"/>
                </a:lnTo>
                <a:lnTo>
                  <a:pt x="6388532" y="4635500"/>
                </a:lnTo>
                <a:lnTo>
                  <a:pt x="6388532" y="3771900"/>
                </a:lnTo>
                <a:lnTo>
                  <a:pt x="7256767" y="3771900"/>
                </a:lnTo>
                <a:lnTo>
                  <a:pt x="7256767" y="3708400"/>
                </a:lnTo>
                <a:lnTo>
                  <a:pt x="6388532" y="3708400"/>
                </a:lnTo>
                <a:lnTo>
                  <a:pt x="6388532" y="2844800"/>
                </a:lnTo>
                <a:lnTo>
                  <a:pt x="7256767" y="2844800"/>
                </a:lnTo>
                <a:lnTo>
                  <a:pt x="7256767" y="2781300"/>
                </a:lnTo>
                <a:lnTo>
                  <a:pt x="6388532" y="2781300"/>
                </a:lnTo>
                <a:lnTo>
                  <a:pt x="6388532" y="1917700"/>
                </a:lnTo>
                <a:lnTo>
                  <a:pt x="7256767" y="1917700"/>
                </a:lnTo>
                <a:lnTo>
                  <a:pt x="7256767" y="1854200"/>
                </a:lnTo>
                <a:lnTo>
                  <a:pt x="6388532" y="1854200"/>
                </a:lnTo>
                <a:lnTo>
                  <a:pt x="6388532" y="990600"/>
                </a:lnTo>
                <a:lnTo>
                  <a:pt x="7256767" y="990600"/>
                </a:lnTo>
                <a:lnTo>
                  <a:pt x="7256767" y="927100"/>
                </a:lnTo>
                <a:lnTo>
                  <a:pt x="6388532" y="927100"/>
                </a:lnTo>
                <a:lnTo>
                  <a:pt x="6388532" y="50800"/>
                </a:lnTo>
                <a:lnTo>
                  <a:pt x="7256767" y="50800"/>
                </a:lnTo>
                <a:lnTo>
                  <a:pt x="7256767" y="0"/>
                </a:lnTo>
                <a:lnTo>
                  <a:pt x="6327178" y="0"/>
                </a:lnTo>
                <a:lnTo>
                  <a:pt x="6327178" y="50800"/>
                </a:lnTo>
                <a:lnTo>
                  <a:pt x="6327178" y="927100"/>
                </a:lnTo>
                <a:lnTo>
                  <a:pt x="6327178" y="10223500"/>
                </a:lnTo>
                <a:lnTo>
                  <a:pt x="5458917" y="10223500"/>
                </a:lnTo>
                <a:lnTo>
                  <a:pt x="5458917" y="9347200"/>
                </a:lnTo>
                <a:lnTo>
                  <a:pt x="6327178" y="9347200"/>
                </a:lnTo>
                <a:lnTo>
                  <a:pt x="6327178" y="9283700"/>
                </a:lnTo>
                <a:lnTo>
                  <a:pt x="5458917" y="9283700"/>
                </a:lnTo>
                <a:lnTo>
                  <a:pt x="5458917" y="8420100"/>
                </a:lnTo>
                <a:lnTo>
                  <a:pt x="6327178" y="8420100"/>
                </a:lnTo>
                <a:lnTo>
                  <a:pt x="6327178" y="8356600"/>
                </a:lnTo>
                <a:lnTo>
                  <a:pt x="5458917" y="8356600"/>
                </a:lnTo>
                <a:lnTo>
                  <a:pt x="5458917" y="7493000"/>
                </a:lnTo>
                <a:lnTo>
                  <a:pt x="6327178" y="7493000"/>
                </a:lnTo>
                <a:lnTo>
                  <a:pt x="6327178" y="7429500"/>
                </a:lnTo>
                <a:lnTo>
                  <a:pt x="5458917" y="7429500"/>
                </a:lnTo>
                <a:lnTo>
                  <a:pt x="5458917" y="6565900"/>
                </a:lnTo>
                <a:lnTo>
                  <a:pt x="6327178" y="6565900"/>
                </a:lnTo>
                <a:lnTo>
                  <a:pt x="6327178" y="6502400"/>
                </a:lnTo>
                <a:lnTo>
                  <a:pt x="5458917" y="6502400"/>
                </a:lnTo>
                <a:lnTo>
                  <a:pt x="5458917" y="5638800"/>
                </a:lnTo>
                <a:lnTo>
                  <a:pt x="6327178" y="5638800"/>
                </a:lnTo>
                <a:lnTo>
                  <a:pt x="6327178" y="5575300"/>
                </a:lnTo>
                <a:lnTo>
                  <a:pt x="5458917" y="5575300"/>
                </a:lnTo>
                <a:lnTo>
                  <a:pt x="5458917" y="4699000"/>
                </a:lnTo>
                <a:lnTo>
                  <a:pt x="6327178" y="4699000"/>
                </a:lnTo>
                <a:lnTo>
                  <a:pt x="6327178" y="4635500"/>
                </a:lnTo>
                <a:lnTo>
                  <a:pt x="5458917" y="4635500"/>
                </a:lnTo>
                <a:lnTo>
                  <a:pt x="5458917" y="3771900"/>
                </a:lnTo>
                <a:lnTo>
                  <a:pt x="6327178" y="3771900"/>
                </a:lnTo>
                <a:lnTo>
                  <a:pt x="6327178" y="3708400"/>
                </a:lnTo>
                <a:lnTo>
                  <a:pt x="5458917" y="3708400"/>
                </a:lnTo>
                <a:lnTo>
                  <a:pt x="5458917" y="2844800"/>
                </a:lnTo>
                <a:lnTo>
                  <a:pt x="6327178" y="2844800"/>
                </a:lnTo>
                <a:lnTo>
                  <a:pt x="6327178" y="2781300"/>
                </a:lnTo>
                <a:lnTo>
                  <a:pt x="5458917" y="2781300"/>
                </a:lnTo>
                <a:lnTo>
                  <a:pt x="5458917" y="1917700"/>
                </a:lnTo>
                <a:lnTo>
                  <a:pt x="6327178" y="1917700"/>
                </a:lnTo>
                <a:lnTo>
                  <a:pt x="6327178" y="1854200"/>
                </a:lnTo>
                <a:lnTo>
                  <a:pt x="5458917" y="1854200"/>
                </a:lnTo>
                <a:lnTo>
                  <a:pt x="5458917" y="990600"/>
                </a:lnTo>
                <a:lnTo>
                  <a:pt x="6327178" y="990600"/>
                </a:lnTo>
                <a:lnTo>
                  <a:pt x="6327178" y="927100"/>
                </a:lnTo>
                <a:lnTo>
                  <a:pt x="5458917" y="927100"/>
                </a:lnTo>
                <a:lnTo>
                  <a:pt x="5458917" y="50800"/>
                </a:lnTo>
                <a:lnTo>
                  <a:pt x="6327178" y="50800"/>
                </a:lnTo>
                <a:lnTo>
                  <a:pt x="6327178" y="0"/>
                </a:lnTo>
                <a:lnTo>
                  <a:pt x="5397563" y="0"/>
                </a:lnTo>
                <a:lnTo>
                  <a:pt x="5397563" y="50800"/>
                </a:lnTo>
                <a:lnTo>
                  <a:pt x="5397563" y="927100"/>
                </a:lnTo>
                <a:lnTo>
                  <a:pt x="5397563" y="10223500"/>
                </a:lnTo>
                <a:lnTo>
                  <a:pt x="4529328" y="10223500"/>
                </a:lnTo>
                <a:lnTo>
                  <a:pt x="4529328" y="9347200"/>
                </a:lnTo>
                <a:lnTo>
                  <a:pt x="5397563" y="9347200"/>
                </a:lnTo>
                <a:lnTo>
                  <a:pt x="5397563" y="9283700"/>
                </a:lnTo>
                <a:lnTo>
                  <a:pt x="4529328" y="9283700"/>
                </a:lnTo>
                <a:lnTo>
                  <a:pt x="4529328" y="8420100"/>
                </a:lnTo>
                <a:lnTo>
                  <a:pt x="5397563" y="8420100"/>
                </a:lnTo>
                <a:lnTo>
                  <a:pt x="5397563" y="8356600"/>
                </a:lnTo>
                <a:lnTo>
                  <a:pt x="4529328" y="8356600"/>
                </a:lnTo>
                <a:lnTo>
                  <a:pt x="4529328" y="7493000"/>
                </a:lnTo>
                <a:lnTo>
                  <a:pt x="5397563" y="7493000"/>
                </a:lnTo>
                <a:lnTo>
                  <a:pt x="5397563" y="7429500"/>
                </a:lnTo>
                <a:lnTo>
                  <a:pt x="4529328" y="7429500"/>
                </a:lnTo>
                <a:lnTo>
                  <a:pt x="4529328" y="6565900"/>
                </a:lnTo>
                <a:lnTo>
                  <a:pt x="5397563" y="6565900"/>
                </a:lnTo>
                <a:lnTo>
                  <a:pt x="5397563" y="6502400"/>
                </a:lnTo>
                <a:lnTo>
                  <a:pt x="4529328" y="6502400"/>
                </a:lnTo>
                <a:lnTo>
                  <a:pt x="4529328" y="5638800"/>
                </a:lnTo>
                <a:lnTo>
                  <a:pt x="5397563" y="5638800"/>
                </a:lnTo>
                <a:lnTo>
                  <a:pt x="5397563" y="5575300"/>
                </a:lnTo>
                <a:lnTo>
                  <a:pt x="4529328" y="5575300"/>
                </a:lnTo>
                <a:lnTo>
                  <a:pt x="4529328" y="4699000"/>
                </a:lnTo>
                <a:lnTo>
                  <a:pt x="5397563" y="4699000"/>
                </a:lnTo>
                <a:lnTo>
                  <a:pt x="5397563" y="4635500"/>
                </a:lnTo>
                <a:lnTo>
                  <a:pt x="4529328" y="4635500"/>
                </a:lnTo>
                <a:lnTo>
                  <a:pt x="4529328" y="3771900"/>
                </a:lnTo>
                <a:lnTo>
                  <a:pt x="5397563" y="3771900"/>
                </a:lnTo>
                <a:lnTo>
                  <a:pt x="5397563" y="3708400"/>
                </a:lnTo>
                <a:lnTo>
                  <a:pt x="4529328" y="3708400"/>
                </a:lnTo>
                <a:lnTo>
                  <a:pt x="4529328" y="2844800"/>
                </a:lnTo>
                <a:lnTo>
                  <a:pt x="5397563" y="2844800"/>
                </a:lnTo>
                <a:lnTo>
                  <a:pt x="5397563" y="2781300"/>
                </a:lnTo>
                <a:lnTo>
                  <a:pt x="4529328" y="2781300"/>
                </a:lnTo>
                <a:lnTo>
                  <a:pt x="4529328" y="1917700"/>
                </a:lnTo>
                <a:lnTo>
                  <a:pt x="5397563" y="1917700"/>
                </a:lnTo>
                <a:lnTo>
                  <a:pt x="5397563" y="1854200"/>
                </a:lnTo>
                <a:lnTo>
                  <a:pt x="4529328" y="1854200"/>
                </a:lnTo>
                <a:lnTo>
                  <a:pt x="4529328" y="990600"/>
                </a:lnTo>
                <a:lnTo>
                  <a:pt x="5397563" y="990600"/>
                </a:lnTo>
                <a:lnTo>
                  <a:pt x="5397563" y="927100"/>
                </a:lnTo>
                <a:lnTo>
                  <a:pt x="4529328" y="927100"/>
                </a:lnTo>
                <a:lnTo>
                  <a:pt x="4529328" y="50800"/>
                </a:lnTo>
                <a:lnTo>
                  <a:pt x="5397563" y="50800"/>
                </a:lnTo>
                <a:lnTo>
                  <a:pt x="5397563" y="0"/>
                </a:lnTo>
                <a:lnTo>
                  <a:pt x="4467974" y="0"/>
                </a:lnTo>
                <a:lnTo>
                  <a:pt x="4467974" y="50800"/>
                </a:lnTo>
                <a:lnTo>
                  <a:pt x="4467974" y="927100"/>
                </a:lnTo>
                <a:lnTo>
                  <a:pt x="4467974" y="10223500"/>
                </a:lnTo>
                <a:lnTo>
                  <a:pt x="3599713" y="10223500"/>
                </a:lnTo>
                <a:lnTo>
                  <a:pt x="3599713" y="9347200"/>
                </a:lnTo>
                <a:lnTo>
                  <a:pt x="4467974" y="9347200"/>
                </a:lnTo>
                <a:lnTo>
                  <a:pt x="4467974" y="9283700"/>
                </a:lnTo>
                <a:lnTo>
                  <a:pt x="3599713" y="9283700"/>
                </a:lnTo>
                <a:lnTo>
                  <a:pt x="3599713" y="8420100"/>
                </a:lnTo>
                <a:lnTo>
                  <a:pt x="4467974" y="8420100"/>
                </a:lnTo>
                <a:lnTo>
                  <a:pt x="4467974" y="8356600"/>
                </a:lnTo>
                <a:lnTo>
                  <a:pt x="3599713" y="8356600"/>
                </a:lnTo>
                <a:lnTo>
                  <a:pt x="3599713" y="7493000"/>
                </a:lnTo>
                <a:lnTo>
                  <a:pt x="4467974" y="7493000"/>
                </a:lnTo>
                <a:lnTo>
                  <a:pt x="4467974" y="7429500"/>
                </a:lnTo>
                <a:lnTo>
                  <a:pt x="3599713" y="7429500"/>
                </a:lnTo>
                <a:lnTo>
                  <a:pt x="3599713" y="6565900"/>
                </a:lnTo>
                <a:lnTo>
                  <a:pt x="4467974" y="6565900"/>
                </a:lnTo>
                <a:lnTo>
                  <a:pt x="4467974" y="6502400"/>
                </a:lnTo>
                <a:lnTo>
                  <a:pt x="3599713" y="6502400"/>
                </a:lnTo>
                <a:lnTo>
                  <a:pt x="3599713" y="5638800"/>
                </a:lnTo>
                <a:lnTo>
                  <a:pt x="4467974" y="5638800"/>
                </a:lnTo>
                <a:lnTo>
                  <a:pt x="4467974" y="5575300"/>
                </a:lnTo>
                <a:lnTo>
                  <a:pt x="3599713" y="5575300"/>
                </a:lnTo>
                <a:lnTo>
                  <a:pt x="3599713" y="4699000"/>
                </a:lnTo>
                <a:lnTo>
                  <a:pt x="4467974" y="4699000"/>
                </a:lnTo>
                <a:lnTo>
                  <a:pt x="4467974" y="4635500"/>
                </a:lnTo>
                <a:lnTo>
                  <a:pt x="3599713" y="4635500"/>
                </a:lnTo>
                <a:lnTo>
                  <a:pt x="3599713" y="3771900"/>
                </a:lnTo>
                <a:lnTo>
                  <a:pt x="4467974" y="3771900"/>
                </a:lnTo>
                <a:lnTo>
                  <a:pt x="4467974" y="3708400"/>
                </a:lnTo>
                <a:lnTo>
                  <a:pt x="3599713" y="3708400"/>
                </a:lnTo>
                <a:lnTo>
                  <a:pt x="3599713" y="2844800"/>
                </a:lnTo>
                <a:lnTo>
                  <a:pt x="4467974" y="2844800"/>
                </a:lnTo>
                <a:lnTo>
                  <a:pt x="4467974" y="2781300"/>
                </a:lnTo>
                <a:lnTo>
                  <a:pt x="3599713" y="2781300"/>
                </a:lnTo>
                <a:lnTo>
                  <a:pt x="3599713" y="1917700"/>
                </a:lnTo>
                <a:lnTo>
                  <a:pt x="4467974" y="1917700"/>
                </a:lnTo>
                <a:lnTo>
                  <a:pt x="4467974" y="1854200"/>
                </a:lnTo>
                <a:lnTo>
                  <a:pt x="3599713" y="1854200"/>
                </a:lnTo>
                <a:lnTo>
                  <a:pt x="3599713" y="990600"/>
                </a:lnTo>
                <a:lnTo>
                  <a:pt x="4467974" y="990600"/>
                </a:lnTo>
                <a:lnTo>
                  <a:pt x="4467974" y="927100"/>
                </a:lnTo>
                <a:lnTo>
                  <a:pt x="3599713" y="927100"/>
                </a:lnTo>
                <a:lnTo>
                  <a:pt x="3599713" y="50800"/>
                </a:lnTo>
                <a:lnTo>
                  <a:pt x="4467974" y="50800"/>
                </a:lnTo>
                <a:lnTo>
                  <a:pt x="4467974" y="0"/>
                </a:lnTo>
                <a:lnTo>
                  <a:pt x="3538359" y="0"/>
                </a:lnTo>
                <a:lnTo>
                  <a:pt x="3538359" y="50800"/>
                </a:lnTo>
                <a:lnTo>
                  <a:pt x="3538359" y="927100"/>
                </a:lnTo>
                <a:lnTo>
                  <a:pt x="3538359" y="10223500"/>
                </a:lnTo>
                <a:lnTo>
                  <a:pt x="2670098" y="10223500"/>
                </a:lnTo>
                <a:lnTo>
                  <a:pt x="2670098" y="9347200"/>
                </a:lnTo>
                <a:lnTo>
                  <a:pt x="3538359" y="9347200"/>
                </a:lnTo>
                <a:lnTo>
                  <a:pt x="3538359" y="9283700"/>
                </a:lnTo>
                <a:lnTo>
                  <a:pt x="2670098" y="9283700"/>
                </a:lnTo>
                <a:lnTo>
                  <a:pt x="2670098" y="8420100"/>
                </a:lnTo>
                <a:lnTo>
                  <a:pt x="3538359" y="8420100"/>
                </a:lnTo>
                <a:lnTo>
                  <a:pt x="3538359" y="8356600"/>
                </a:lnTo>
                <a:lnTo>
                  <a:pt x="2670098" y="8356600"/>
                </a:lnTo>
                <a:lnTo>
                  <a:pt x="2670098" y="7493000"/>
                </a:lnTo>
                <a:lnTo>
                  <a:pt x="3538359" y="7493000"/>
                </a:lnTo>
                <a:lnTo>
                  <a:pt x="3538359" y="7429500"/>
                </a:lnTo>
                <a:lnTo>
                  <a:pt x="2670098" y="7429500"/>
                </a:lnTo>
                <a:lnTo>
                  <a:pt x="2670098" y="6565900"/>
                </a:lnTo>
                <a:lnTo>
                  <a:pt x="3538359" y="6565900"/>
                </a:lnTo>
                <a:lnTo>
                  <a:pt x="3538359" y="6502400"/>
                </a:lnTo>
                <a:lnTo>
                  <a:pt x="2670098" y="6502400"/>
                </a:lnTo>
                <a:lnTo>
                  <a:pt x="2670098" y="5638800"/>
                </a:lnTo>
                <a:lnTo>
                  <a:pt x="3538359" y="5638800"/>
                </a:lnTo>
                <a:lnTo>
                  <a:pt x="3538359" y="5575300"/>
                </a:lnTo>
                <a:lnTo>
                  <a:pt x="2670098" y="5575300"/>
                </a:lnTo>
                <a:lnTo>
                  <a:pt x="2670098" y="4699000"/>
                </a:lnTo>
                <a:lnTo>
                  <a:pt x="3538359" y="4699000"/>
                </a:lnTo>
                <a:lnTo>
                  <a:pt x="3538359" y="4635500"/>
                </a:lnTo>
                <a:lnTo>
                  <a:pt x="2670098" y="4635500"/>
                </a:lnTo>
                <a:lnTo>
                  <a:pt x="2670098" y="3771900"/>
                </a:lnTo>
                <a:lnTo>
                  <a:pt x="3538359" y="3771900"/>
                </a:lnTo>
                <a:lnTo>
                  <a:pt x="3538359" y="3708400"/>
                </a:lnTo>
                <a:lnTo>
                  <a:pt x="2670098" y="3708400"/>
                </a:lnTo>
                <a:lnTo>
                  <a:pt x="2670098" y="2844800"/>
                </a:lnTo>
                <a:lnTo>
                  <a:pt x="3538359" y="2844800"/>
                </a:lnTo>
                <a:lnTo>
                  <a:pt x="3538359" y="2781300"/>
                </a:lnTo>
                <a:lnTo>
                  <a:pt x="2670098" y="2781300"/>
                </a:lnTo>
                <a:lnTo>
                  <a:pt x="2670098" y="1917700"/>
                </a:lnTo>
                <a:lnTo>
                  <a:pt x="3538359" y="1917700"/>
                </a:lnTo>
                <a:lnTo>
                  <a:pt x="3538359" y="1854200"/>
                </a:lnTo>
                <a:lnTo>
                  <a:pt x="2670098" y="1854200"/>
                </a:lnTo>
                <a:lnTo>
                  <a:pt x="2670098" y="990600"/>
                </a:lnTo>
                <a:lnTo>
                  <a:pt x="3538359" y="990600"/>
                </a:lnTo>
                <a:lnTo>
                  <a:pt x="3538359" y="927100"/>
                </a:lnTo>
                <a:lnTo>
                  <a:pt x="2670098" y="927100"/>
                </a:lnTo>
                <a:lnTo>
                  <a:pt x="2670098" y="50800"/>
                </a:lnTo>
                <a:lnTo>
                  <a:pt x="3538359" y="50800"/>
                </a:lnTo>
                <a:lnTo>
                  <a:pt x="3538359" y="0"/>
                </a:lnTo>
                <a:lnTo>
                  <a:pt x="2608770" y="0"/>
                </a:lnTo>
                <a:lnTo>
                  <a:pt x="2608770" y="5638800"/>
                </a:lnTo>
                <a:lnTo>
                  <a:pt x="2608770" y="6502400"/>
                </a:lnTo>
                <a:lnTo>
                  <a:pt x="2608770" y="10223500"/>
                </a:lnTo>
                <a:lnTo>
                  <a:pt x="1740509" y="10223500"/>
                </a:lnTo>
                <a:lnTo>
                  <a:pt x="1740509" y="9347200"/>
                </a:lnTo>
                <a:lnTo>
                  <a:pt x="2608770" y="9347200"/>
                </a:lnTo>
                <a:lnTo>
                  <a:pt x="2608770" y="9283700"/>
                </a:lnTo>
                <a:lnTo>
                  <a:pt x="1740509" y="9283700"/>
                </a:lnTo>
                <a:lnTo>
                  <a:pt x="1740509" y="8420100"/>
                </a:lnTo>
                <a:lnTo>
                  <a:pt x="2608770" y="8420100"/>
                </a:lnTo>
                <a:lnTo>
                  <a:pt x="2608770" y="7429500"/>
                </a:lnTo>
                <a:lnTo>
                  <a:pt x="2608745" y="7493000"/>
                </a:lnTo>
                <a:lnTo>
                  <a:pt x="2608745" y="8356600"/>
                </a:lnTo>
                <a:lnTo>
                  <a:pt x="1740484" y="8356600"/>
                </a:lnTo>
                <a:lnTo>
                  <a:pt x="1740484" y="7493000"/>
                </a:lnTo>
                <a:lnTo>
                  <a:pt x="2608745" y="7493000"/>
                </a:lnTo>
                <a:lnTo>
                  <a:pt x="2608745" y="7429500"/>
                </a:lnTo>
                <a:lnTo>
                  <a:pt x="1740509" y="7429500"/>
                </a:lnTo>
                <a:lnTo>
                  <a:pt x="1740509" y="6565900"/>
                </a:lnTo>
                <a:lnTo>
                  <a:pt x="2608770" y="6565900"/>
                </a:lnTo>
                <a:lnTo>
                  <a:pt x="2608770" y="6502400"/>
                </a:lnTo>
                <a:lnTo>
                  <a:pt x="1740509" y="6502400"/>
                </a:lnTo>
                <a:lnTo>
                  <a:pt x="1740509" y="5638800"/>
                </a:lnTo>
                <a:lnTo>
                  <a:pt x="2608770" y="5638800"/>
                </a:lnTo>
                <a:lnTo>
                  <a:pt x="2608770" y="0"/>
                </a:lnTo>
                <a:lnTo>
                  <a:pt x="2608745" y="50800"/>
                </a:lnTo>
                <a:lnTo>
                  <a:pt x="2608745" y="927100"/>
                </a:lnTo>
                <a:lnTo>
                  <a:pt x="2608745" y="5575300"/>
                </a:lnTo>
                <a:lnTo>
                  <a:pt x="1740484" y="5575300"/>
                </a:lnTo>
                <a:lnTo>
                  <a:pt x="1740484" y="4699000"/>
                </a:lnTo>
                <a:lnTo>
                  <a:pt x="2608745" y="4699000"/>
                </a:lnTo>
                <a:lnTo>
                  <a:pt x="2608745" y="4635500"/>
                </a:lnTo>
                <a:lnTo>
                  <a:pt x="1740484" y="4635500"/>
                </a:lnTo>
                <a:lnTo>
                  <a:pt x="1740484" y="3771900"/>
                </a:lnTo>
                <a:lnTo>
                  <a:pt x="2608745" y="3771900"/>
                </a:lnTo>
                <a:lnTo>
                  <a:pt x="2608745" y="3708400"/>
                </a:lnTo>
                <a:lnTo>
                  <a:pt x="1740484" y="3708400"/>
                </a:lnTo>
                <a:lnTo>
                  <a:pt x="1740484" y="2844800"/>
                </a:lnTo>
                <a:lnTo>
                  <a:pt x="2608745" y="2844800"/>
                </a:lnTo>
                <a:lnTo>
                  <a:pt x="2608745" y="2781300"/>
                </a:lnTo>
                <a:lnTo>
                  <a:pt x="1740484" y="2781300"/>
                </a:lnTo>
                <a:lnTo>
                  <a:pt x="1740484" y="1917700"/>
                </a:lnTo>
                <a:lnTo>
                  <a:pt x="2608745" y="1917700"/>
                </a:lnTo>
                <a:lnTo>
                  <a:pt x="2608745" y="1854200"/>
                </a:lnTo>
                <a:lnTo>
                  <a:pt x="1740484" y="1854200"/>
                </a:lnTo>
                <a:lnTo>
                  <a:pt x="1740484" y="990600"/>
                </a:lnTo>
                <a:lnTo>
                  <a:pt x="2608745" y="990600"/>
                </a:lnTo>
                <a:lnTo>
                  <a:pt x="2608745" y="927100"/>
                </a:lnTo>
                <a:lnTo>
                  <a:pt x="1740484" y="927100"/>
                </a:lnTo>
                <a:lnTo>
                  <a:pt x="1740484" y="50800"/>
                </a:lnTo>
                <a:lnTo>
                  <a:pt x="2608745" y="50800"/>
                </a:lnTo>
                <a:lnTo>
                  <a:pt x="2608745" y="0"/>
                </a:lnTo>
                <a:lnTo>
                  <a:pt x="1679155" y="0"/>
                </a:lnTo>
                <a:lnTo>
                  <a:pt x="1679155" y="50800"/>
                </a:lnTo>
                <a:lnTo>
                  <a:pt x="1679155" y="927100"/>
                </a:lnTo>
                <a:lnTo>
                  <a:pt x="1679155" y="10223500"/>
                </a:lnTo>
                <a:lnTo>
                  <a:pt x="810895" y="10223500"/>
                </a:lnTo>
                <a:lnTo>
                  <a:pt x="810895" y="9347200"/>
                </a:lnTo>
                <a:lnTo>
                  <a:pt x="1679155" y="9347200"/>
                </a:lnTo>
                <a:lnTo>
                  <a:pt x="1679155" y="9283700"/>
                </a:lnTo>
                <a:lnTo>
                  <a:pt x="810895" y="9283700"/>
                </a:lnTo>
                <a:lnTo>
                  <a:pt x="810895" y="8420100"/>
                </a:lnTo>
                <a:lnTo>
                  <a:pt x="1679155" y="8420100"/>
                </a:lnTo>
                <a:lnTo>
                  <a:pt x="1679155" y="8356600"/>
                </a:lnTo>
                <a:lnTo>
                  <a:pt x="810895" y="8356600"/>
                </a:lnTo>
                <a:lnTo>
                  <a:pt x="810895" y="7493000"/>
                </a:lnTo>
                <a:lnTo>
                  <a:pt x="1679155" y="7493000"/>
                </a:lnTo>
                <a:lnTo>
                  <a:pt x="1679155" y="7429500"/>
                </a:lnTo>
                <a:lnTo>
                  <a:pt x="810895" y="7429500"/>
                </a:lnTo>
                <a:lnTo>
                  <a:pt x="810895" y="6565900"/>
                </a:lnTo>
                <a:lnTo>
                  <a:pt x="1679155" y="6565900"/>
                </a:lnTo>
                <a:lnTo>
                  <a:pt x="1679155" y="6502400"/>
                </a:lnTo>
                <a:lnTo>
                  <a:pt x="810895" y="6502400"/>
                </a:lnTo>
                <a:lnTo>
                  <a:pt x="810895" y="5638800"/>
                </a:lnTo>
                <a:lnTo>
                  <a:pt x="1679155" y="5638800"/>
                </a:lnTo>
                <a:lnTo>
                  <a:pt x="1679155" y="5575300"/>
                </a:lnTo>
                <a:lnTo>
                  <a:pt x="810895" y="5575300"/>
                </a:lnTo>
                <a:lnTo>
                  <a:pt x="810895" y="4699000"/>
                </a:lnTo>
                <a:lnTo>
                  <a:pt x="1679155" y="4699000"/>
                </a:lnTo>
                <a:lnTo>
                  <a:pt x="1679155" y="4635500"/>
                </a:lnTo>
                <a:lnTo>
                  <a:pt x="810895" y="4635500"/>
                </a:lnTo>
                <a:lnTo>
                  <a:pt x="810895" y="3771900"/>
                </a:lnTo>
                <a:lnTo>
                  <a:pt x="1679155" y="3771900"/>
                </a:lnTo>
                <a:lnTo>
                  <a:pt x="1679155" y="3708400"/>
                </a:lnTo>
                <a:lnTo>
                  <a:pt x="810895" y="3708400"/>
                </a:lnTo>
                <a:lnTo>
                  <a:pt x="810895" y="2844800"/>
                </a:lnTo>
                <a:lnTo>
                  <a:pt x="1679155" y="2844800"/>
                </a:lnTo>
                <a:lnTo>
                  <a:pt x="1679155" y="2781300"/>
                </a:lnTo>
                <a:lnTo>
                  <a:pt x="810895" y="2781300"/>
                </a:lnTo>
                <a:lnTo>
                  <a:pt x="810895" y="1917700"/>
                </a:lnTo>
                <a:lnTo>
                  <a:pt x="1679155" y="1917700"/>
                </a:lnTo>
                <a:lnTo>
                  <a:pt x="1679155" y="1854200"/>
                </a:lnTo>
                <a:lnTo>
                  <a:pt x="810895" y="1854200"/>
                </a:lnTo>
                <a:lnTo>
                  <a:pt x="810895" y="990600"/>
                </a:lnTo>
                <a:lnTo>
                  <a:pt x="1679155" y="990600"/>
                </a:lnTo>
                <a:lnTo>
                  <a:pt x="1679155" y="927100"/>
                </a:lnTo>
                <a:lnTo>
                  <a:pt x="810895" y="927100"/>
                </a:lnTo>
                <a:lnTo>
                  <a:pt x="810895" y="50800"/>
                </a:lnTo>
                <a:lnTo>
                  <a:pt x="1679155" y="50800"/>
                </a:lnTo>
                <a:lnTo>
                  <a:pt x="1679155" y="0"/>
                </a:lnTo>
                <a:lnTo>
                  <a:pt x="0" y="0"/>
                </a:lnTo>
                <a:lnTo>
                  <a:pt x="0" y="50800"/>
                </a:lnTo>
                <a:lnTo>
                  <a:pt x="749554" y="50800"/>
                </a:lnTo>
                <a:lnTo>
                  <a:pt x="749554" y="927100"/>
                </a:lnTo>
                <a:lnTo>
                  <a:pt x="0" y="927100"/>
                </a:lnTo>
                <a:lnTo>
                  <a:pt x="0" y="990600"/>
                </a:lnTo>
                <a:lnTo>
                  <a:pt x="749541" y="990600"/>
                </a:lnTo>
                <a:lnTo>
                  <a:pt x="749541" y="1854200"/>
                </a:lnTo>
                <a:lnTo>
                  <a:pt x="0" y="1854200"/>
                </a:lnTo>
                <a:lnTo>
                  <a:pt x="0" y="1917700"/>
                </a:lnTo>
                <a:lnTo>
                  <a:pt x="749554" y="1917700"/>
                </a:lnTo>
                <a:lnTo>
                  <a:pt x="749554" y="2781300"/>
                </a:lnTo>
                <a:lnTo>
                  <a:pt x="0" y="2781300"/>
                </a:lnTo>
                <a:lnTo>
                  <a:pt x="0" y="2844800"/>
                </a:lnTo>
                <a:lnTo>
                  <a:pt x="749554" y="2844800"/>
                </a:lnTo>
                <a:lnTo>
                  <a:pt x="749554" y="3708400"/>
                </a:lnTo>
                <a:lnTo>
                  <a:pt x="0" y="3708400"/>
                </a:lnTo>
                <a:lnTo>
                  <a:pt x="0" y="3771900"/>
                </a:lnTo>
                <a:lnTo>
                  <a:pt x="749541" y="3771900"/>
                </a:lnTo>
                <a:lnTo>
                  <a:pt x="749541" y="4635500"/>
                </a:lnTo>
                <a:lnTo>
                  <a:pt x="0" y="4635500"/>
                </a:lnTo>
                <a:lnTo>
                  <a:pt x="0" y="4699000"/>
                </a:lnTo>
                <a:lnTo>
                  <a:pt x="749541" y="4699000"/>
                </a:lnTo>
                <a:lnTo>
                  <a:pt x="749541" y="5575300"/>
                </a:lnTo>
                <a:lnTo>
                  <a:pt x="0" y="5575300"/>
                </a:lnTo>
                <a:lnTo>
                  <a:pt x="0" y="5638800"/>
                </a:lnTo>
                <a:lnTo>
                  <a:pt x="749541" y="5638800"/>
                </a:lnTo>
                <a:lnTo>
                  <a:pt x="749541" y="6502400"/>
                </a:lnTo>
                <a:lnTo>
                  <a:pt x="0" y="6502400"/>
                </a:lnTo>
                <a:lnTo>
                  <a:pt x="0" y="6565900"/>
                </a:lnTo>
                <a:lnTo>
                  <a:pt x="749541" y="6565900"/>
                </a:lnTo>
                <a:lnTo>
                  <a:pt x="749541" y="7429500"/>
                </a:lnTo>
                <a:lnTo>
                  <a:pt x="0" y="7429500"/>
                </a:lnTo>
                <a:lnTo>
                  <a:pt x="0" y="7493000"/>
                </a:lnTo>
                <a:lnTo>
                  <a:pt x="749554" y="7493000"/>
                </a:lnTo>
                <a:lnTo>
                  <a:pt x="749554" y="8356600"/>
                </a:lnTo>
                <a:lnTo>
                  <a:pt x="0" y="8356600"/>
                </a:lnTo>
                <a:lnTo>
                  <a:pt x="0" y="8420100"/>
                </a:lnTo>
                <a:lnTo>
                  <a:pt x="749554" y="8420100"/>
                </a:lnTo>
                <a:lnTo>
                  <a:pt x="749554" y="9283700"/>
                </a:lnTo>
                <a:lnTo>
                  <a:pt x="0" y="9283700"/>
                </a:lnTo>
                <a:lnTo>
                  <a:pt x="0" y="9347200"/>
                </a:lnTo>
                <a:lnTo>
                  <a:pt x="749541" y="9347200"/>
                </a:lnTo>
                <a:lnTo>
                  <a:pt x="749541" y="10223500"/>
                </a:lnTo>
                <a:lnTo>
                  <a:pt x="0" y="10223500"/>
                </a:lnTo>
                <a:lnTo>
                  <a:pt x="0" y="10274300"/>
                </a:lnTo>
                <a:lnTo>
                  <a:pt x="9119641" y="10274300"/>
                </a:lnTo>
                <a:lnTo>
                  <a:pt x="9168346" y="10274300"/>
                </a:lnTo>
                <a:lnTo>
                  <a:pt x="18287988" y="10274300"/>
                </a:lnTo>
                <a:lnTo>
                  <a:pt x="18287988" y="10223500"/>
                </a:lnTo>
                <a:lnTo>
                  <a:pt x="17538446" y="10223500"/>
                </a:lnTo>
                <a:lnTo>
                  <a:pt x="17538446" y="9347200"/>
                </a:lnTo>
                <a:lnTo>
                  <a:pt x="18287988" y="9347200"/>
                </a:lnTo>
                <a:lnTo>
                  <a:pt x="18287988" y="9283700"/>
                </a:lnTo>
                <a:lnTo>
                  <a:pt x="17538446" y="9283700"/>
                </a:lnTo>
                <a:lnTo>
                  <a:pt x="17538446" y="8420100"/>
                </a:lnTo>
                <a:lnTo>
                  <a:pt x="18287988" y="8420100"/>
                </a:lnTo>
                <a:lnTo>
                  <a:pt x="18287988" y="8356600"/>
                </a:lnTo>
                <a:lnTo>
                  <a:pt x="17538446" y="8356600"/>
                </a:lnTo>
                <a:lnTo>
                  <a:pt x="17538446" y="7493000"/>
                </a:lnTo>
                <a:lnTo>
                  <a:pt x="18287988" y="7493000"/>
                </a:lnTo>
                <a:lnTo>
                  <a:pt x="18287988" y="7429500"/>
                </a:lnTo>
                <a:lnTo>
                  <a:pt x="17538446" y="7429500"/>
                </a:lnTo>
                <a:lnTo>
                  <a:pt x="17538446" y="6565900"/>
                </a:lnTo>
                <a:lnTo>
                  <a:pt x="18287988" y="6565900"/>
                </a:lnTo>
                <a:lnTo>
                  <a:pt x="18287988" y="6502400"/>
                </a:lnTo>
                <a:lnTo>
                  <a:pt x="17538446" y="6502400"/>
                </a:lnTo>
                <a:lnTo>
                  <a:pt x="17538446" y="5638800"/>
                </a:lnTo>
                <a:lnTo>
                  <a:pt x="18287988" y="5638800"/>
                </a:lnTo>
                <a:lnTo>
                  <a:pt x="18287988" y="5575300"/>
                </a:lnTo>
                <a:lnTo>
                  <a:pt x="17538446" y="5575300"/>
                </a:lnTo>
                <a:lnTo>
                  <a:pt x="17538446" y="4699000"/>
                </a:lnTo>
                <a:lnTo>
                  <a:pt x="18287988" y="4699000"/>
                </a:lnTo>
                <a:lnTo>
                  <a:pt x="18287988" y="4635500"/>
                </a:lnTo>
                <a:lnTo>
                  <a:pt x="17538446" y="4635500"/>
                </a:lnTo>
                <a:lnTo>
                  <a:pt x="17538446" y="3771900"/>
                </a:lnTo>
                <a:lnTo>
                  <a:pt x="18287988" y="3771900"/>
                </a:lnTo>
                <a:lnTo>
                  <a:pt x="18287988" y="3708400"/>
                </a:lnTo>
                <a:lnTo>
                  <a:pt x="17538446" y="3708400"/>
                </a:lnTo>
                <a:lnTo>
                  <a:pt x="17538446" y="2844800"/>
                </a:lnTo>
                <a:lnTo>
                  <a:pt x="18287988" y="2844800"/>
                </a:lnTo>
                <a:lnTo>
                  <a:pt x="18287988" y="2781300"/>
                </a:lnTo>
                <a:lnTo>
                  <a:pt x="17538446" y="2781300"/>
                </a:lnTo>
                <a:lnTo>
                  <a:pt x="17538446" y="1917700"/>
                </a:lnTo>
                <a:lnTo>
                  <a:pt x="18287988" y="1917700"/>
                </a:lnTo>
                <a:lnTo>
                  <a:pt x="18287988" y="1854200"/>
                </a:lnTo>
                <a:lnTo>
                  <a:pt x="17538446" y="1854200"/>
                </a:lnTo>
                <a:lnTo>
                  <a:pt x="17538446" y="990600"/>
                </a:lnTo>
                <a:lnTo>
                  <a:pt x="18287988" y="990600"/>
                </a:lnTo>
                <a:lnTo>
                  <a:pt x="18287988" y="927100"/>
                </a:lnTo>
                <a:lnTo>
                  <a:pt x="17538446" y="927100"/>
                </a:lnTo>
                <a:lnTo>
                  <a:pt x="17538446" y="50800"/>
                </a:lnTo>
                <a:lnTo>
                  <a:pt x="18287988" y="50800"/>
                </a:lnTo>
                <a:lnTo>
                  <a:pt x="1828798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8700" y="649258"/>
            <a:ext cx="16230600" cy="7701915"/>
            <a:chOff x="1028700" y="649258"/>
            <a:chExt cx="16230600" cy="7701915"/>
          </a:xfrm>
        </p:grpSpPr>
        <p:sp>
          <p:nvSpPr>
            <p:cNvPr id="4" name="object 4"/>
            <p:cNvSpPr/>
            <p:nvPr/>
          </p:nvSpPr>
          <p:spPr>
            <a:xfrm>
              <a:off x="1028687" y="1505952"/>
              <a:ext cx="16231235" cy="6845300"/>
            </a:xfrm>
            <a:custGeom>
              <a:avLst/>
              <a:gdLst/>
              <a:ahLst/>
              <a:cxnLst/>
              <a:rect l="l" t="t" r="r" b="b"/>
              <a:pathLst>
                <a:path w="16231235" h="6845300">
                  <a:moveTo>
                    <a:pt x="16230613" y="0"/>
                  </a:moveTo>
                  <a:lnTo>
                    <a:pt x="0" y="0"/>
                  </a:lnTo>
                  <a:lnTo>
                    <a:pt x="0" y="1737029"/>
                  </a:lnTo>
                  <a:lnTo>
                    <a:pt x="0" y="6845186"/>
                  </a:lnTo>
                  <a:lnTo>
                    <a:pt x="16230613" y="6845186"/>
                  </a:lnTo>
                  <a:lnTo>
                    <a:pt x="16230613" y="1737029"/>
                  </a:lnTo>
                  <a:lnTo>
                    <a:pt x="1623061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40174" y="687306"/>
              <a:ext cx="11907520" cy="2555875"/>
            </a:xfrm>
            <a:custGeom>
              <a:avLst/>
              <a:gdLst/>
              <a:ahLst/>
              <a:cxnLst/>
              <a:rect l="l" t="t" r="r" b="b"/>
              <a:pathLst>
                <a:path w="11907519" h="2555875">
                  <a:moveTo>
                    <a:pt x="0" y="2555676"/>
                  </a:moveTo>
                  <a:lnTo>
                    <a:pt x="0" y="0"/>
                  </a:lnTo>
                  <a:lnTo>
                    <a:pt x="11907457" y="0"/>
                  </a:lnTo>
                  <a:lnTo>
                    <a:pt x="11907457" y="2555676"/>
                  </a:lnTo>
                  <a:lnTo>
                    <a:pt x="0" y="2555676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40465" y="687306"/>
              <a:ext cx="11906250" cy="2571750"/>
            </a:xfrm>
            <a:custGeom>
              <a:avLst/>
              <a:gdLst/>
              <a:ahLst/>
              <a:cxnLst/>
              <a:rect l="l" t="t" r="r" b="b"/>
              <a:pathLst>
                <a:path w="11906250" h="2571750">
                  <a:moveTo>
                    <a:pt x="0" y="0"/>
                  </a:moveTo>
                  <a:lnTo>
                    <a:pt x="11905666" y="0"/>
                  </a:lnTo>
                  <a:lnTo>
                    <a:pt x="11905666" y="2571749"/>
                  </a:lnTo>
                  <a:lnTo>
                    <a:pt x="0" y="2571749"/>
                  </a:lnTo>
                  <a:lnTo>
                    <a:pt x="0" y="0"/>
                  </a:lnTo>
                </a:path>
              </a:pathLst>
            </a:custGeom>
            <a:ln w="76094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0" y="8801100"/>
            <a:ext cx="18288000" cy="1485900"/>
          </a:xfrm>
          <a:custGeom>
            <a:avLst/>
            <a:gdLst/>
            <a:ahLst/>
            <a:cxnLst/>
            <a:rect l="l" t="t" r="r" b="b"/>
            <a:pathLst>
              <a:path w="18288000" h="1485900">
                <a:moveTo>
                  <a:pt x="18287999" y="1485899"/>
                </a:moveTo>
                <a:lnTo>
                  <a:pt x="0" y="14858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4858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480"/>
              <a:t>THE</a:t>
            </a:r>
            <a:r>
              <a:rPr dirty="0" spc="-345"/>
              <a:t> </a:t>
            </a:r>
            <a:r>
              <a:rPr dirty="0" spc="215"/>
              <a:t>DO’S</a:t>
            </a:r>
            <a:r>
              <a:rPr dirty="0" spc="-340"/>
              <a:t> </a:t>
            </a:r>
            <a:r>
              <a:rPr dirty="0" spc="475"/>
              <a:t>AND</a:t>
            </a:r>
            <a:r>
              <a:rPr dirty="0" spc="-340"/>
              <a:t> </a:t>
            </a:r>
            <a:r>
              <a:rPr dirty="0" spc="335"/>
              <a:t>DON’TS</a:t>
            </a:r>
            <a:r>
              <a:rPr dirty="0" spc="-340"/>
              <a:t> </a:t>
            </a:r>
            <a:r>
              <a:rPr dirty="0" spc="530"/>
              <a:t>OF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8678" y="1992338"/>
            <a:ext cx="6090920" cy="890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50" spc="220">
                <a:latin typeface="Tahoma"/>
                <a:cs typeface="Tahoma"/>
              </a:rPr>
              <a:t>ONLINE</a:t>
            </a:r>
            <a:r>
              <a:rPr dirty="0" sz="5650" spc="-380">
                <a:latin typeface="Tahoma"/>
                <a:cs typeface="Tahoma"/>
              </a:rPr>
              <a:t> </a:t>
            </a:r>
            <a:r>
              <a:rPr dirty="0" sz="5650" spc="260">
                <a:latin typeface="Tahoma"/>
                <a:cs typeface="Tahoma"/>
              </a:rPr>
              <a:t>BANKING</a:t>
            </a:r>
            <a:endParaRPr sz="56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6869" y="3843605"/>
            <a:ext cx="12327890" cy="402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9905" indent="-49784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10540" algn="l"/>
              </a:tabLst>
            </a:pPr>
            <a:r>
              <a:rPr dirty="0" sz="3500" spc="70" b="1">
                <a:latin typeface="Trebuchet MS"/>
                <a:cs typeface="Trebuchet MS"/>
              </a:rPr>
              <a:t>Use</a:t>
            </a:r>
            <a:r>
              <a:rPr dirty="0" sz="3500" spc="-105" b="1">
                <a:latin typeface="Trebuchet MS"/>
                <a:cs typeface="Trebuchet MS"/>
              </a:rPr>
              <a:t> </a:t>
            </a:r>
            <a:r>
              <a:rPr dirty="0" sz="3500" spc="35" b="1">
                <a:latin typeface="Trebuchet MS"/>
                <a:cs typeface="Trebuchet MS"/>
              </a:rPr>
              <a:t>High-Quality</a:t>
            </a:r>
            <a:r>
              <a:rPr dirty="0" sz="3500" spc="-105" b="1">
                <a:latin typeface="Trebuchet MS"/>
                <a:cs typeface="Trebuchet MS"/>
              </a:rPr>
              <a:t> </a:t>
            </a:r>
            <a:r>
              <a:rPr dirty="0" sz="3500" spc="-30" b="1">
                <a:latin typeface="Trebuchet MS"/>
                <a:cs typeface="Trebuchet MS"/>
              </a:rPr>
              <a:t>Anti-Virus/Internet</a:t>
            </a:r>
            <a:r>
              <a:rPr dirty="0" sz="3500" spc="-100" b="1">
                <a:latin typeface="Trebuchet MS"/>
                <a:cs typeface="Trebuchet MS"/>
              </a:rPr>
              <a:t> </a:t>
            </a:r>
            <a:r>
              <a:rPr dirty="0" sz="3500" spc="-50" b="1">
                <a:latin typeface="Trebuchet MS"/>
                <a:cs typeface="Trebuchet MS"/>
              </a:rPr>
              <a:t>Protection</a:t>
            </a:r>
            <a:r>
              <a:rPr dirty="0" sz="3500" spc="-105" b="1">
                <a:latin typeface="Trebuchet MS"/>
                <a:cs typeface="Trebuchet MS"/>
              </a:rPr>
              <a:t> </a:t>
            </a:r>
            <a:r>
              <a:rPr dirty="0" sz="3500" spc="30" b="1">
                <a:latin typeface="Trebuchet MS"/>
                <a:cs typeface="Trebuchet MS"/>
              </a:rPr>
              <a:t>Software</a:t>
            </a:r>
            <a:endParaRPr sz="3500">
              <a:latin typeface="Trebuchet MS"/>
              <a:cs typeface="Trebuchet MS"/>
            </a:endParaRPr>
          </a:p>
          <a:p>
            <a:pPr marL="2616835" indent="-498475">
              <a:lnSpc>
                <a:spcPct val="100000"/>
              </a:lnSpc>
              <a:spcBef>
                <a:spcPts val="2625"/>
              </a:spcBef>
              <a:buAutoNum type="arabicPeriod"/>
              <a:tabLst>
                <a:tab pos="2617470" algn="l"/>
              </a:tabLst>
            </a:pPr>
            <a:r>
              <a:rPr dirty="0" sz="3500" spc="-30" b="1">
                <a:latin typeface="Trebuchet MS"/>
                <a:cs typeface="Trebuchet MS"/>
              </a:rPr>
              <a:t>Keep</a:t>
            </a:r>
            <a:r>
              <a:rPr dirty="0" sz="3500" spc="-114" b="1">
                <a:latin typeface="Trebuchet MS"/>
                <a:cs typeface="Trebuchet MS"/>
              </a:rPr>
              <a:t> </a:t>
            </a:r>
            <a:r>
              <a:rPr dirty="0" sz="3500" spc="-125" b="1">
                <a:latin typeface="Trebuchet MS"/>
                <a:cs typeface="Trebuchet MS"/>
              </a:rPr>
              <a:t>their</a:t>
            </a:r>
            <a:r>
              <a:rPr dirty="0" sz="3500" spc="-110" b="1">
                <a:latin typeface="Trebuchet MS"/>
                <a:cs typeface="Trebuchet MS"/>
              </a:rPr>
              <a:t> </a:t>
            </a:r>
            <a:r>
              <a:rPr dirty="0" sz="3500" spc="-10" b="1">
                <a:latin typeface="Trebuchet MS"/>
                <a:cs typeface="Trebuchet MS"/>
              </a:rPr>
              <a:t>Mobile</a:t>
            </a:r>
            <a:r>
              <a:rPr dirty="0" sz="3500" spc="-110" b="1">
                <a:latin typeface="Trebuchet MS"/>
                <a:cs typeface="Trebuchet MS"/>
              </a:rPr>
              <a:t> </a:t>
            </a:r>
            <a:r>
              <a:rPr dirty="0" sz="3500" spc="30" b="1">
                <a:latin typeface="Trebuchet MS"/>
                <a:cs typeface="Trebuchet MS"/>
              </a:rPr>
              <a:t>Software</a:t>
            </a:r>
            <a:r>
              <a:rPr dirty="0" sz="3500" spc="-114" b="1">
                <a:latin typeface="Trebuchet MS"/>
                <a:cs typeface="Trebuchet MS"/>
              </a:rPr>
              <a:t> </a:t>
            </a:r>
            <a:r>
              <a:rPr dirty="0" sz="3500" spc="20" b="1">
                <a:latin typeface="Trebuchet MS"/>
                <a:cs typeface="Trebuchet MS"/>
              </a:rPr>
              <a:t>Updated</a:t>
            </a:r>
            <a:endParaRPr sz="3500">
              <a:latin typeface="Trebuchet MS"/>
              <a:cs typeface="Trebuchet MS"/>
            </a:endParaRPr>
          </a:p>
          <a:p>
            <a:pPr marL="3961129" indent="-498475">
              <a:lnSpc>
                <a:spcPct val="100000"/>
              </a:lnSpc>
              <a:spcBef>
                <a:spcPts val="2625"/>
              </a:spcBef>
              <a:buAutoNum type="arabicPeriod"/>
              <a:tabLst>
                <a:tab pos="3961765" algn="l"/>
              </a:tabLst>
            </a:pPr>
            <a:r>
              <a:rPr dirty="0" sz="3500" spc="-10" b="1">
                <a:latin typeface="Trebuchet MS"/>
                <a:cs typeface="Trebuchet MS"/>
              </a:rPr>
              <a:t>Pick</a:t>
            </a:r>
            <a:r>
              <a:rPr dirty="0" sz="3500" spc="-130" b="1">
                <a:latin typeface="Trebuchet MS"/>
                <a:cs typeface="Trebuchet MS"/>
              </a:rPr>
              <a:t> </a:t>
            </a:r>
            <a:r>
              <a:rPr dirty="0" sz="3500" spc="25" b="1">
                <a:latin typeface="Trebuchet MS"/>
                <a:cs typeface="Trebuchet MS"/>
              </a:rPr>
              <a:t>a</a:t>
            </a:r>
            <a:r>
              <a:rPr dirty="0" sz="3500" spc="-125" b="1">
                <a:latin typeface="Trebuchet MS"/>
                <a:cs typeface="Trebuchet MS"/>
              </a:rPr>
              <a:t> </a:t>
            </a:r>
            <a:r>
              <a:rPr dirty="0" sz="3500" spc="90" b="1">
                <a:latin typeface="Trebuchet MS"/>
                <a:cs typeface="Trebuchet MS"/>
              </a:rPr>
              <a:t>Strong</a:t>
            </a:r>
            <a:r>
              <a:rPr dirty="0" sz="3500" spc="-125" b="1">
                <a:latin typeface="Trebuchet MS"/>
                <a:cs typeface="Trebuchet MS"/>
              </a:rPr>
              <a:t> </a:t>
            </a:r>
            <a:r>
              <a:rPr dirty="0" sz="3500" spc="100" b="1">
                <a:latin typeface="Trebuchet MS"/>
                <a:cs typeface="Trebuchet MS"/>
              </a:rPr>
              <a:t>Password</a:t>
            </a:r>
            <a:endParaRPr sz="3500">
              <a:latin typeface="Trebuchet MS"/>
              <a:cs typeface="Trebuchet MS"/>
            </a:endParaRPr>
          </a:p>
          <a:p>
            <a:pPr marL="817244" indent="-497840">
              <a:lnSpc>
                <a:spcPct val="100000"/>
              </a:lnSpc>
              <a:spcBef>
                <a:spcPts val="2625"/>
              </a:spcBef>
              <a:buAutoNum type="arabicPeriod"/>
              <a:tabLst>
                <a:tab pos="817880" algn="l"/>
              </a:tabLst>
            </a:pPr>
            <a:r>
              <a:rPr dirty="0" sz="3500" spc="100" b="1">
                <a:latin typeface="Trebuchet MS"/>
                <a:cs typeface="Trebuchet MS"/>
              </a:rPr>
              <a:t>Engage</a:t>
            </a:r>
            <a:r>
              <a:rPr dirty="0" sz="3500" spc="-110" b="1">
                <a:latin typeface="Trebuchet MS"/>
                <a:cs typeface="Trebuchet MS"/>
              </a:rPr>
              <a:t> </a:t>
            </a:r>
            <a:r>
              <a:rPr dirty="0" sz="3500" spc="-90" b="1">
                <a:latin typeface="Trebuchet MS"/>
                <a:cs typeface="Trebuchet MS"/>
              </a:rPr>
              <a:t>in</a:t>
            </a:r>
            <a:r>
              <a:rPr dirty="0" sz="3500" spc="-110" b="1">
                <a:latin typeface="Trebuchet MS"/>
                <a:cs typeface="Trebuchet MS"/>
              </a:rPr>
              <a:t> </a:t>
            </a:r>
            <a:r>
              <a:rPr dirty="0" sz="3500" spc="60" b="1">
                <a:latin typeface="Trebuchet MS"/>
                <a:cs typeface="Trebuchet MS"/>
              </a:rPr>
              <a:t>Banking</a:t>
            </a:r>
            <a:r>
              <a:rPr dirty="0" sz="3500" spc="-110" b="1">
                <a:latin typeface="Trebuchet MS"/>
                <a:cs typeface="Trebuchet MS"/>
              </a:rPr>
              <a:t> </a:t>
            </a:r>
            <a:r>
              <a:rPr dirty="0" sz="3500" spc="-40" b="1">
                <a:latin typeface="Trebuchet MS"/>
                <a:cs typeface="Trebuchet MS"/>
              </a:rPr>
              <a:t>Activities</a:t>
            </a:r>
            <a:r>
              <a:rPr dirty="0" sz="3500" spc="-105" b="1">
                <a:latin typeface="Trebuchet MS"/>
                <a:cs typeface="Trebuchet MS"/>
              </a:rPr>
              <a:t> </a:t>
            </a:r>
            <a:r>
              <a:rPr dirty="0" sz="3500" spc="140" b="1">
                <a:latin typeface="Trebuchet MS"/>
                <a:cs typeface="Trebuchet MS"/>
              </a:rPr>
              <a:t>When</a:t>
            </a:r>
            <a:r>
              <a:rPr dirty="0" sz="3500" spc="-110" b="1">
                <a:latin typeface="Trebuchet MS"/>
                <a:cs typeface="Trebuchet MS"/>
              </a:rPr>
              <a:t> </a:t>
            </a:r>
            <a:r>
              <a:rPr dirty="0" sz="3500" spc="110" b="1">
                <a:latin typeface="Trebuchet MS"/>
                <a:cs typeface="Trebuchet MS"/>
              </a:rPr>
              <a:t>Using</a:t>
            </a:r>
            <a:r>
              <a:rPr dirty="0" sz="3500" spc="-110" b="1">
                <a:latin typeface="Trebuchet MS"/>
                <a:cs typeface="Trebuchet MS"/>
              </a:rPr>
              <a:t> </a:t>
            </a:r>
            <a:r>
              <a:rPr dirty="0" sz="3500" spc="-25" b="1">
                <a:latin typeface="Trebuchet MS"/>
                <a:cs typeface="Trebuchet MS"/>
              </a:rPr>
              <a:t>Public</a:t>
            </a:r>
            <a:r>
              <a:rPr dirty="0" sz="3500" spc="-105" b="1">
                <a:latin typeface="Trebuchet MS"/>
                <a:cs typeface="Trebuchet MS"/>
              </a:rPr>
              <a:t> </a:t>
            </a:r>
            <a:r>
              <a:rPr dirty="0" sz="3500" spc="125" b="1">
                <a:latin typeface="Trebuchet MS"/>
                <a:cs typeface="Trebuchet MS"/>
              </a:rPr>
              <a:t>Wi-Fi</a:t>
            </a:r>
            <a:endParaRPr sz="3500">
              <a:latin typeface="Trebuchet MS"/>
              <a:cs typeface="Trebuchet MS"/>
            </a:endParaRPr>
          </a:p>
          <a:p>
            <a:pPr marL="1016635" indent="-497840">
              <a:lnSpc>
                <a:spcPct val="100000"/>
              </a:lnSpc>
              <a:spcBef>
                <a:spcPts val="2625"/>
              </a:spcBef>
              <a:buAutoNum type="arabicPeriod"/>
              <a:tabLst>
                <a:tab pos="1017269" algn="l"/>
              </a:tabLst>
            </a:pPr>
            <a:r>
              <a:rPr dirty="0" sz="3500" spc="150" b="1">
                <a:latin typeface="Trebuchet MS"/>
                <a:cs typeface="Trebuchet MS"/>
              </a:rPr>
              <a:t>Sign</a:t>
            </a:r>
            <a:r>
              <a:rPr dirty="0" sz="3500" spc="-114" b="1">
                <a:latin typeface="Trebuchet MS"/>
                <a:cs typeface="Trebuchet MS"/>
              </a:rPr>
              <a:t> </a:t>
            </a:r>
            <a:r>
              <a:rPr dirty="0" sz="3500" spc="-90" b="1">
                <a:latin typeface="Trebuchet MS"/>
                <a:cs typeface="Trebuchet MS"/>
              </a:rPr>
              <a:t>in</a:t>
            </a:r>
            <a:r>
              <a:rPr dirty="0" sz="3500" spc="-110" b="1">
                <a:latin typeface="Trebuchet MS"/>
                <a:cs typeface="Trebuchet MS"/>
              </a:rPr>
              <a:t> </a:t>
            </a:r>
            <a:r>
              <a:rPr dirty="0" sz="3500" spc="-35" b="1">
                <a:latin typeface="Trebuchet MS"/>
                <a:cs typeface="Trebuchet MS"/>
              </a:rPr>
              <a:t>to</a:t>
            </a:r>
            <a:r>
              <a:rPr dirty="0" sz="3500" spc="-110" b="1">
                <a:latin typeface="Trebuchet MS"/>
                <a:cs typeface="Trebuchet MS"/>
              </a:rPr>
              <a:t> </a:t>
            </a:r>
            <a:r>
              <a:rPr dirty="0" sz="3500" spc="-105" b="1">
                <a:latin typeface="Trebuchet MS"/>
                <a:cs typeface="Trebuchet MS"/>
              </a:rPr>
              <a:t>Their</a:t>
            </a:r>
            <a:r>
              <a:rPr dirty="0" sz="3500" spc="-110" b="1">
                <a:latin typeface="Trebuchet MS"/>
                <a:cs typeface="Trebuchet MS"/>
              </a:rPr>
              <a:t> </a:t>
            </a:r>
            <a:r>
              <a:rPr dirty="0" sz="3500" spc="-45" b="1">
                <a:latin typeface="Trebuchet MS"/>
                <a:cs typeface="Trebuchet MS"/>
              </a:rPr>
              <a:t>Online</a:t>
            </a:r>
            <a:r>
              <a:rPr dirty="0" sz="3500" spc="-110" b="1">
                <a:latin typeface="Trebuchet MS"/>
                <a:cs typeface="Trebuchet MS"/>
              </a:rPr>
              <a:t> </a:t>
            </a:r>
            <a:r>
              <a:rPr dirty="0" sz="3500" spc="60" b="1">
                <a:latin typeface="Trebuchet MS"/>
                <a:cs typeface="Trebuchet MS"/>
              </a:rPr>
              <a:t>Banking</a:t>
            </a:r>
            <a:r>
              <a:rPr dirty="0" sz="3500" spc="-110" b="1">
                <a:latin typeface="Trebuchet MS"/>
                <a:cs typeface="Trebuchet MS"/>
              </a:rPr>
              <a:t> </a:t>
            </a:r>
            <a:r>
              <a:rPr dirty="0" sz="3500" spc="30" b="1">
                <a:latin typeface="Trebuchet MS"/>
                <a:cs typeface="Trebuchet MS"/>
              </a:rPr>
              <a:t>Accounts</a:t>
            </a:r>
            <a:r>
              <a:rPr dirty="0" sz="3500" spc="-110" b="1">
                <a:latin typeface="Trebuchet MS"/>
                <a:cs typeface="Trebuchet MS"/>
              </a:rPr>
              <a:t> </a:t>
            </a:r>
            <a:r>
              <a:rPr dirty="0" sz="3500" spc="60" b="1">
                <a:latin typeface="Trebuchet MS"/>
                <a:cs typeface="Trebuchet MS"/>
              </a:rPr>
              <a:t>Via</a:t>
            </a:r>
            <a:r>
              <a:rPr dirty="0" sz="3500" spc="-110" b="1">
                <a:latin typeface="Trebuchet MS"/>
                <a:cs typeface="Trebuchet MS"/>
              </a:rPr>
              <a:t> </a:t>
            </a:r>
            <a:r>
              <a:rPr dirty="0" sz="3500" spc="-15" b="1">
                <a:latin typeface="Trebuchet MS"/>
                <a:cs typeface="Trebuchet MS"/>
              </a:rPr>
              <a:t>Mailers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1"/>
            <a:ext cx="1833245" cy="2031364"/>
          </a:xfrm>
          <a:custGeom>
            <a:avLst/>
            <a:gdLst/>
            <a:ahLst/>
            <a:cxnLst/>
            <a:rect l="l" t="t" r="r" b="b"/>
            <a:pathLst>
              <a:path w="1833245" h="2031364">
                <a:moveTo>
                  <a:pt x="109004" y="2008860"/>
                </a:moveTo>
                <a:lnTo>
                  <a:pt x="0" y="1899856"/>
                </a:lnTo>
                <a:lnTo>
                  <a:pt x="0" y="1984933"/>
                </a:lnTo>
                <a:lnTo>
                  <a:pt x="27152" y="1991664"/>
                </a:lnTo>
                <a:lnTo>
                  <a:pt x="68072" y="2000745"/>
                </a:lnTo>
                <a:lnTo>
                  <a:pt x="109004" y="2008860"/>
                </a:lnTo>
                <a:close/>
              </a:path>
              <a:path w="1833245" h="2031364">
                <a:moveTo>
                  <a:pt x="382968" y="2030463"/>
                </a:moveTo>
                <a:lnTo>
                  <a:pt x="0" y="1647482"/>
                </a:lnTo>
                <a:lnTo>
                  <a:pt x="0" y="1773669"/>
                </a:lnTo>
                <a:lnTo>
                  <a:pt x="253377" y="2027047"/>
                </a:lnTo>
                <a:lnTo>
                  <a:pt x="285775" y="2029180"/>
                </a:lnTo>
                <a:lnTo>
                  <a:pt x="318173" y="2030463"/>
                </a:lnTo>
                <a:lnTo>
                  <a:pt x="350570" y="2030895"/>
                </a:lnTo>
                <a:lnTo>
                  <a:pt x="382968" y="2030463"/>
                </a:lnTo>
                <a:close/>
              </a:path>
              <a:path w="1833245" h="2031364">
                <a:moveTo>
                  <a:pt x="613752" y="2008860"/>
                </a:moveTo>
                <a:lnTo>
                  <a:pt x="0" y="1395514"/>
                </a:lnTo>
                <a:lnTo>
                  <a:pt x="0" y="1521294"/>
                </a:lnTo>
                <a:lnTo>
                  <a:pt x="502335" y="2023643"/>
                </a:lnTo>
                <a:lnTo>
                  <a:pt x="530301" y="2020697"/>
                </a:lnTo>
                <a:lnTo>
                  <a:pt x="558050" y="2017102"/>
                </a:lnTo>
                <a:lnTo>
                  <a:pt x="613752" y="2008860"/>
                </a:lnTo>
                <a:close/>
              </a:path>
              <a:path w="1833245" h="2031364">
                <a:moveTo>
                  <a:pt x="816102" y="1958848"/>
                </a:moveTo>
                <a:lnTo>
                  <a:pt x="0" y="1143241"/>
                </a:lnTo>
                <a:lnTo>
                  <a:pt x="0" y="1268920"/>
                </a:lnTo>
                <a:lnTo>
                  <a:pt x="718337" y="1987270"/>
                </a:lnTo>
                <a:lnTo>
                  <a:pt x="743038" y="1981060"/>
                </a:lnTo>
                <a:lnTo>
                  <a:pt x="767651" y="1974329"/>
                </a:lnTo>
                <a:lnTo>
                  <a:pt x="792035" y="1966963"/>
                </a:lnTo>
                <a:lnTo>
                  <a:pt x="816102" y="1958848"/>
                </a:lnTo>
                <a:close/>
              </a:path>
              <a:path w="1833245" h="2031364">
                <a:moveTo>
                  <a:pt x="995718" y="1886089"/>
                </a:moveTo>
                <a:lnTo>
                  <a:pt x="0" y="890943"/>
                </a:lnTo>
                <a:lnTo>
                  <a:pt x="0" y="1016546"/>
                </a:lnTo>
                <a:lnTo>
                  <a:pt x="908189" y="1924735"/>
                </a:lnTo>
                <a:lnTo>
                  <a:pt x="930338" y="1915820"/>
                </a:lnTo>
                <a:lnTo>
                  <a:pt x="952373" y="1906270"/>
                </a:lnTo>
                <a:lnTo>
                  <a:pt x="974204" y="1896287"/>
                </a:lnTo>
                <a:lnTo>
                  <a:pt x="995718" y="1886089"/>
                </a:lnTo>
                <a:close/>
              </a:path>
              <a:path w="1833245" h="2031364">
                <a:moveTo>
                  <a:pt x="1157147" y="1796275"/>
                </a:moveTo>
                <a:lnTo>
                  <a:pt x="0" y="639127"/>
                </a:lnTo>
                <a:lnTo>
                  <a:pt x="0" y="765314"/>
                </a:lnTo>
                <a:lnTo>
                  <a:pt x="1078712" y="1844027"/>
                </a:lnTo>
                <a:lnTo>
                  <a:pt x="1098321" y="1832724"/>
                </a:lnTo>
                <a:lnTo>
                  <a:pt x="1117930" y="1821002"/>
                </a:lnTo>
                <a:lnTo>
                  <a:pt x="1137539" y="1808861"/>
                </a:lnTo>
                <a:lnTo>
                  <a:pt x="1157147" y="1796275"/>
                </a:lnTo>
                <a:close/>
              </a:path>
              <a:path w="1833245" h="2031364">
                <a:moveTo>
                  <a:pt x="1302664" y="1689417"/>
                </a:moveTo>
                <a:lnTo>
                  <a:pt x="0" y="386753"/>
                </a:lnTo>
                <a:lnTo>
                  <a:pt x="0" y="512940"/>
                </a:lnTo>
                <a:lnTo>
                  <a:pt x="1232179" y="1745119"/>
                </a:lnTo>
                <a:lnTo>
                  <a:pt x="1250061" y="1731467"/>
                </a:lnTo>
                <a:lnTo>
                  <a:pt x="1267841" y="1717700"/>
                </a:lnTo>
                <a:lnTo>
                  <a:pt x="1285417" y="1703717"/>
                </a:lnTo>
                <a:lnTo>
                  <a:pt x="1302664" y="1689417"/>
                </a:lnTo>
                <a:close/>
              </a:path>
              <a:path w="1833245" h="2031364">
                <a:moveTo>
                  <a:pt x="1432255" y="1567776"/>
                </a:moveTo>
                <a:lnTo>
                  <a:pt x="0" y="135509"/>
                </a:lnTo>
                <a:lnTo>
                  <a:pt x="0" y="260565"/>
                </a:lnTo>
                <a:lnTo>
                  <a:pt x="1369733" y="1630299"/>
                </a:lnTo>
                <a:lnTo>
                  <a:pt x="1377581" y="1622628"/>
                </a:lnTo>
                <a:lnTo>
                  <a:pt x="1393710" y="1607286"/>
                </a:lnTo>
                <a:lnTo>
                  <a:pt x="1401559" y="1599603"/>
                </a:lnTo>
                <a:lnTo>
                  <a:pt x="1409242" y="1591754"/>
                </a:lnTo>
                <a:lnTo>
                  <a:pt x="1424584" y="1575625"/>
                </a:lnTo>
                <a:lnTo>
                  <a:pt x="1432255" y="1567776"/>
                </a:lnTo>
                <a:close/>
              </a:path>
              <a:path w="1833245" h="2031364">
                <a:moveTo>
                  <a:pt x="1547075" y="1430223"/>
                </a:moveTo>
                <a:lnTo>
                  <a:pt x="116852" y="0"/>
                </a:lnTo>
                <a:lnTo>
                  <a:pt x="0" y="0"/>
                </a:lnTo>
                <a:lnTo>
                  <a:pt x="0" y="9321"/>
                </a:lnTo>
                <a:lnTo>
                  <a:pt x="1491373" y="1500708"/>
                </a:lnTo>
                <a:lnTo>
                  <a:pt x="1505673" y="1483461"/>
                </a:lnTo>
                <a:lnTo>
                  <a:pt x="1519656" y="1465884"/>
                </a:lnTo>
                <a:lnTo>
                  <a:pt x="1533423" y="1448104"/>
                </a:lnTo>
                <a:lnTo>
                  <a:pt x="1547075" y="1430223"/>
                </a:lnTo>
                <a:close/>
              </a:path>
              <a:path w="1833245" h="2031364">
                <a:moveTo>
                  <a:pt x="1645983" y="1276756"/>
                </a:moveTo>
                <a:lnTo>
                  <a:pt x="369227" y="0"/>
                </a:lnTo>
                <a:lnTo>
                  <a:pt x="243039" y="0"/>
                </a:lnTo>
                <a:lnTo>
                  <a:pt x="1598231" y="1355191"/>
                </a:lnTo>
                <a:lnTo>
                  <a:pt x="1610804" y="1335582"/>
                </a:lnTo>
                <a:lnTo>
                  <a:pt x="1622958" y="1315974"/>
                </a:lnTo>
                <a:lnTo>
                  <a:pt x="1634680" y="1296365"/>
                </a:lnTo>
                <a:lnTo>
                  <a:pt x="1645983" y="1276756"/>
                </a:lnTo>
                <a:close/>
              </a:path>
              <a:path w="1833245" h="2031364">
                <a:moveTo>
                  <a:pt x="1726692" y="1106233"/>
                </a:moveTo>
                <a:lnTo>
                  <a:pt x="620458" y="0"/>
                </a:lnTo>
                <a:lnTo>
                  <a:pt x="494271" y="0"/>
                </a:lnTo>
                <a:lnTo>
                  <a:pt x="1688045" y="1193761"/>
                </a:lnTo>
                <a:lnTo>
                  <a:pt x="1698078" y="1172248"/>
                </a:lnTo>
                <a:lnTo>
                  <a:pt x="1707794" y="1150429"/>
                </a:lnTo>
                <a:lnTo>
                  <a:pt x="1717294" y="1128382"/>
                </a:lnTo>
                <a:lnTo>
                  <a:pt x="1726692" y="1106233"/>
                </a:lnTo>
                <a:close/>
              </a:path>
              <a:path w="1833245" h="2031364">
                <a:moveTo>
                  <a:pt x="1789214" y="915238"/>
                </a:moveTo>
                <a:lnTo>
                  <a:pt x="873391" y="0"/>
                </a:lnTo>
                <a:lnTo>
                  <a:pt x="747788" y="0"/>
                </a:lnTo>
                <a:lnTo>
                  <a:pt x="1760804" y="1013015"/>
                </a:lnTo>
                <a:lnTo>
                  <a:pt x="1768271" y="988466"/>
                </a:lnTo>
                <a:lnTo>
                  <a:pt x="1775434" y="964133"/>
                </a:lnTo>
                <a:lnTo>
                  <a:pt x="1782381" y="939787"/>
                </a:lnTo>
                <a:lnTo>
                  <a:pt x="1789214" y="915238"/>
                </a:lnTo>
                <a:close/>
              </a:path>
              <a:path w="1833245" h="2031364">
                <a:moveTo>
                  <a:pt x="1810816" y="307047"/>
                </a:moveTo>
                <a:lnTo>
                  <a:pt x="1803184" y="265468"/>
                </a:lnTo>
                <a:lnTo>
                  <a:pt x="1794052" y="224205"/>
                </a:lnTo>
                <a:lnTo>
                  <a:pt x="1783638" y="183146"/>
                </a:lnTo>
                <a:lnTo>
                  <a:pt x="1772170" y="142201"/>
                </a:lnTo>
                <a:lnTo>
                  <a:pt x="1629956" y="0"/>
                </a:lnTo>
                <a:lnTo>
                  <a:pt x="1503768" y="0"/>
                </a:lnTo>
                <a:lnTo>
                  <a:pt x="1810816" y="307047"/>
                </a:lnTo>
                <a:close/>
              </a:path>
              <a:path w="1833245" h="2031364">
                <a:moveTo>
                  <a:pt x="1825599" y="700379"/>
                </a:moveTo>
                <a:lnTo>
                  <a:pt x="1125702" y="0"/>
                </a:lnTo>
                <a:lnTo>
                  <a:pt x="999020" y="0"/>
                </a:lnTo>
                <a:lnTo>
                  <a:pt x="1810816" y="811796"/>
                </a:lnTo>
                <a:lnTo>
                  <a:pt x="1815528" y="784313"/>
                </a:lnTo>
                <a:lnTo>
                  <a:pt x="1819490" y="756513"/>
                </a:lnTo>
                <a:lnTo>
                  <a:pt x="1822805" y="728497"/>
                </a:lnTo>
                <a:lnTo>
                  <a:pt x="1825599" y="700379"/>
                </a:lnTo>
                <a:close/>
              </a:path>
              <a:path w="1833245" h="2031364">
                <a:moveTo>
                  <a:pt x="1832686" y="548614"/>
                </a:moveTo>
                <a:lnTo>
                  <a:pt x="1831987" y="516216"/>
                </a:lnTo>
                <a:lnTo>
                  <a:pt x="1830666" y="483819"/>
                </a:lnTo>
                <a:lnTo>
                  <a:pt x="1829003" y="451421"/>
                </a:lnTo>
                <a:lnTo>
                  <a:pt x="1377581" y="0"/>
                </a:lnTo>
                <a:lnTo>
                  <a:pt x="1251394" y="0"/>
                </a:lnTo>
                <a:lnTo>
                  <a:pt x="1832419" y="581025"/>
                </a:lnTo>
                <a:lnTo>
                  <a:pt x="1832686" y="548614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608738" y="6992373"/>
            <a:ext cx="1679575" cy="1038860"/>
          </a:xfrm>
          <a:custGeom>
            <a:avLst/>
            <a:gdLst/>
            <a:ahLst/>
            <a:cxnLst/>
            <a:rect l="l" t="t" r="r" b="b"/>
            <a:pathLst>
              <a:path w="1679575" h="1038859">
                <a:moveTo>
                  <a:pt x="90666" y="1038353"/>
                </a:moveTo>
                <a:lnTo>
                  <a:pt x="42257" y="1024375"/>
                </a:lnTo>
                <a:lnTo>
                  <a:pt x="7542" y="984002"/>
                </a:lnTo>
                <a:lnTo>
                  <a:pt x="0" y="950063"/>
                </a:lnTo>
                <a:lnTo>
                  <a:pt x="5739" y="915773"/>
                </a:lnTo>
                <a:lnTo>
                  <a:pt x="24866" y="885255"/>
                </a:lnTo>
                <a:lnTo>
                  <a:pt x="372220" y="519159"/>
                </a:lnTo>
                <a:lnTo>
                  <a:pt x="24865" y="153057"/>
                </a:lnTo>
                <a:lnTo>
                  <a:pt x="5738" y="122542"/>
                </a:lnTo>
                <a:lnTo>
                  <a:pt x="0" y="88254"/>
                </a:lnTo>
                <a:lnTo>
                  <a:pt x="7541" y="54317"/>
                </a:lnTo>
                <a:lnTo>
                  <a:pt x="28254" y="24855"/>
                </a:lnTo>
                <a:lnTo>
                  <a:pt x="58782" y="5735"/>
                </a:lnTo>
                <a:lnTo>
                  <a:pt x="93082" y="0"/>
                </a:lnTo>
                <a:lnTo>
                  <a:pt x="127029" y="7539"/>
                </a:lnTo>
                <a:lnTo>
                  <a:pt x="156498" y="28243"/>
                </a:lnTo>
                <a:lnTo>
                  <a:pt x="563068" y="456751"/>
                </a:lnTo>
                <a:lnTo>
                  <a:pt x="581743" y="486093"/>
                </a:lnTo>
                <a:lnTo>
                  <a:pt x="587968" y="519159"/>
                </a:lnTo>
                <a:lnTo>
                  <a:pt x="581743" y="552226"/>
                </a:lnTo>
                <a:lnTo>
                  <a:pt x="156499" y="1010080"/>
                </a:lnTo>
                <a:lnTo>
                  <a:pt x="108577" y="1036579"/>
                </a:lnTo>
                <a:lnTo>
                  <a:pt x="90666" y="1038353"/>
                </a:lnTo>
                <a:close/>
              </a:path>
              <a:path w="1679575" h="1038859">
                <a:moveTo>
                  <a:pt x="782455" y="1038352"/>
                </a:moveTo>
                <a:lnTo>
                  <a:pt x="734046" y="1024374"/>
                </a:lnTo>
                <a:lnTo>
                  <a:pt x="699331" y="984002"/>
                </a:lnTo>
                <a:lnTo>
                  <a:pt x="691790" y="950062"/>
                </a:lnTo>
                <a:lnTo>
                  <a:pt x="697528" y="915772"/>
                </a:lnTo>
                <a:lnTo>
                  <a:pt x="716656" y="885254"/>
                </a:lnTo>
                <a:lnTo>
                  <a:pt x="1064017" y="519159"/>
                </a:lnTo>
                <a:lnTo>
                  <a:pt x="716657" y="153057"/>
                </a:lnTo>
                <a:lnTo>
                  <a:pt x="697529" y="122543"/>
                </a:lnTo>
                <a:lnTo>
                  <a:pt x="691790" y="88255"/>
                </a:lnTo>
                <a:lnTo>
                  <a:pt x="699332" y="54318"/>
                </a:lnTo>
                <a:lnTo>
                  <a:pt x="720045" y="24855"/>
                </a:lnTo>
                <a:lnTo>
                  <a:pt x="750575" y="5735"/>
                </a:lnTo>
                <a:lnTo>
                  <a:pt x="784875" y="0"/>
                </a:lnTo>
                <a:lnTo>
                  <a:pt x="818821" y="7539"/>
                </a:lnTo>
                <a:lnTo>
                  <a:pt x="848289" y="28243"/>
                </a:lnTo>
                <a:lnTo>
                  <a:pt x="1254865" y="456752"/>
                </a:lnTo>
                <a:lnTo>
                  <a:pt x="1273539" y="486094"/>
                </a:lnTo>
                <a:lnTo>
                  <a:pt x="1279764" y="519160"/>
                </a:lnTo>
                <a:lnTo>
                  <a:pt x="1273539" y="552227"/>
                </a:lnTo>
                <a:lnTo>
                  <a:pt x="848289" y="1010080"/>
                </a:lnTo>
                <a:lnTo>
                  <a:pt x="800367" y="1036578"/>
                </a:lnTo>
                <a:lnTo>
                  <a:pt x="782455" y="1038352"/>
                </a:lnTo>
                <a:close/>
              </a:path>
              <a:path w="1679575" h="1038859">
                <a:moveTo>
                  <a:pt x="1474252" y="1038353"/>
                </a:moveTo>
                <a:lnTo>
                  <a:pt x="1425843" y="1024375"/>
                </a:lnTo>
                <a:lnTo>
                  <a:pt x="1391128" y="984003"/>
                </a:lnTo>
                <a:lnTo>
                  <a:pt x="1383586" y="950063"/>
                </a:lnTo>
                <a:lnTo>
                  <a:pt x="1389325" y="915773"/>
                </a:lnTo>
                <a:lnTo>
                  <a:pt x="1408452" y="885255"/>
                </a:lnTo>
                <a:lnTo>
                  <a:pt x="1679261" y="599838"/>
                </a:lnTo>
                <a:lnTo>
                  <a:pt x="1679261" y="863398"/>
                </a:lnTo>
                <a:lnTo>
                  <a:pt x="1540085" y="1010080"/>
                </a:lnTo>
                <a:lnTo>
                  <a:pt x="1492163" y="1036579"/>
                </a:lnTo>
                <a:lnTo>
                  <a:pt x="1474252" y="1038353"/>
                </a:lnTo>
                <a:close/>
              </a:path>
              <a:path w="1679575" h="1038859">
                <a:moveTo>
                  <a:pt x="1679261" y="438478"/>
                </a:moveTo>
                <a:lnTo>
                  <a:pt x="1408452" y="153057"/>
                </a:lnTo>
                <a:lnTo>
                  <a:pt x="1389325" y="122543"/>
                </a:lnTo>
                <a:lnTo>
                  <a:pt x="1383586" y="88255"/>
                </a:lnTo>
                <a:lnTo>
                  <a:pt x="1391128" y="54318"/>
                </a:lnTo>
                <a:lnTo>
                  <a:pt x="1411841" y="24855"/>
                </a:lnTo>
                <a:lnTo>
                  <a:pt x="1442367" y="5735"/>
                </a:lnTo>
                <a:lnTo>
                  <a:pt x="1476666" y="0"/>
                </a:lnTo>
                <a:lnTo>
                  <a:pt x="1510613" y="7539"/>
                </a:lnTo>
                <a:lnTo>
                  <a:pt x="1540085" y="28243"/>
                </a:lnTo>
                <a:lnTo>
                  <a:pt x="1679261" y="174925"/>
                </a:lnTo>
                <a:lnTo>
                  <a:pt x="1679261" y="43847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1495" y="982298"/>
            <a:ext cx="4705350" cy="1032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600" spc="515"/>
              <a:t>C</a:t>
            </a:r>
            <a:r>
              <a:rPr dirty="0" sz="6600" spc="445"/>
              <a:t>O</a:t>
            </a:r>
            <a:r>
              <a:rPr dirty="0" sz="6600" spc="345"/>
              <a:t>N</a:t>
            </a:r>
            <a:r>
              <a:rPr dirty="0" sz="6600" spc="969"/>
              <a:t>T</a:t>
            </a:r>
            <a:r>
              <a:rPr dirty="0" sz="6600" spc="505"/>
              <a:t>E</a:t>
            </a:r>
            <a:r>
              <a:rPr dirty="0" sz="6600" spc="345"/>
              <a:t>N</a:t>
            </a:r>
            <a:r>
              <a:rPr dirty="0" sz="6600" spc="969"/>
              <a:t>T</a:t>
            </a:r>
            <a:r>
              <a:rPr dirty="0" sz="6600" spc="170"/>
              <a:t>S</a:t>
            </a:r>
            <a:endParaRPr sz="6600"/>
          </a:p>
        </p:txBody>
      </p:sp>
      <p:sp>
        <p:nvSpPr>
          <p:cNvPr id="3" name="object 3"/>
          <p:cNvSpPr/>
          <p:nvPr/>
        </p:nvSpPr>
        <p:spPr>
          <a:xfrm>
            <a:off x="0" y="11"/>
            <a:ext cx="1833245" cy="2031364"/>
          </a:xfrm>
          <a:custGeom>
            <a:avLst/>
            <a:gdLst/>
            <a:ahLst/>
            <a:cxnLst/>
            <a:rect l="l" t="t" r="r" b="b"/>
            <a:pathLst>
              <a:path w="1833245" h="2031364">
                <a:moveTo>
                  <a:pt x="109004" y="2008860"/>
                </a:moveTo>
                <a:lnTo>
                  <a:pt x="0" y="1899856"/>
                </a:lnTo>
                <a:lnTo>
                  <a:pt x="0" y="1984933"/>
                </a:lnTo>
                <a:lnTo>
                  <a:pt x="27152" y="1991664"/>
                </a:lnTo>
                <a:lnTo>
                  <a:pt x="68072" y="2000745"/>
                </a:lnTo>
                <a:lnTo>
                  <a:pt x="109004" y="2008860"/>
                </a:lnTo>
                <a:close/>
              </a:path>
              <a:path w="1833245" h="2031364">
                <a:moveTo>
                  <a:pt x="382968" y="2030463"/>
                </a:moveTo>
                <a:lnTo>
                  <a:pt x="0" y="1647482"/>
                </a:lnTo>
                <a:lnTo>
                  <a:pt x="0" y="1773669"/>
                </a:lnTo>
                <a:lnTo>
                  <a:pt x="253377" y="2027047"/>
                </a:lnTo>
                <a:lnTo>
                  <a:pt x="285775" y="2029180"/>
                </a:lnTo>
                <a:lnTo>
                  <a:pt x="318173" y="2030463"/>
                </a:lnTo>
                <a:lnTo>
                  <a:pt x="350570" y="2030895"/>
                </a:lnTo>
                <a:lnTo>
                  <a:pt x="382968" y="2030463"/>
                </a:lnTo>
                <a:close/>
              </a:path>
              <a:path w="1833245" h="2031364">
                <a:moveTo>
                  <a:pt x="613752" y="2008860"/>
                </a:moveTo>
                <a:lnTo>
                  <a:pt x="0" y="1395514"/>
                </a:lnTo>
                <a:lnTo>
                  <a:pt x="0" y="1521294"/>
                </a:lnTo>
                <a:lnTo>
                  <a:pt x="502335" y="2023643"/>
                </a:lnTo>
                <a:lnTo>
                  <a:pt x="530301" y="2020697"/>
                </a:lnTo>
                <a:lnTo>
                  <a:pt x="558050" y="2017102"/>
                </a:lnTo>
                <a:lnTo>
                  <a:pt x="613752" y="2008860"/>
                </a:lnTo>
                <a:close/>
              </a:path>
              <a:path w="1833245" h="2031364">
                <a:moveTo>
                  <a:pt x="816102" y="1958848"/>
                </a:moveTo>
                <a:lnTo>
                  <a:pt x="0" y="1143241"/>
                </a:lnTo>
                <a:lnTo>
                  <a:pt x="0" y="1268920"/>
                </a:lnTo>
                <a:lnTo>
                  <a:pt x="718337" y="1987270"/>
                </a:lnTo>
                <a:lnTo>
                  <a:pt x="743038" y="1981060"/>
                </a:lnTo>
                <a:lnTo>
                  <a:pt x="767651" y="1974329"/>
                </a:lnTo>
                <a:lnTo>
                  <a:pt x="792035" y="1966963"/>
                </a:lnTo>
                <a:lnTo>
                  <a:pt x="816102" y="1958848"/>
                </a:lnTo>
                <a:close/>
              </a:path>
              <a:path w="1833245" h="2031364">
                <a:moveTo>
                  <a:pt x="995718" y="1886089"/>
                </a:moveTo>
                <a:lnTo>
                  <a:pt x="0" y="890943"/>
                </a:lnTo>
                <a:lnTo>
                  <a:pt x="0" y="1016546"/>
                </a:lnTo>
                <a:lnTo>
                  <a:pt x="908189" y="1924735"/>
                </a:lnTo>
                <a:lnTo>
                  <a:pt x="930338" y="1915820"/>
                </a:lnTo>
                <a:lnTo>
                  <a:pt x="952373" y="1906270"/>
                </a:lnTo>
                <a:lnTo>
                  <a:pt x="974204" y="1896287"/>
                </a:lnTo>
                <a:lnTo>
                  <a:pt x="995718" y="1886089"/>
                </a:lnTo>
                <a:close/>
              </a:path>
              <a:path w="1833245" h="2031364">
                <a:moveTo>
                  <a:pt x="1157147" y="1796275"/>
                </a:moveTo>
                <a:lnTo>
                  <a:pt x="0" y="639127"/>
                </a:lnTo>
                <a:lnTo>
                  <a:pt x="0" y="765314"/>
                </a:lnTo>
                <a:lnTo>
                  <a:pt x="1078712" y="1844027"/>
                </a:lnTo>
                <a:lnTo>
                  <a:pt x="1098321" y="1832724"/>
                </a:lnTo>
                <a:lnTo>
                  <a:pt x="1117930" y="1821002"/>
                </a:lnTo>
                <a:lnTo>
                  <a:pt x="1137539" y="1808861"/>
                </a:lnTo>
                <a:lnTo>
                  <a:pt x="1157147" y="1796275"/>
                </a:lnTo>
                <a:close/>
              </a:path>
              <a:path w="1833245" h="2031364">
                <a:moveTo>
                  <a:pt x="1302664" y="1689417"/>
                </a:moveTo>
                <a:lnTo>
                  <a:pt x="0" y="386753"/>
                </a:lnTo>
                <a:lnTo>
                  <a:pt x="0" y="512940"/>
                </a:lnTo>
                <a:lnTo>
                  <a:pt x="1232179" y="1745119"/>
                </a:lnTo>
                <a:lnTo>
                  <a:pt x="1250061" y="1731467"/>
                </a:lnTo>
                <a:lnTo>
                  <a:pt x="1267841" y="1717700"/>
                </a:lnTo>
                <a:lnTo>
                  <a:pt x="1285417" y="1703717"/>
                </a:lnTo>
                <a:lnTo>
                  <a:pt x="1302664" y="1689417"/>
                </a:lnTo>
                <a:close/>
              </a:path>
              <a:path w="1833245" h="2031364">
                <a:moveTo>
                  <a:pt x="1432255" y="1567776"/>
                </a:moveTo>
                <a:lnTo>
                  <a:pt x="0" y="135509"/>
                </a:lnTo>
                <a:lnTo>
                  <a:pt x="0" y="260565"/>
                </a:lnTo>
                <a:lnTo>
                  <a:pt x="1369733" y="1630299"/>
                </a:lnTo>
                <a:lnTo>
                  <a:pt x="1377581" y="1622628"/>
                </a:lnTo>
                <a:lnTo>
                  <a:pt x="1393710" y="1607286"/>
                </a:lnTo>
                <a:lnTo>
                  <a:pt x="1401559" y="1599603"/>
                </a:lnTo>
                <a:lnTo>
                  <a:pt x="1409242" y="1591754"/>
                </a:lnTo>
                <a:lnTo>
                  <a:pt x="1424584" y="1575625"/>
                </a:lnTo>
                <a:lnTo>
                  <a:pt x="1432255" y="1567776"/>
                </a:lnTo>
                <a:close/>
              </a:path>
              <a:path w="1833245" h="2031364">
                <a:moveTo>
                  <a:pt x="1547075" y="1430223"/>
                </a:moveTo>
                <a:lnTo>
                  <a:pt x="116852" y="0"/>
                </a:lnTo>
                <a:lnTo>
                  <a:pt x="0" y="0"/>
                </a:lnTo>
                <a:lnTo>
                  <a:pt x="0" y="9321"/>
                </a:lnTo>
                <a:lnTo>
                  <a:pt x="1491373" y="1500708"/>
                </a:lnTo>
                <a:lnTo>
                  <a:pt x="1505673" y="1483461"/>
                </a:lnTo>
                <a:lnTo>
                  <a:pt x="1519656" y="1465884"/>
                </a:lnTo>
                <a:lnTo>
                  <a:pt x="1533423" y="1448104"/>
                </a:lnTo>
                <a:lnTo>
                  <a:pt x="1547075" y="1430223"/>
                </a:lnTo>
                <a:close/>
              </a:path>
              <a:path w="1833245" h="2031364">
                <a:moveTo>
                  <a:pt x="1645983" y="1276756"/>
                </a:moveTo>
                <a:lnTo>
                  <a:pt x="369227" y="0"/>
                </a:lnTo>
                <a:lnTo>
                  <a:pt x="243039" y="0"/>
                </a:lnTo>
                <a:lnTo>
                  <a:pt x="1598231" y="1355191"/>
                </a:lnTo>
                <a:lnTo>
                  <a:pt x="1610804" y="1335582"/>
                </a:lnTo>
                <a:lnTo>
                  <a:pt x="1622958" y="1315974"/>
                </a:lnTo>
                <a:lnTo>
                  <a:pt x="1634680" y="1296365"/>
                </a:lnTo>
                <a:lnTo>
                  <a:pt x="1645983" y="1276756"/>
                </a:lnTo>
                <a:close/>
              </a:path>
              <a:path w="1833245" h="2031364">
                <a:moveTo>
                  <a:pt x="1726692" y="1106233"/>
                </a:moveTo>
                <a:lnTo>
                  <a:pt x="620458" y="0"/>
                </a:lnTo>
                <a:lnTo>
                  <a:pt x="494271" y="0"/>
                </a:lnTo>
                <a:lnTo>
                  <a:pt x="1688045" y="1193761"/>
                </a:lnTo>
                <a:lnTo>
                  <a:pt x="1698078" y="1172248"/>
                </a:lnTo>
                <a:lnTo>
                  <a:pt x="1707794" y="1150429"/>
                </a:lnTo>
                <a:lnTo>
                  <a:pt x="1717294" y="1128382"/>
                </a:lnTo>
                <a:lnTo>
                  <a:pt x="1726692" y="1106233"/>
                </a:lnTo>
                <a:close/>
              </a:path>
              <a:path w="1833245" h="2031364">
                <a:moveTo>
                  <a:pt x="1789214" y="915238"/>
                </a:moveTo>
                <a:lnTo>
                  <a:pt x="873391" y="0"/>
                </a:lnTo>
                <a:lnTo>
                  <a:pt x="747788" y="0"/>
                </a:lnTo>
                <a:lnTo>
                  <a:pt x="1760804" y="1013015"/>
                </a:lnTo>
                <a:lnTo>
                  <a:pt x="1768271" y="988466"/>
                </a:lnTo>
                <a:lnTo>
                  <a:pt x="1775434" y="964133"/>
                </a:lnTo>
                <a:lnTo>
                  <a:pt x="1782381" y="939787"/>
                </a:lnTo>
                <a:lnTo>
                  <a:pt x="1789214" y="915238"/>
                </a:lnTo>
                <a:close/>
              </a:path>
              <a:path w="1833245" h="2031364">
                <a:moveTo>
                  <a:pt x="1810816" y="307047"/>
                </a:moveTo>
                <a:lnTo>
                  <a:pt x="1803184" y="265468"/>
                </a:lnTo>
                <a:lnTo>
                  <a:pt x="1794052" y="224205"/>
                </a:lnTo>
                <a:lnTo>
                  <a:pt x="1783638" y="183146"/>
                </a:lnTo>
                <a:lnTo>
                  <a:pt x="1772170" y="142201"/>
                </a:lnTo>
                <a:lnTo>
                  <a:pt x="1629956" y="0"/>
                </a:lnTo>
                <a:lnTo>
                  <a:pt x="1503768" y="0"/>
                </a:lnTo>
                <a:lnTo>
                  <a:pt x="1810816" y="307047"/>
                </a:lnTo>
                <a:close/>
              </a:path>
              <a:path w="1833245" h="2031364">
                <a:moveTo>
                  <a:pt x="1825599" y="700379"/>
                </a:moveTo>
                <a:lnTo>
                  <a:pt x="1125702" y="0"/>
                </a:lnTo>
                <a:lnTo>
                  <a:pt x="999020" y="0"/>
                </a:lnTo>
                <a:lnTo>
                  <a:pt x="1810816" y="811796"/>
                </a:lnTo>
                <a:lnTo>
                  <a:pt x="1815528" y="784313"/>
                </a:lnTo>
                <a:lnTo>
                  <a:pt x="1819490" y="756513"/>
                </a:lnTo>
                <a:lnTo>
                  <a:pt x="1822805" y="728497"/>
                </a:lnTo>
                <a:lnTo>
                  <a:pt x="1825599" y="700379"/>
                </a:lnTo>
                <a:close/>
              </a:path>
              <a:path w="1833245" h="2031364">
                <a:moveTo>
                  <a:pt x="1832686" y="548614"/>
                </a:moveTo>
                <a:lnTo>
                  <a:pt x="1831987" y="516216"/>
                </a:lnTo>
                <a:lnTo>
                  <a:pt x="1830666" y="483819"/>
                </a:lnTo>
                <a:lnTo>
                  <a:pt x="1829003" y="451421"/>
                </a:lnTo>
                <a:lnTo>
                  <a:pt x="1377581" y="0"/>
                </a:lnTo>
                <a:lnTo>
                  <a:pt x="1251394" y="0"/>
                </a:lnTo>
                <a:lnTo>
                  <a:pt x="1832419" y="581025"/>
                </a:lnTo>
                <a:lnTo>
                  <a:pt x="1832686" y="548614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608738" y="6992373"/>
            <a:ext cx="1679575" cy="1038860"/>
          </a:xfrm>
          <a:custGeom>
            <a:avLst/>
            <a:gdLst/>
            <a:ahLst/>
            <a:cxnLst/>
            <a:rect l="l" t="t" r="r" b="b"/>
            <a:pathLst>
              <a:path w="1679575" h="1038859">
                <a:moveTo>
                  <a:pt x="90666" y="1038353"/>
                </a:moveTo>
                <a:lnTo>
                  <a:pt x="42257" y="1024375"/>
                </a:lnTo>
                <a:lnTo>
                  <a:pt x="7542" y="984002"/>
                </a:lnTo>
                <a:lnTo>
                  <a:pt x="0" y="950063"/>
                </a:lnTo>
                <a:lnTo>
                  <a:pt x="5739" y="915773"/>
                </a:lnTo>
                <a:lnTo>
                  <a:pt x="24866" y="885255"/>
                </a:lnTo>
                <a:lnTo>
                  <a:pt x="372220" y="519159"/>
                </a:lnTo>
                <a:lnTo>
                  <a:pt x="24865" y="153057"/>
                </a:lnTo>
                <a:lnTo>
                  <a:pt x="5738" y="122542"/>
                </a:lnTo>
                <a:lnTo>
                  <a:pt x="0" y="88254"/>
                </a:lnTo>
                <a:lnTo>
                  <a:pt x="7541" y="54317"/>
                </a:lnTo>
                <a:lnTo>
                  <a:pt x="28254" y="24855"/>
                </a:lnTo>
                <a:lnTo>
                  <a:pt x="58782" y="5735"/>
                </a:lnTo>
                <a:lnTo>
                  <a:pt x="93082" y="0"/>
                </a:lnTo>
                <a:lnTo>
                  <a:pt x="127029" y="7539"/>
                </a:lnTo>
                <a:lnTo>
                  <a:pt x="156498" y="28243"/>
                </a:lnTo>
                <a:lnTo>
                  <a:pt x="563068" y="456751"/>
                </a:lnTo>
                <a:lnTo>
                  <a:pt x="581743" y="486093"/>
                </a:lnTo>
                <a:lnTo>
                  <a:pt x="587968" y="519159"/>
                </a:lnTo>
                <a:lnTo>
                  <a:pt x="581743" y="552226"/>
                </a:lnTo>
                <a:lnTo>
                  <a:pt x="156499" y="1010080"/>
                </a:lnTo>
                <a:lnTo>
                  <a:pt x="108577" y="1036579"/>
                </a:lnTo>
                <a:lnTo>
                  <a:pt x="90666" y="1038353"/>
                </a:lnTo>
                <a:close/>
              </a:path>
              <a:path w="1679575" h="1038859">
                <a:moveTo>
                  <a:pt x="782455" y="1038352"/>
                </a:moveTo>
                <a:lnTo>
                  <a:pt x="734046" y="1024374"/>
                </a:lnTo>
                <a:lnTo>
                  <a:pt x="699331" y="984002"/>
                </a:lnTo>
                <a:lnTo>
                  <a:pt x="691790" y="950062"/>
                </a:lnTo>
                <a:lnTo>
                  <a:pt x="697528" y="915772"/>
                </a:lnTo>
                <a:lnTo>
                  <a:pt x="716656" y="885254"/>
                </a:lnTo>
                <a:lnTo>
                  <a:pt x="1064017" y="519159"/>
                </a:lnTo>
                <a:lnTo>
                  <a:pt x="716657" y="153057"/>
                </a:lnTo>
                <a:lnTo>
                  <a:pt x="697529" y="122543"/>
                </a:lnTo>
                <a:lnTo>
                  <a:pt x="691790" y="88255"/>
                </a:lnTo>
                <a:lnTo>
                  <a:pt x="699332" y="54318"/>
                </a:lnTo>
                <a:lnTo>
                  <a:pt x="720045" y="24855"/>
                </a:lnTo>
                <a:lnTo>
                  <a:pt x="750575" y="5735"/>
                </a:lnTo>
                <a:lnTo>
                  <a:pt x="784875" y="0"/>
                </a:lnTo>
                <a:lnTo>
                  <a:pt x="818821" y="7539"/>
                </a:lnTo>
                <a:lnTo>
                  <a:pt x="848289" y="28243"/>
                </a:lnTo>
                <a:lnTo>
                  <a:pt x="1254865" y="456752"/>
                </a:lnTo>
                <a:lnTo>
                  <a:pt x="1273539" y="486094"/>
                </a:lnTo>
                <a:lnTo>
                  <a:pt x="1279764" y="519160"/>
                </a:lnTo>
                <a:lnTo>
                  <a:pt x="1273539" y="552227"/>
                </a:lnTo>
                <a:lnTo>
                  <a:pt x="848289" y="1010080"/>
                </a:lnTo>
                <a:lnTo>
                  <a:pt x="800367" y="1036578"/>
                </a:lnTo>
                <a:lnTo>
                  <a:pt x="782455" y="1038352"/>
                </a:lnTo>
                <a:close/>
              </a:path>
              <a:path w="1679575" h="1038859">
                <a:moveTo>
                  <a:pt x="1474252" y="1038353"/>
                </a:moveTo>
                <a:lnTo>
                  <a:pt x="1425843" y="1024375"/>
                </a:lnTo>
                <a:lnTo>
                  <a:pt x="1391128" y="984003"/>
                </a:lnTo>
                <a:lnTo>
                  <a:pt x="1383586" y="950063"/>
                </a:lnTo>
                <a:lnTo>
                  <a:pt x="1389325" y="915773"/>
                </a:lnTo>
                <a:lnTo>
                  <a:pt x="1408452" y="885255"/>
                </a:lnTo>
                <a:lnTo>
                  <a:pt x="1679261" y="599838"/>
                </a:lnTo>
                <a:lnTo>
                  <a:pt x="1679261" y="863398"/>
                </a:lnTo>
                <a:lnTo>
                  <a:pt x="1540085" y="1010080"/>
                </a:lnTo>
                <a:lnTo>
                  <a:pt x="1492163" y="1036579"/>
                </a:lnTo>
                <a:lnTo>
                  <a:pt x="1474252" y="1038353"/>
                </a:lnTo>
                <a:close/>
              </a:path>
              <a:path w="1679575" h="1038859">
                <a:moveTo>
                  <a:pt x="1679261" y="438478"/>
                </a:moveTo>
                <a:lnTo>
                  <a:pt x="1408452" y="153057"/>
                </a:lnTo>
                <a:lnTo>
                  <a:pt x="1389325" y="122543"/>
                </a:lnTo>
                <a:lnTo>
                  <a:pt x="1383586" y="88255"/>
                </a:lnTo>
                <a:lnTo>
                  <a:pt x="1391128" y="54318"/>
                </a:lnTo>
                <a:lnTo>
                  <a:pt x="1411841" y="24855"/>
                </a:lnTo>
                <a:lnTo>
                  <a:pt x="1442367" y="5735"/>
                </a:lnTo>
                <a:lnTo>
                  <a:pt x="1476666" y="0"/>
                </a:lnTo>
                <a:lnTo>
                  <a:pt x="1510613" y="7539"/>
                </a:lnTo>
                <a:lnTo>
                  <a:pt x="1540085" y="28243"/>
                </a:lnTo>
                <a:lnTo>
                  <a:pt x="1679261" y="174925"/>
                </a:lnTo>
                <a:lnTo>
                  <a:pt x="1679261" y="43847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420746" y="2954526"/>
            <a:ext cx="3446779" cy="402399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468630" marR="461009">
              <a:lnSpc>
                <a:spcPct val="152000"/>
              </a:lnSpc>
              <a:spcBef>
                <a:spcPts val="80"/>
              </a:spcBef>
            </a:pPr>
            <a:r>
              <a:rPr dirty="0" sz="3500" spc="5" b="1">
                <a:latin typeface="Arial"/>
                <a:cs typeface="Arial"/>
              </a:rPr>
              <a:t>I</a:t>
            </a:r>
            <a:r>
              <a:rPr dirty="0" sz="3500" spc="-100" b="1">
                <a:latin typeface="Arial"/>
                <a:cs typeface="Arial"/>
              </a:rPr>
              <a:t>n</a:t>
            </a:r>
            <a:r>
              <a:rPr dirty="0" sz="3500" spc="120" b="1">
                <a:latin typeface="Arial"/>
                <a:cs typeface="Arial"/>
              </a:rPr>
              <a:t>t</a:t>
            </a:r>
            <a:r>
              <a:rPr dirty="0" sz="3500" spc="-30" b="1">
                <a:latin typeface="Arial"/>
                <a:cs typeface="Arial"/>
              </a:rPr>
              <a:t>r</a:t>
            </a:r>
            <a:r>
              <a:rPr dirty="0" sz="3500" spc="-135" b="1">
                <a:latin typeface="Arial"/>
                <a:cs typeface="Arial"/>
              </a:rPr>
              <a:t>o</a:t>
            </a:r>
            <a:r>
              <a:rPr dirty="0" sz="3500" spc="-40" b="1">
                <a:latin typeface="Arial"/>
                <a:cs typeface="Arial"/>
              </a:rPr>
              <a:t>d</a:t>
            </a:r>
            <a:r>
              <a:rPr dirty="0" sz="3500" spc="-120" b="1">
                <a:latin typeface="Arial"/>
                <a:cs typeface="Arial"/>
              </a:rPr>
              <a:t>u</a:t>
            </a:r>
            <a:r>
              <a:rPr dirty="0" sz="3500" spc="-245" b="1">
                <a:latin typeface="Arial"/>
                <a:cs typeface="Arial"/>
              </a:rPr>
              <a:t>c</a:t>
            </a:r>
            <a:r>
              <a:rPr dirty="0" sz="3500" spc="120" b="1">
                <a:latin typeface="Arial"/>
                <a:cs typeface="Arial"/>
              </a:rPr>
              <a:t>t</a:t>
            </a:r>
            <a:r>
              <a:rPr dirty="0" sz="3500" spc="-90" b="1">
                <a:latin typeface="Arial"/>
                <a:cs typeface="Arial"/>
              </a:rPr>
              <a:t>i</a:t>
            </a:r>
            <a:r>
              <a:rPr dirty="0" sz="3500" spc="-135" b="1">
                <a:latin typeface="Arial"/>
                <a:cs typeface="Arial"/>
              </a:rPr>
              <a:t>o</a:t>
            </a:r>
            <a:r>
              <a:rPr dirty="0" sz="3500" spc="-60" b="1">
                <a:latin typeface="Arial"/>
                <a:cs typeface="Arial"/>
              </a:rPr>
              <a:t>n  </a:t>
            </a:r>
            <a:r>
              <a:rPr dirty="0" sz="3500" spc="-15" b="1">
                <a:latin typeface="Arial"/>
                <a:cs typeface="Arial"/>
              </a:rPr>
              <a:t>Attack </a:t>
            </a:r>
            <a:r>
              <a:rPr dirty="0" sz="3500" spc="-10" b="1">
                <a:latin typeface="Arial"/>
                <a:cs typeface="Arial"/>
              </a:rPr>
              <a:t> </a:t>
            </a:r>
            <a:r>
              <a:rPr dirty="0" sz="3500" spc="-135" b="1">
                <a:latin typeface="Arial"/>
                <a:cs typeface="Arial"/>
              </a:rPr>
              <a:t>Response </a:t>
            </a:r>
            <a:r>
              <a:rPr dirty="0" sz="3500" spc="-130" b="1">
                <a:latin typeface="Arial"/>
                <a:cs typeface="Arial"/>
              </a:rPr>
              <a:t> </a:t>
            </a:r>
            <a:r>
              <a:rPr dirty="0" sz="3500" spc="-50" b="1">
                <a:latin typeface="Arial"/>
                <a:cs typeface="Arial"/>
              </a:rPr>
              <a:t>Impact</a:t>
            </a:r>
            <a:endParaRPr sz="3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64"/>
              </a:spcBef>
            </a:pPr>
            <a:r>
              <a:rPr dirty="0" sz="3500" spc="-204" b="1">
                <a:latin typeface="Arial"/>
                <a:cs typeface="Arial"/>
              </a:rPr>
              <a:t>L</a:t>
            </a:r>
            <a:r>
              <a:rPr dirty="0" sz="3500" spc="-95" b="1">
                <a:latin typeface="Arial"/>
                <a:cs typeface="Arial"/>
              </a:rPr>
              <a:t>e</a:t>
            </a:r>
            <a:r>
              <a:rPr dirty="0" sz="3500" spc="-254" b="1">
                <a:latin typeface="Arial"/>
                <a:cs typeface="Arial"/>
              </a:rPr>
              <a:t>ss</a:t>
            </a:r>
            <a:r>
              <a:rPr dirty="0" sz="3500" spc="-135" b="1">
                <a:latin typeface="Arial"/>
                <a:cs typeface="Arial"/>
              </a:rPr>
              <a:t>o</a:t>
            </a:r>
            <a:r>
              <a:rPr dirty="0" sz="3500" spc="-100" b="1">
                <a:latin typeface="Arial"/>
                <a:cs typeface="Arial"/>
              </a:rPr>
              <a:t>n</a:t>
            </a:r>
            <a:r>
              <a:rPr dirty="0" sz="3500" spc="-250" b="1">
                <a:latin typeface="Arial"/>
                <a:cs typeface="Arial"/>
              </a:rPr>
              <a:t>s</a:t>
            </a:r>
            <a:r>
              <a:rPr dirty="0" sz="3500" spc="-25" b="1">
                <a:latin typeface="Arial"/>
                <a:cs typeface="Arial"/>
              </a:rPr>
              <a:t> </a:t>
            </a:r>
            <a:r>
              <a:rPr dirty="0" sz="3500" spc="-204" b="1">
                <a:latin typeface="Arial"/>
                <a:cs typeface="Arial"/>
              </a:rPr>
              <a:t>L</a:t>
            </a:r>
            <a:r>
              <a:rPr dirty="0" sz="3500" spc="-95" b="1">
                <a:latin typeface="Arial"/>
                <a:cs typeface="Arial"/>
              </a:rPr>
              <a:t>e</a:t>
            </a:r>
            <a:r>
              <a:rPr dirty="0" sz="3500" spc="-65" b="1">
                <a:latin typeface="Arial"/>
                <a:cs typeface="Arial"/>
              </a:rPr>
              <a:t>a</a:t>
            </a:r>
            <a:r>
              <a:rPr dirty="0" sz="3500" spc="-30" b="1">
                <a:latin typeface="Arial"/>
                <a:cs typeface="Arial"/>
              </a:rPr>
              <a:t>r</a:t>
            </a:r>
            <a:r>
              <a:rPr dirty="0" sz="3500" spc="-100" b="1">
                <a:latin typeface="Arial"/>
                <a:cs typeface="Arial"/>
              </a:rPr>
              <a:t>n</a:t>
            </a:r>
            <a:r>
              <a:rPr dirty="0" sz="3500" spc="-95" b="1">
                <a:latin typeface="Arial"/>
                <a:cs typeface="Arial"/>
              </a:rPr>
              <a:t>e</a:t>
            </a:r>
            <a:r>
              <a:rPr dirty="0" sz="3500" spc="-35" b="1">
                <a:latin typeface="Arial"/>
                <a:cs typeface="Arial"/>
              </a:rPr>
              <a:t>d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9448156"/>
            <a:ext cx="4055745" cy="5454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35">
                <a:latin typeface="Microsoft Sans Serif"/>
                <a:cs typeface="Microsoft Sans Serif"/>
              </a:rPr>
              <a:t>Information</a:t>
            </a:r>
            <a:r>
              <a:rPr dirty="0" sz="3000" spc="-100">
                <a:latin typeface="Microsoft Sans Serif"/>
                <a:cs typeface="Microsoft Sans Serif"/>
              </a:rPr>
              <a:t> </a:t>
            </a:r>
            <a:r>
              <a:rPr dirty="0" sz="3000">
                <a:latin typeface="Microsoft Sans Serif"/>
                <a:cs typeface="Microsoft Sans Serif"/>
              </a:rPr>
              <a:t>Technology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09392" y="9448156"/>
            <a:ext cx="3362960" cy="5454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-30">
                <a:latin typeface="Microsoft Sans Serif"/>
                <a:cs typeface="Microsoft Sans Serif"/>
              </a:rPr>
              <a:t>MIT</a:t>
            </a:r>
            <a:r>
              <a:rPr dirty="0" sz="3000" spc="-40">
                <a:latin typeface="Microsoft Sans Serif"/>
                <a:cs typeface="Microsoft Sans Serif"/>
              </a:rPr>
              <a:t> </a:t>
            </a:r>
            <a:r>
              <a:rPr dirty="0" sz="3000" spc="60">
                <a:latin typeface="Microsoft Sans Serif"/>
                <a:cs typeface="Microsoft Sans Serif"/>
              </a:rPr>
              <a:t>ADT</a:t>
            </a:r>
            <a:r>
              <a:rPr dirty="0" sz="3000" spc="-40">
                <a:latin typeface="Microsoft Sans Serif"/>
                <a:cs typeface="Microsoft Sans Serif"/>
              </a:rPr>
              <a:t> </a:t>
            </a:r>
            <a:r>
              <a:rPr dirty="0" sz="3000" spc="20">
                <a:latin typeface="Microsoft Sans Serif"/>
                <a:cs typeface="Microsoft Sans Serif"/>
              </a:rPr>
              <a:t>University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2196" y="982298"/>
            <a:ext cx="6491605" cy="1032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600" spc="265"/>
              <a:t>INTRODUCTION</a:t>
            </a:r>
            <a:endParaRPr sz="6600"/>
          </a:p>
        </p:txBody>
      </p:sp>
      <p:sp>
        <p:nvSpPr>
          <p:cNvPr id="3" name="object 3"/>
          <p:cNvSpPr/>
          <p:nvPr/>
        </p:nvSpPr>
        <p:spPr>
          <a:xfrm>
            <a:off x="0" y="11"/>
            <a:ext cx="1833245" cy="2031364"/>
          </a:xfrm>
          <a:custGeom>
            <a:avLst/>
            <a:gdLst/>
            <a:ahLst/>
            <a:cxnLst/>
            <a:rect l="l" t="t" r="r" b="b"/>
            <a:pathLst>
              <a:path w="1833245" h="2031364">
                <a:moveTo>
                  <a:pt x="109004" y="2008860"/>
                </a:moveTo>
                <a:lnTo>
                  <a:pt x="0" y="1899856"/>
                </a:lnTo>
                <a:lnTo>
                  <a:pt x="0" y="1984946"/>
                </a:lnTo>
                <a:lnTo>
                  <a:pt x="27152" y="1991677"/>
                </a:lnTo>
                <a:lnTo>
                  <a:pt x="68072" y="2000745"/>
                </a:lnTo>
                <a:lnTo>
                  <a:pt x="109004" y="2008860"/>
                </a:lnTo>
                <a:close/>
              </a:path>
              <a:path w="1833245" h="2031364">
                <a:moveTo>
                  <a:pt x="382968" y="2030463"/>
                </a:moveTo>
                <a:lnTo>
                  <a:pt x="0" y="1647482"/>
                </a:lnTo>
                <a:lnTo>
                  <a:pt x="0" y="1773669"/>
                </a:lnTo>
                <a:lnTo>
                  <a:pt x="253377" y="2027059"/>
                </a:lnTo>
                <a:lnTo>
                  <a:pt x="285775" y="2029180"/>
                </a:lnTo>
                <a:lnTo>
                  <a:pt x="318173" y="2030463"/>
                </a:lnTo>
                <a:lnTo>
                  <a:pt x="350570" y="2030895"/>
                </a:lnTo>
                <a:lnTo>
                  <a:pt x="382968" y="2030463"/>
                </a:lnTo>
                <a:close/>
              </a:path>
              <a:path w="1833245" h="2031364">
                <a:moveTo>
                  <a:pt x="613752" y="2008860"/>
                </a:moveTo>
                <a:lnTo>
                  <a:pt x="0" y="1395514"/>
                </a:lnTo>
                <a:lnTo>
                  <a:pt x="0" y="1521294"/>
                </a:lnTo>
                <a:lnTo>
                  <a:pt x="502335" y="2023643"/>
                </a:lnTo>
                <a:lnTo>
                  <a:pt x="530301" y="2020697"/>
                </a:lnTo>
                <a:lnTo>
                  <a:pt x="558050" y="2017102"/>
                </a:lnTo>
                <a:lnTo>
                  <a:pt x="613752" y="2008860"/>
                </a:lnTo>
                <a:close/>
              </a:path>
              <a:path w="1833245" h="2031364">
                <a:moveTo>
                  <a:pt x="816102" y="1958848"/>
                </a:moveTo>
                <a:lnTo>
                  <a:pt x="0" y="1143241"/>
                </a:lnTo>
                <a:lnTo>
                  <a:pt x="0" y="1268920"/>
                </a:lnTo>
                <a:lnTo>
                  <a:pt x="718337" y="1987270"/>
                </a:lnTo>
                <a:lnTo>
                  <a:pt x="743038" y="1981073"/>
                </a:lnTo>
                <a:lnTo>
                  <a:pt x="767651" y="1974329"/>
                </a:lnTo>
                <a:lnTo>
                  <a:pt x="792035" y="1966963"/>
                </a:lnTo>
                <a:lnTo>
                  <a:pt x="816102" y="1958848"/>
                </a:lnTo>
                <a:close/>
              </a:path>
              <a:path w="1833245" h="2031364">
                <a:moveTo>
                  <a:pt x="995718" y="1886089"/>
                </a:moveTo>
                <a:lnTo>
                  <a:pt x="0" y="890943"/>
                </a:lnTo>
                <a:lnTo>
                  <a:pt x="0" y="1016546"/>
                </a:lnTo>
                <a:lnTo>
                  <a:pt x="908189" y="1924735"/>
                </a:lnTo>
                <a:lnTo>
                  <a:pt x="930338" y="1915820"/>
                </a:lnTo>
                <a:lnTo>
                  <a:pt x="952373" y="1906270"/>
                </a:lnTo>
                <a:lnTo>
                  <a:pt x="974204" y="1896287"/>
                </a:lnTo>
                <a:lnTo>
                  <a:pt x="995718" y="1886089"/>
                </a:lnTo>
                <a:close/>
              </a:path>
              <a:path w="1833245" h="2031364">
                <a:moveTo>
                  <a:pt x="1157147" y="1796275"/>
                </a:moveTo>
                <a:lnTo>
                  <a:pt x="0" y="639127"/>
                </a:lnTo>
                <a:lnTo>
                  <a:pt x="0" y="765314"/>
                </a:lnTo>
                <a:lnTo>
                  <a:pt x="1078712" y="1844027"/>
                </a:lnTo>
                <a:lnTo>
                  <a:pt x="1098321" y="1832724"/>
                </a:lnTo>
                <a:lnTo>
                  <a:pt x="1117930" y="1821002"/>
                </a:lnTo>
                <a:lnTo>
                  <a:pt x="1137539" y="1808861"/>
                </a:lnTo>
                <a:lnTo>
                  <a:pt x="1157147" y="1796275"/>
                </a:lnTo>
                <a:close/>
              </a:path>
              <a:path w="1833245" h="2031364">
                <a:moveTo>
                  <a:pt x="1302664" y="1689417"/>
                </a:moveTo>
                <a:lnTo>
                  <a:pt x="0" y="386753"/>
                </a:lnTo>
                <a:lnTo>
                  <a:pt x="0" y="512940"/>
                </a:lnTo>
                <a:lnTo>
                  <a:pt x="1232179" y="1745119"/>
                </a:lnTo>
                <a:lnTo>
                  <a:pt x="1250061" y="1731467"/>
                </a:lnTo>
                <a:lnTo>
                  <a:pt x="1267841" y="1717700"/>
                </a:lnTo>
                <a:lnTo>
                  <a:pt x="1285417" y="1703717"/>
                </a:lnTo>
                <a:lnTo>
                  <a:pt x="1302664" y="1689417"/>
                </a:lnTo>
                <a:close/>
              </a:path>
              <a:path w="1833245" h="2031364">
                <a:moveTo>
                  <a:pt x="1432255" y="1567776"/>
                </a:moveTo>
                <a:lnTo>
                  <a:pt x="0" y="135509"/>
                </a:lnTo>
                <a:lnTo>
                  <a:pt x="0" y="260565"/>
                </a:lnTo>
                <a:lnTo>
                  <a:pt x="1369733" y="1630299"/>
                </a:lnTo>
                <a:lnTo>
                  <a:pt x="1377581" y="1622628"/>
                </a:lnTo>
                <a:lnTo>
                  <a:pt x="1393710" y="1607286"/>
                </a:lnTo>
                <a:lnTo>
                  <a:pt x="1401559" y="1599615"/>
                </a:lnTo>
                <a:lnTo>
                  <a:pt x="1409242" y="1591754"/>
                </a:lnTo>
                <a:lnTo>
                  <a:pt x="1424584" y="1575625"/>
                </a:lnTo>
                <a:lnTo>
                  <a:pt x="1432255" y="1567776"/>
                </a:lnTo>
                <a:close/>
              </a:path>
              <a:path w="1833245" h="2031364">
                <a:moveTo>
                  <a:pt x="1547075" y="1430223"/>
                </a:moveTo>
                <a:lnTo>
                  <a:pt x="116852" y="0"/>
                </a:lnTo>
                <a:lnTo>
                  <a:pt x="0" y="0"/>
                </a:lnTo>
                <a:lnTo>
                  <a:pt x="0" y="9321"/>
                </a:lnTo>
                <a:lnTo>
                  <a:pt x="1491373" y="1500708"/>
                </a:lnTo>
                <a:lnTo>
                  <a:pt x="1505673" y="1483461"/>
                </a:lnTo>
                <a:lnTo>
                  <a:pt x="1519656" y="1465897"/>
                </a:lnTo>
                <a:lnTo>
                  <a:pt x="1533423" y="1448117"/>
                </a:lnTo>
                <a:lnTo>
                  <a:pt x="1547075" y="1430223"/>
                </a:lnTo>
                <a:close/>
              </a:path>
              <a:path w="1833245" h="2031364">
                <a:moveTo>
                  <a:pt x="1645983" y="1276756"/>
                </a:moveTo>
                <a:lnTo>
                  <a:pt x="369227" y="0"/>
                </a:lnTo>
                <a:lnTo>
                  <a:pt x="243039" y="0"/>
                </a:lnTo>
                <a:lnTo>
                  <a:pt x="1598231" y="1355191"/>
                </a:lnTo>
                <a:lnTo>
                  <a:pt x="1610804" y="1335582"/>
                </a:lnTo>
                <a:lnTo>
                  <a:pt x="1622958" y="1315974"/>
                </a:lnTo>
                <a:lnTo>
                  <a:pt x="1634680" y="1296365"/>
                </a:lnTo>
                <a:lnTo>
                  <a:pt x="1645983" y="1276756"/>
                </a:lnTo>
                <a:close/>
              </a:path>
              <a:path w="1833245" h="2031364">
                <a:moveTo>
                  <a:pt x="1726692" y="1106233"/>
                </a:moveTo>
                <a:lnTo>
                  <a:pt x="620458" y="0"/>
                </a:lnTo>
                <a:lnTo>
                  <a:pt x="494271" y="0"/>
                </a:lnTo>
                <a:lnTo>
                  <a:pt x="1688045" y="1193761"/>
                </a:lnTo>
                <a:lnTo>
                  <a:pt x="1698078" y="1172260"/>
                </a:lnTo>
                <a:lnTo>
                  <a:pt x="1707794" y="1150429"/>
                </a:lnTo>
                <a:lnTo>
                  <a:pt x="1717294" y="1128382"/>
                </a:lnTo>
                <a:lnTo>
                  <a:pt x="1726692" y="1106233"/>
                </a:lnTo>
                <a:close/>
              </a:path>
              <a:path w="1833245" h="2031364">
                <a:moveTo>
                  <a:pt x="1789214" y="915250"/>
                </a:moveTo>
                <a:lnTo>
                  <a:pt x="873391" y="0"/>
                </a:lnTo>
                <a:lnTo>
                  <a:pt x="747788" y="0"/>
                </a:lnTo>
                <a:lnTo>
                  <a:pt x="1760804" y="1013015"/>
                </a:lnTo>
                <a:lnTo>
                  <a:pt x="1768271" y="988466"/>
                </a:lnTo>
                <a:lnTo>
                  <a:pt x="1775434" y="964133"/>
                </a:lnTo>
                <a:lnTo>
                  <a:pt x="1782381" y="939787"/>
                </a:lnTo>
                <a:lnTo>
                  <a:pt x="1789214" y="915250"/>
                </a:lnTo>
                <a:close/>
              </a:path>
              <a:path w="1833245" h="2031364">
                <a:moveTo>
                  <a:pt x="1810816" y="307047"/>
                </a:moveTo>
                <a:lnTo>
                  <a:pt x="1803184" y="265468"/>
                </a:lnTo>
                <a:lnTo>
                  <a:pt x="1794052" y="224205"/>
                </a:lnTo>
                <a:lnTo>
                  <a:pt x="1783638" y="183146"/>
                </a:lnTo>
                <a:lnTo>
                  <a:pt x="1772170" y="142214"/>
                </a:lnTo>
                <a:lnTo>
                  <a:pt x="1629956" y="0"/>
                </a:lnTo>
                <a:lnTo>
                  <a:pt x="1503768" y="0"/>
                </a:lnTo>
                <a:lnTo>
                  <a:pt x="1810816" y="307047"/>
                </a:lnTo>
                <a:close/>
              </a:path>
              <a:path w="1833245" h="2031364">
                <a:moveTo>
                  <a:pt x="1825599" y="700392"/>
                </a:moveTo>
                <a:lnTo>
                  <a:pt x="1125702" y="0"/>
                </a:lnTo>
                <a:lnTo>
                  <a:pt x="999020" y="0"/>
                </a:lnTo>
                <a:lnTo>
                  <a:pt x="1810816" y="811796"/>
                </a:lnTo>
                <a:lnTo>
                  <a:pt x="1815528" y="784313"/>
                </a:lnTo>
                <a:lnTo>
                  <a:pt x="1819490" y="756513"/>
                </a:lnTo>
                <a:lnTo>
                  <a:pt x="1822805" y="728510"/>
                </a:lnTo>
                <a:lnTo>
                  <a:pt x="1825599" y="700392"/>
                </a:lnTo>
                <a:close/>
              </a:path>
              <a:path w="1833245" h="2031364">
                <a:moveTo>
                  <a:pt x="1832686" y="548627"/>
                </a:moveTo>
                <a:lnTo>
                  <a:pt x="1831987" y="516216"/>
                </a:lnTo>
                <a:lnTo>
                  <a:pt x="1830666" y="483819"/>
                </a:lnTo>
                <a:lnTo>
                  <a:pt x="1829003" y="451421"/>
                </a:lnTo>
                <a:lnTo>
                  <a:pt x="1377581" y="0"/>
                </a:lnTo>
                <a:lnTo>
                  <a:pt x="1251394" y="0"/>
                </a:lnTo>
                <a:lnTo>
                  <a:pt x="1832419" y="581025"/>
                </a:lnTo>
                <a:lnTo>
                  <a:pt x="1832686" y="54862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608738" y="6992374"/>
            <a:ext cx="1679575" cy="1038860"/>
          </a:xfrm>
          <a:custGeom>
            <a:avLst/>
            <a:gdLst/>
            <a:ahLst/>
            <a:cxnLst/>
            <a:rect l="l" t="t" r="r" b="b"/>
            <a:pathLst>
              <a:path w="1679575" h="1038859">
                <a:moveTo>
                  <a:pt x="90666" y="1038353"/>
                </a:moveTo>
                <a:lnTo>
                  <a:pt x="42257" y="1024375"/>
                </a:lnTo>
                <a:lnTo>
                  <a:pt x="7542" y="984002"/>
                </a:lnTo>
                <a:lnTo>
                  <a:pt x="0" y="950063"/>
                </a:lnTo>
                <a:lnTo>
                  <a:pt x="5739" y="915773"/>
                </a:lnTo>
                <a:lnTo>
                  <a:pt x="24866" y="885255"/>
                </a:lnTo>
                <a:lnTo>
                  <a:pt x="372220" y="519159"/>
                </a:lnTo>
                <a:lnTo>
                  <a:pt x="24865" y="153057"/>
                </a:lnTo>
                <a:lnTo>
                  <a:pt x="5738" y="122542"/>
                </a:lnTo>
                <a:lnTo>
                  <a:pt x="0" y="88254"/>
                </a:lnTo>
                <a:lnTo>
                  <a:pt x="7541" y="54317"/>
                </a:lnTo>
                <a:lnTo>
                  <a:pt x="28254" y="24855"/>
                </a:lnTo>
                <a:lnTo>
                  <a:pt x="58782" y="5735"/>
                </a:lnTo>
                <a:lnTo>
                  <a:pt x="93082" y="0"/>
                </a:lnTo>
                <a:lnTo>
                  <a:pt x="127029" y="7539"/>
                </a:lnTo>
                <a:lnTo>
                  <a:pt x="156498" y="28243"/>
                </a:lnTo>
                <a:lnTo>
                  <a:pt x="563068" y="456751"/>
                </a:lnTo>
                <a:lnTo>
                  <a:pt x="581743" y="486093"/>
                </a:lnTo>
                <a:lnTo>
                  <a:pt x="587968" y="519159"/>
                </a:lnTo>
                <a:lnTo>
                  <a:pt x="581743" y="552226"/>
                </a:lnTo>
                <a:lnTo>
                  <a:pt x="156499" y="1010080"/>
                </a:lnTo>
                <a:lnTo>
                  <a:pt x="108577" y="1036579"/>
                </a:lnTo>
                <a:lnTo>
                  <a:pt x="90666" y="1038353"/>
                </a:lnTo>
                <a:close/>
              </a:path>
              <a:path w="1679575" h="1038859">
                <a:moveTo>
                  <a:pt x="782455" y="1038352"/>
                </a:moveTo>
                <a:lnTo>
                  <a:pt x="734046" y="1024374"/>
                </a:lnTo>
                <a:lnTo>
                  <a:pt x="699331" y="984002"/>
                </a:lnTo>
                <a:lnTo>
                  <a:pt x="691790" y="950062"/>
                </a:lnTo>
                <a:lnTo>
                  <a:pt x="697528" y="915772"/>
                </a:lnTo>
                <a:lnTo>
                  <a:pt x="716656" y="885254"/>
                </a:lnTo>
                <a:lnTo>
                  <a:pt x="1064017" y="519159"/>
                </a:lnTo>
                <a:lnTo>
                  <a:pt x="716657" y="153057"/>
                </a:lnTo>
                <a:lnTo>
                  <a:pt x="697529" y="122543"/>
                </a:lnTo>
                <a:lnTo>
                  <a:pt x="691790" y="88255"/>
                </a:lnTo>
                <a:lnTo>
                  <a:pt x="699332" y="54318"/>
                </a:lnTo>
                <a:lnTo>
                  <a:pt x="720045" y="24855"/>
                </a:lnTo>
                <a:lnTo>
                  <a:pt x="750575" y="5735"/>
                </a:lnTo>
                <a:lnTo>
                  <a:pt x="784875" y="0"/>
                </a:lnTo>
                <a:lnTo>
                  <a:pt x="818821" y="7539"/>
                </a:lnTo>
                <a:lnTo>
                  <a:pt x="848289" y="28243"/>
                </a:lnTo>
                <a:lnTo>
                  <a:pt x="1254865" y="456752"/>
                </a:lnTo>
                <a:lnTo>
                  <a:pt x="1273539" y="486094"/>
                </a:lnTo>
                <a:lnTo>
                  <a:pt x="1279764" y="519160"/>
                </a:lnTo>
                <a:lnTo>
                  <a:pt x="1273539" y="552227"/>
                </a:lnTo>
                <a:lnTo>
                  <a:pt x="848289" y="1010080"/>
                </a:lnTo>
                <a:lnTo>
                  <a:pt x="800367" y="1036578"/>
                </a:lnTo>
                <a:lnTo>
                  <a:pt x="782455" y="1038352"/>
                </a:lnTo>
                <a:close/>
              </a:path>
              <a:path w="1679575" h="1038859">
                <a:moveTo>
                  <a:pt x="1474252" y="1038353"/>
                </a:moveTo>
                <a:lnTo>
                  <a:pt x="1425843" y="1024375"/>
                </a:lnTo>
                <a:lnTo>
                  <a:pt x="1391128" y="984003"/>
                </a:lnTo>
                <a:lnTo>
                  <a:pt x="1383586" y="950063"/>
                </a:lnTo>
                <a:lnTo>
                  <a:pt x="1389325" y="915773"/>
                </a:lnTo>
                <a:lnTo>
                  <a:pt x="1408452" y="885255"/>
                </a:lnTo>
                <a:lnTo>
                  <a:pt x="1679261" y="599838"/>
                </a:lnTo>
                <a:lnTo>
                  <a:pt x="1679261" y="863398"/>
                </a:lnTo>
                <a:lnTo>
                  <a:pt x="1540085" y="1010080"/>
                </a:lnTo>
                <a:lnTo>
                  <a:pt x="1492163" y="1036579"/>
                </a:lnTo>
                <a:lnTo>
                  <a:pt x="1474252" y="1038353"/>
                </a:lnTo>
                <a:close/>
              </a:path>
              <a:path w="1679575" h="1038859">
                <a:moveTo>
                  <a:pt x="1679261" y="438478"/>
                </a:moveTo>
                <a:lnTo>
                  <a:pt x="1408452" y="153057"/>
                </a:lnTo>
                <a:lnTo>
                  <a:pt x="1389325" y="122543"/>
                </a:lnTo>
                <a:lnTo>
                  <a:pt x="1383586" y="88255"/>
                </a:lnTo>
                <a:lnTo>
                  <a:pt x="1391128" y="54318"/>
                </a:lnTo>
                <a:lnTo>
                  <a:pt x="1411841" y="24855"/>
                </a:lnTo>
                <a:lnTo>
                  <a:pt x="1442367" y="5735"/>
                </a:lnTo>
                <a:lnTo>
                  <a:pt x="1476666" y="0"/>
                </a:lnTo>
                <a:lnTo>
                  <a:pt x="1510613" y="7539"/>
                </a:lnTo>
                <a:lnTo>
                  <a:pt x="1540085" y="28243"/>
                </a:lnTo>
                <a:lnTo>
                  <a:pt x="1679261" y="174925"/>
                </a:lnTo>
                <a:lnTo>
                  <a:pt x="1679261" y="43847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43603" y="3333405"/>
            <a:ext cx="4400550" cy="32664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696595" marR="569595" indent="-119380">
              <a:lnSpc>
                <a:spcPct val="151400"/>
              </a:lnSpc>
              <a:spcBef>
                <a:spcPts val="105"/>
              </a:spcBef>
            </a:pPr>
            <a:r>
              <a:rPr dirty="0" sz="3500" spc="-25" b="1">
                <a:latin typeface="Arial"/>
                <a:cs typeface="Arial"/>
              </a:rPr>
              <a:t>Ankita</a:t>
            </a:r>
            <a:r>
              <a:rPr dirty="0" sz="3500" spc="-100" b="1">
                <a:latin typeface="Arial"/>
                <a:cs typeface="Arial"/>
              </a:rPr>
              <a:t> </a:t>
            </a:r>
            <a:r>
              <a:rPr dirty="0" sz="3500" spc="-30" b="1">
                <a:latin typeface="Arial"/>
                <a:cs typeface="Arial"/>
              </a:rPr>
              <a:t>Hargude </a:t>
            </a:r>
            <a:r>
              <a:rPr dirty="0" sz="3500" spc="-960" b="1">
                <a:latin typeface="Arial"/>
                <a:cs typeface="Arial"/>
              </a:rPr>
              <a:t> </a:t>
            </a:r>
            <a:r>
              <a:rPr dirty="0" sz="3500" spc="-70" b="1">
                <a:latin typeface="Arial"/>
                <a:cs typeface="Arial"/>
              </a:rPr>
              <a:t>Pritish </a:t>
            </a:r>
            <a:r>
              <a:rPr dirty="0" sz="3500" spc="-90" b="1">
                <a:latin typeface="Arial"/>
                <a:cs typeface="Arial"/>
              </a:rPr>
              <a:t>Barkule </a:t>
            </a:r>
            <a:r>
              <a:rPr dirty="0" sz="3500" spc="-85" b="1">
                <a:latin typeface="Arial"/>
                <a:cs typeface="Arial"/>
              </a:rPr>
              <a:t> </a:t>
            </a:r>
            <a:r>
              <a:rPr dirty="0" sz="3500" spc="-35" b="1">
                <a:latin typeface="Arial"/>
                <a:cs typeface="Arial"/>
              </a:rPr>
              <a:t>Mohit</a:t>
            </a:r>
            <a:r>
              <a:rPr dirty="0" sz="3500" spc="-50" b="1">
                <a:latin typeface="Arial"/>
                <a:cs typeface="Arial"/>
              </a:rPr>
              <a:t> </a:t>
            </a:r>
            <a:r>
              <a:rPr dirty="0" sz="3500" spc="-100" b="1">
                <a:latin typeface="Arial"/>
                <a:cs typeface="Arial"/>
              </a:rPr>
              <a:t>Kodape</a:t>
            </a:r>
            <a:endParaRPr sz="35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2230"/>
              </a:spcBef>
            </a:pPr>
            <a:r>
              <a:rPr dirty="0" sz="3500" spc="-105" b="1">
                <a:latin typeface="Arial"/>
                <a:cs typeface="Arial"/>
              </a:rPr>
              <a:t>Krishnaprasad</a:t>
            </a:r>
            <a:r>
              <a:rPr dirty="0" sz="3500" spc="-75" b="1">
                <a:latin typeface="Arial"/>
                <a:cs typeface="Arial"/>
              </a:rPr>
              <a:t> </a:t>
            </a:r>
            <a:r>
              <a:rPr dirty="0" sz="3500" spc="25" b="1">
                <a:latin typeface="Arial"/>
                <a:cs typeface="Arial"/>
              </a:rPr>
              <a:t>Awala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9448156"/>
            <a:ext cx="4055745" cy="5454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35">
                <a:latin typeface="Microsoft Sans Serif"/>
                <a:cs typeface="Microsoft Sans Serif"/>
              </a:rPr>
              <a:t>Information</a:t>
            </a:r>
            <a:r>
              <a:rPr dirty="0" sz="3000" spc="-100">
                <a:latin typeface="Microsoft Sans Serif"/>
                <a:cs typeface="Microsoft Sans Serif"/>
              </a:rPr>
              <a:t> </a:t>
            </a:r>
            <a:r>
              <a:rPr dirty="0" sz="3000">
                <a:latin typeface="Microsoft Sans Serif"/>
                <a:cs typeface="Microsoft Sans Serif"/>
              </a:rPr>
              <a:t>Technology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09392" y="9448156"/>
            <a:ext cx="3362960" cy="5454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-30">
                <a:latin typeface="Microsoft Sans Serif"/>
                <a:cs typeface="Microsoft Sans Serif"/>
              </a:rPr>
              <a:t>MIT</a:t>
            </a:r>
            <a:r>
              <a:rPr dirty="0" sz="3000" spc="-40">
                <a:latin typeface="Microsoft Sans Serif"/>
                <a:cs typeface="Microsoft Sans Serif"/>
              </a:rPr>
              <a:t> </a:t>
            </a:r>
            <a:r>
              <a:rPr dirty="0" sz="3000" spc="60">
                <a:latin typeface="Microsoft Sans Serif"/>
                <a:cs typeface="Microsoft Sans Serif"/>
              </a:rPr>
              <a:t>ADT</a:t>
            </a:r>
            <a:r>
              <a:rPr dirty="0" sz="3000" spc="-40">
                <a:latin typeface="Microsoft Sans Serif"/>
                <a:cs typeface="Microsoft Sans Serif"/>
              </a:rPr>
              <a:t> </a:t>
            </a:r>
            <a:r>
              <a:rPr dirty="0" sz="3000" spc="20">
                <a:latin typeface="Microsoft Sans Serif"/>
                <a:cs typeface="Microsoft Sans Serif"/>
              </a:rPr>
              <a:t>University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8490" y="982296"/>
            <a:ext cx="4131310" cy="1032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600" spc="1090"/>
              <a:t>A</a:t>
            </a:r>
            <a:r>
              <a:rPr dirty="0" sz="6600" spc="969"/>
              <a:t>TT</a:t>
            </a:r>
            <a:r>
              <a:rPr dirty="0" sz="6600" spc="1090"/>
              <a:t>A</a:t>
            </a:r>
            <a:r>
              <a:rPr dirty="0" sz="6600" spc="515"/>
              <a:t>C</a:t>
            </a:r>
            <a:r>
              <a:rPr dirty="0" sz="6600" spc="335"/>
              <a:t>K</a:t>
            </a:r>
            <a:r>
              <a:rPr dirty="0" sz="6600" spc="170"/>
              <a:t>S</a:t>
            </a:r>
            <a:endParaRPr sz="66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8030845"/>
            <a:chOff x="0" y="0"/>
            <a:chExt cx="18288000" cy="803084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8030845"/>
            </a:xfrm>
            <a:custGeom>
              <a:avLst/>
              <a:gdLst/>
              <a:ahLst/>
              <a:cxnLst/>
              <a:rect l="l" t="t" r="r" b="b"/>
              <a:pathLst>
                <a:path w="18288000" h="8030845">
                  <a:moveTo>
                    <a:pt x="109004" y="2008873"/>
                  </a:moveTo>
                  <a:lnTo>
                    <a:pt x="0" y="1899869"/>
                  </a:lnTo>
                  <a:lnTo>
                    <a:pt x="0" y="1984946"/>
                  </a:lnTo>
                  <a:lnTo>
                    <a:pt x="27152" y="1991677"/>
                  </a:lnTo>
                  <a:lnTo>
                    <a:pt x="68072" y="2000758"/>
                  </a:lnTo>
                  <a:lnTo>
                    <a:pt x="109004" y="2008873"/>
                  </a:lnTo>
                  <a:close/>
                </a:path>
                <a:path w="18288000" h="8030845">
                  <a:moveTo>
                    <a:pt x="382968" y="2030476"/>
                  </a:moveTo>
                  <a:lnTo>
                    <a:pt x="0" y="1647494"/>
                  </a:lnTo>
                  <a:lnTo>
                    <a:pt x="0" y="1773682"/>
                  </a:lnTo>
                  <a:lnTo>
                    <a:pt x="253377" y="2027059"/>
                  </a:lnTo>
                  <a:lnTo>
                    <a:pt x="285775" y="2029193"/>
                  </a:lnTo>
                  <a:lnTo>
                    <a:pt x="318173" y="2030476"/>
                  </a:lnTo>
                  <a:lnTo>
                    <a:pt x="350570" y="2030895"/>
                  </a:lnTo>
                  <a:lnTo>
                    <a:pt x="382968" y="2030476"/>
                  </a:lnTo>
                  <a:close/>
                </a:path>
                <a:path w="18288000" h="8030845">
                  <a:moveTo>
                    <a:pt x="613752" y="2008873"/>
                  </a:moveTo>
                  <a:lnTo>
                    <a:pt x="0" y="1395526"/>
                  </a:lnTo>
                  <a:lnTo>
                    <a:pt x="0" y="1521307"/>
                  </a:lnTo>
                  <a:lnTo>
                    <a:pt x="502335" y="2023656"/>
                  </a:lnTo>
                  <a:lnTo>
                    <a:pt x="530301" y="2020709"/>
                  </a:lnTo>
                  <a:lnTo>
                    <a:pt x="558050" y="2017115"/>
                  </a:lnTo>
                  <a:lnTo>
                    <a:pt x="613752" y="2008873"/>
                  </a:lnTo>
                  <a:close/>
                </a:path>
                <a:path w="18288000" h="8030845">
                  <a:moveTo>
                    <a:pt x="816102" y="1958860"/>
                  </a:moveTo>
                  <a:lnTo>
                    <a:pt x="0" y="1143241"/>
                  </a:lnTo>
                  <a:lnTo>
                    <a:pt x="0" y="1268933"/>
                  </a:lnTo>
                  <a:lnTo>
                    <a:pt x="718337" y="1987270"/>
                  </a:lnTo>
                  <a:lnTo>
                    <a:pt x="743038" y="1981073"/>
                  </a:lnTo>
                  <a:lnTo>
                    <a:pt x="767651" y="1974342"/>
                  </a:lnTo>
                  <a:lnTo>
                    <a:pt x="792035" y="1966976"/>
                  </a:lnTo>
                  <a:lnTo>
                    <a:pt x="816102" y="1958860"/>
                  </a:lnTo>
                  <a:close/>
                </a:path>
                <a:path w="18288000" h="8030845">
                  <a:moveTo>
                    <a:pt x="995718" y="1886102"/>
                  </a:moveTo>
                  <a:lnTo>
                    <a:pt x="0" y="890943"/>
                  </a:lnTo>
                  <a:lnTo>
                    <a:pt x="0" y="1016558"/>
                  </a:lnTo>
                  <a:lnTo>
                    <a:pt x="908189" y="1924748"/>
                  </a:lnTo>
                  <a:lnTo>
                    <a:pt x="930338" y="1915833"/>
                  </a:lnTo>
                  <a:lnTo>
                    <a:pt x="952373" y="1906282"/>
                  </a:lnTo>
                  <a:lnTo>
                    <a:pt x="974204" y="1896300"/>
                  </a:lnTo>
                  <a:lnTo>
                    <a:pt x="995718" y="1886102"/>
                  </a:lnTo>
                  <a:close/>
                </a:path>
                <a:path w="18288000" h="8030845">
                  <a:moveTo>
                    <a:pt x="1157147" y="1796288"/>
                  </a:moveTo>
                  <a:lnTo>
                    <a:pt x="0" y="639140"/>
                  </a:lnTo>
                  <a:lnTo>
                    <a:pt x="0" y="765327"/>
                  </a:lnTo>
                  <a:lnTo>
                    <a:pt x="1078712" y="1844040"/>
                  </a:lnTo>
                  <a:lnTo>
                    <a:pt x="1098321" y="1832737"/>
                  </a:lnTo>
                  <a:lnTo>
                    <a:pt x="1117930" y="1821014"/>
                  </a:lnTo>
                  <a:lnTo>
                    <a:pt x="1137539" y="1808861"/>
                  </a:lnTo>
                  <a:lnTo>
                    <a:pt x="1157147" y="1796288"/>
                  </a:lnTo>
                  <a:close/>
                </a:path>
                <a:path w="18288000" h="8030845">
                  <a:moveTo>
                    <a:pt x="1302664" y="1689430"/>
                  </a:moveTo>
                  <a:lnTo>
                    <a:pt x="0" y="386765"/>
                  </a:lnTo>
                  <a:lnTo>
                    <a:pt x="0" y="512953"/>
                  </a:lnTo>
                  <a:lnTo>
                    <a:pt x="1232179" y="1745132"/>
                  </a:lnTo>
                  <a:lnTo>
                    <a:pt x="1250061" y="1731467"/>
                  </a:lnTo>
                  <a:lnTo>
                    <a:pt x="1267841" y="1717713"/>
                  </a:lnTo>
                  <a:lnTo>
                    <a:pt x="1285417" y="1703730"/>
                  </a:lnTo>
                  <a:lnTo>
                    <a:pt x="1302664" y="1689430"/>
                  </a:lnTo>
                  <a:close/>
                </a:path>
                <a:path w="18288000" h="8030845">
                  <a:moveTo>
                    <a:pt x="1432255" y="1567789"/>
                  </a:moveTo>
                  <a:lnTo>
                    <a:pt x="0" y="135521"/>
                  </a:lnTo>
                  <a:lnTo>
                    <a:pt x="0" y="260578"/>
                  </a:lnTo>
                  <a:lnTo>
                    <a:pt x="1369733" y="1630311"/>
                  </a:lnTo>
                  <a:lnTo>
                    <a:pt x="1377581" y="1622640"/>
                  </a:lnTo>
                  <a:lnTo>
                    <a:pt x="1393710" y="1607299"/>
                  </a:lnTo>
                  <a:lnTo>
                    <a:pt x="1401559" y="1599615"/>
                  </a:lnTo>
                  <a:lnTo>
                    <a:pt x="1409242" y="1591767"/>
                  </a:lnTo>
                  <a:lnTo>
                    <a:pt x="1424584" y="1575638"/>
                  </a:lnTo>
                  <a:lnTo>
                    <a:pt x="1432255" y="1567789"/>
                  </a:lnTo>
                  <a:close/>
                </a:path>
                <a:path w="18288000" h="8030845">
                  <a:moveTo>
                    <a:pt x="1547075" y="1430235"/>
                  </a:moveTo>
                  <a:lnTo>
                    <a:pt x="116852" y="0"/>
                  </a:lnTo>
                  <a:lnTo>
                    <a:pt x="0" y="0"/>
                  </a:lnTo>
                  <a:lnTo>
                    <a:pt x="0" y="9334"/>
                  </a:lnTo>
                  <a:lnTo>
                    <a:pt x="1491373" y="1500720"/>
                  </a:lnTo>
                  <a:lnTo>
                    <a:pt x="1505673" y="1483474"/>
                  </a:lnTo>
                  <a:lnTo>
                    <a:pt x="1519656" y="1465897"/>
                  </a:lnTo>
                  <a:lnTo>
                    <a:pt x="1533423" y="1448117"/>
                  </a:lnTo>
                  <a:lnTo>
                    <a:pt x="1547075" y="1430235"/>
                  </a:lnTo>
                  <a:close/>
                </a:path>
                <a:path w="18288000" h="8030845">
                  <a:moveTo>
                    <a:pt x="1645983" y="1276769"/>
                  </a:moveTo>
                  <a:lnTo>
                    <a:pt x="369227" y="0"/>
                  </a:lnTo>
                  <a:lnTo>
                    <a:pt x="243039" y="0"/>
                  </a:lnTo>
                  <a:lnTo>
                    <a:pt x="1598231" y="1355204"/>
                  </a:lnTo>
                  <a:lnTo>
                    <a:pt x="1610804" y="1335595"/>
                  </a:lnTo>
                  <a:lnTo>
                    <a:pt x="1622958" y="1315986"/>
                  </a:lnTo>
                  <a:lnTo>
                    <a:pt x="1634680" y="1296377"/>
                  </a:lnTo>
                  <a:lnTo>
                    <a:pt x="1645983" y="1276769"/>
                  </a:lnTo>
                  <a:close/>
                </a:path>
                <a:path w="18288000" h="8030845">
                  <a:moveTo>
                    <a:pt x="1726692" y="1106246"/>
                  </a:moveTo>
                  <a:lnTo>
                    <a:pt x="620458" y="0"/>
                  </a:lnTo>
                  <a:lnTo>
                    <a:pt x="494271" y="0"/>
                  </a:lnTo>
                  <a:lnTo>
                    <a:pt x="1688045" y="1193774"/>
                  </a:lnTo>
                  <a:lnTo>
                    <a:pt x="1698078" y="1172260"/>
                  </a:lnTo>
                  <a:lnTo>
                    <a:pt x="1707794" y="1150429"/>
                  </a:lnTo>
                  <a:lnTo>
                    <a:pt x="1717294" y="1128395"/>
                  </a:lnTo>
                  <a:lnTo>
                    <a:pt x="1726692" y="1106246"/>
                  </a:lnTo>
                  <a:close/>
                </a:path>
                <a:path w="18288000" h="8030845">
                  <a:moveTo>
                    <a:pt x="1789214" y="915250"/>
                  </a:moveTo>
                  <a:lnTo>
                    <a:pt x="873391" y="0"/>
                  </a:lnTo>
                  <a:lnTo>
                    <a:pt x="747788" y="0"/>
                  </a:lnTo>
                  <a:lnTo>
                    <a:pt x="1760804" y="1013015"/>
                  </a:lnTo>
                  <a:lnTo>
                    <a:pt x="1768271" y="988479"/>
                  </a:lnTo>
                  <a:lnTo>
                    <a:pt x="1775434" y="964133"/>
                  </a:lnTo>
                  <a:lnTo>
                    <a:pt x="1782381" y="939800"/>
                  </a:lnTo>
                  <a:lnTo>
                    <a:pt x="1789214" y="915250"/>
                  </a:lnTo>
                  <a:close/>
                </a:path>
                <a:path w="18288000" h="8030845">
                  <a:moveTo>
                    <a:pt x="1810816" y="307060"/>
                  </a:moveTo>
                  <a:lnTo>
                    <a:pt x="1803184" y="265468"/>
                  </a:lnTo>
                  <a:lnTo>
                    <a:pt x="1794052" y="224205"/>
                  </a:lnTo>
                  <a:lnTo>
                    <a:pt x="1783638" y="183159"/>
                  </a:lnTo>
                  <a:lnTo>
                    <a:pt x="1772170" y="142214"/>
                  </a:lnTo>
                  <a:lnTo>
                    <a:pt x="1629956" y="0"/>
                  </a:lnTo>
                  <a:lnTo>
                    <a:pt x="1503768" y="0"/>
                  </a:lnTo>
                  <a:lnTo>
                    <a:pt x="1810816" y="307060"/>
                  </a:lnTo>
                  <a:close/>
                </a:path>
                <a:path w="18288000" h="8030845">
                  <a:moveTo>
                    <a:pt x="1825599" y="700392"/>
                  </a:moveTo>
                  <a:lnTo>
                    <a:pt x="1125702" y="0"/>
                  </a:lnTo>
                  <a:lnTo>
                    <a:pt x="999020" y="0"/>
                  </a:lnTo>
                  <a:lnTo>
                    <a:pt x="1810816" y="811809"/>
                  </a:lnTo>
                  <a:lnTo>
                    <a:pt x="1815528" y="784326"/>
                  </a:lnTo>
                  <a:lnTo>
                    <a:pt x="1819490" y="756526"/>
                  </a:lnTo>
                  <a:lnTo>
                    <a:pt x="1822805" y="728510"/>
                  </a:lnTo>
                  <a:lnTo>
                    <a:pt x="1825599" y="700392"/>
                  </a:lnTo>
                  <a:close/>
                </a:path>
                <a:path w="18288000" h="8030845">
                  <a:moveTo>
                    <a:pt x="1832686" y="548627"/>
                  </a:moveTo>
                  <a:lnTo>
                    <a:pt x="1831987" y="516229"/>
                  </a:lnTo>
                  <a:lnTo>
                    <a:pt x="1830666" y="483831"/>
                  </a:lnTo>
                  <a:lnTo>
                    <a:pt x="1829003" y="451434"/>
                  </a:lnTo>
                  <a:lnTo>
                    <a:pt x="1377581" y="0"/>
                  </a:lnTo>
                  <a:lnTo>
                    <a:pt x="1251394" y="0"/>
                  </a:lnTo>
                  <a:lnTo>
                    <a:pt x="1832419" y="581025"/>
                  </a:lnTo>
                  <a:lnTo>
                    <a:pt x="1832686" y="548627"/>
                  </a:lnTo>
                  <a:close/>
                </a:path>
                <a:path w="18288000" h="8030845">
                  <a:moveTo>
                    <a:pt x="17196702" y="7511542"/>
                  </a:moveTo>
                  <a:lnTo>
                    <a:pt x="17171797" y="7449134"/>
                  </a:lnTo>
                  <a:lnTo>
                    <a:pt x="16765232" y="7020623"/>
                  </a:lnTo>
                  <a:lnTo>
                    <a:pt x="16701808" y="6992379"/>
                  </a:lnTo>
                  <a:lnTo>
                    <a:pt x="16667518" y="6998119"/>
                  </a:lnTo>
                  <a:lnTo>
                    <a:pt x="16636988" y="7017232"/>
                  </a:lnTo>
                  <a:lnTo>
                    <a:pt x="16616274" y="7046696"/>
                  </a:lnTo>
                  <a:lnTo>
                    <a:pt x="16608730" y="7080631"/>
                  </a:lnTo>
                  <a:lnTo>
                    <a:pt x="16614470" y="7114921"/>
                  </a:lnTo>
                  <a:lnTo>
                    <a:pt x="16633597" y="7145439"/>
                  </a:lnTo>
                  <a:lnTo>
                    <a:pt x="16980954" y="7511542"/>
                  </a:lnTo>
                  <a:lnTo>
                    <a:pt x="16633597" y="7877632"/>
                  </a:lnTo>
                  <a:lnTo>
                    <a:pt x="16614470" y="7908150"/>
                  </a:lnTo>
                  <a:lnTo>
                    <a:pt x="16608730" y="7942440"/>
                  </a:lnTo>
                  <a:lnTo>
                    <a:pt x="16616274" y="7976387"/>
                  </a:lnTo>
                  <a:lnTo>
                    <a:pt x="16650983" y="8016761"/>
                  </a:lnTo>
                  <a:lnTo>
                    <a:pt x="16699395" y="8030731"/>
                  </a:lnTo>
                  <a:lnTo>
                    <a:pt x="16717315" y="8028965"/>
                  </a:lnTo>
                  <a:lnTo>
                    <a:pt x="16765232" y="8002460"/>
                  </a:lnTo>
                  <a:lnTo>
                    <a:pt x="17171797" y="7573950"/>
                  </a:lnTo>
                  <a:lnTo>
                    <a:pt x="17190479" y="7544600"/>
                  </a:lnTo>
                  <a:lnTo>
                    <a:pt x="17196702" y="7511542"/>
                  </a:lnTo>
                  <a:close/>
                </a:path>
                <a:path w="18288000" h="8030845">
                  <a:moveTo>
                    <a:pt x="17888496" y="7511542"/>
                  </a:moveTo>
                  <a:lnTo>
                    <a:pt x="17863592" y="7449134"/>
                  </a:lnTo>
                  <a:lnTo>
                    <a:pt x="17457027" y="7020623"/>
                  </a:lnTo>
                  <a:lnTo>
                    <a:pt x="17393603" y="6992379"/>
                  </a:lnTo>
                  <a:lnTo>
                    <a:pt x="17359313" y="6998119"/>
                  </a:lnTo>
                  <a:lnTo>
                    <a:pt x="17328782" y="7017232"/>
                  </a:lnTo>
                  <a:lnTo>
                    <a:pt x="17308068" y="7046696"/>
                  </a:lnTo>
                  <a:lnTo>
                    <a:pt x="17300525" y="7080631"/>
                  </a:lnTo>
                  <a:lnTo>
                    <a:pt x="17306265" y="7114921"/>
                  </a:lnTo>
                  <a:lnTo>
                    <a:pt x="17325391" y="7145439"/>
                  </a:lnTo>
                  <a:lnTo>
                    <a:pt x="17672749" y="7511542"/>
                  </a:lnTo>
                  <a:lnTo>
                    <a:pt x="17325391" y="7877632"/>
                  </a:lnTo>
                  <a:lnTo>
                    <a:pt x="17306265" y="7908150"/>
                  </a:lnTo>
                  <a:lnTo>
                    <a:pt x="17300525" y="7942440"/>
                  </a:lnTo>
                  <a:lnTo>
                    <a:pt x="17308068" y="7976387"/>
                  </a:lnTo>
                  <a:lnTo>
                    <a:pt x="17342777" y="8016761"/>
                  </a:lnTo>
                  <a:lnTo>
                    <a:pt x="17391190" y="8030731"/>
                  </a:lnTo>
                  <a:lnTo>
                    <a:pt x="17409097" y="8028953"/>
                  </a:lnTo>
                  <a:lnTo>
                    <a:pt x="17457027" y="8002460"/>
                  </a:lnTo>
                  <a:lnTo>
                    <a:pt x="17863592" y="7573950"/>
                  </a:lnTo>
                  <a:lnTo>
                    <a:pt x="17882273" y="7544613"/>
                  </a:lnTo>
                  <a:lnTo>
                    <a:pt x="17888496" y="7511542"/>
                  </a:lnTo>
                  <a:close/>
                </a:path>
                <a:path w="18288000" h="8030845">
                  <a:moveTo>
                    <a:pt x="18287988" y="7592212"/>
                  </a:moveTo>
                  <a:lnTo>
                    <a:pt x="18017186" y="7877632"/>
                  </a:lnTo>
                  <a:lnTo>
                    <a:pt x="17998059" y="7908150"/>
                  </a:lnTo>
                  <a:lnTo>
                    <a:pt x="17992319" y="7942440"/>
                  </a:lnTo>
                  <a:lnTo>
                    <a:pt x="17999863" y="7976387"/>
                  </a:lnTo>
                  <a:lnTo>
                    <a:pt x="18034572" y="8016761"/>
                  </a:lnTo>
                  <a:lnTo>
                    <a:pt x="18082984" y="8030731"/>
                  </a:lnTo>
                  <a:lnTo>
                    <a:pt x="18100891" y="8028965"/>
                  </a:lnTo>
                  <a:lnTo>
                    <a:pt x="18118214" y="8023644"/>
                  </a:lnTo>
                  <a:lnTo>
                    <a:pt x="18134381" y="8014805"/>
                  </a:lnTo>
                  <a:lnTo>
                    <a:pt x="18148821" y="8002460"/>
                  </a:lnTo>
                  <a:lnTo>
                    <a:pt x="18287988" y="7855775"/>
                  </a:lnTo>
                  <a:lnTo>
                    <a:pt x="18287988" y="7592212"/>
                  </a:lnTo>
                  <a:close/>
                </a:path>
                <a:path w="18288000" h="8030845">
                  <a:moveTo>
                    <a:pt x="18287988" y="7167308"/>
                  </a:moveTo>
                  <a:lnTo>
                    <a:pt x="18148821" y="7020623"/>
                  </a:lnTo>
                  <a:lnTo>
                    <a:pt x="18119344" y="6999922"/>
                  </a:lnTo>
                  <a:lnTo>
                    <a:pt x="18085397" y="6992379"/>
                  </a:lnTo>
                  <a:lnTo>
                    <a:pt x="18051095" y="6998119"/>
                  </a:lnTo>
                  <a:lnTo>
                    <a:pt x="18020576" y="7017232"/>
                  </a:lnTo>
                  <a:lnTo>
                    <a:pt x="17999863" y="7046696"/>
                  </a:lnTo>
                  <a:lnTo>
                    <a:pt x="17992319" y="7080631"/>
                  </a:lnTo>
                  <a:lnTo>
                    <a:pt x="17998059" y="7114921"/>
                  </a:lnTo>
                  <a:lnTo>
                    <a:pt x="18017186" y="7145439"/>
                  </a:lnTo>
                  <a:lnTo>
                    <a:pt x="18287988" y="7430859"/>
                  </a:lnTo>
                  <a:lnTo>
                    <a:pt x="18287988" y="7167308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1735" y="2815572"/>
              <a:ext cx="219075" cy="2190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1735" y="4644371"/>
              <a:ext cx="219075" cy="2190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1735" y="6473171"/>
              <a:ext cx="219075" cy="21907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085491" y="2479784"/>
            <a:ext cx="4881245" cy="8134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150" spc="-235" b="1">
                <a:latin typeface="Arial"/>
                <a:cs typeface="Arial"/>
              </a:rPr>
              <a:t>R</a:t>
            </a:r>
            <a:r>
              <a:rPr dirty="0" sz="5150" spc="10" b="1">
                <a:latin typeface="Arial"/>
                <a:cs typeface="Arial"/>
              </a:rPr>
              <a:t>A</a:t>
            </a:r>
            <a:r>
              <a:rPr dirty="0" sz="5150" spc="35" b="1">
                <a:latin typeface="Arial"/>
                <a:cs typeface="Arial"/>
              </a:rPr>
              <a:t>N</a:t>
            </a:r>
            <a:r>
              <a:rPr dirty="0" sz="5150" spc="-245" b="1">
                <a:latin typeface="Arial"/>
                <a:cs typeface="Arial"/>
              </a:rPr>
              <a:t>S</a:t>
            </a:r>
            <a:r>
              <a:rPr dirty="0" sz="5150" spc="-85" b="1">
                <a:latin typeface="Arial"/>
                <a:cs typeface="Arial"/>
              </a:rPr>
              <a:t>O</a:t>
            </a:r>
            <a:r>
              <a:rPr dirty="0" sz="5150" spc="-50" b="1">
                <a:latin typeface="Arial"/>
                <a:cs typeface="Arial"/>
              </a:rPr>
              <a:t>M</a:t>
            </a:r>
            <a:r>
              <a:rPr dirty="0" sz="5150" spc="770" b="1">
                <a:latin typeface="Arial"/>
                <a:cs typeface="Arial"/>
              </a:rPr>
              <a:t>W</a:t>
            </a:r>
            <a:r>
              <a:rPr dirty="0" sz="5150" spc="10" b="1">
                <a:latin typeface="Arial"/>
                <a:cs typeface="Arial"/>
              </a:rPr>
              <a:t>A</a:t>
            </a:r>
            <a:r>
              <a:rPr dirty="0" sz="5150" spc="-235" b="1">
                <a:latin typeface="Arial"/>
                <a:cs typeface="Arial"/>
              </a:rPr>
              <a:t>R</a:t>
            </a:r>
            <a:r>
              <a:rPr dirty="0" sz="5150" spc="-395" b="1">
                <a:latin typeface="Arial"/>
                <a:cs typeface="Arial"/>
              </a:rPr>
              <a:t>E</a:t>
            </a:r>
            <a:endParaRPr sz="5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000" y="9448156"/>
            <a:ext cx="4055745" cy="5454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35">
                <a:latin typeface="Microsoft Sans Serif"/>
                <a:cs typeface="Microsoft Sans Serif"/>
              </a:rPr>
              <a:t>Information</a:t>
            </a:r>
            <a:r>
              <a:rPr dirty="0" sz="3000" spc="-100">
                <a:latin typeface="Microsoft Sans Serif"/>
                <a:cs typeface="Microsoft Sans Serif"/>
              </a:rPr>
              <a:t> </a:t>
            </a:r>
            <a:r>
              <a:rPr dirty="0" sz="3000">
                <a:latin typeface="Microsoft Sans Serif"/>
                <a:cs typeface="Microsoft Sans Serif"/>
              </a:rPr>
              <a:t>Technology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09392" y="9448156"/>
            <a:ext cx="3362960" cy="5454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-30">
                <a:latin typeface="Microsoft Sans Serif"/>
                <a:cs typeface="Microsoft Sans Serif"/>
              </a:rPr>
              <a:t>MIT</a:t>
            </a:r>
            <a:r>
              <a:rPr dirty="0" sz="3000" spc="-40">
                <a:latin typeface="Microsoft Sans Serif"/>
                <a:cs typeface="Microsoft Sans Serif"/>
              </a:rPr>
              <a:t> </a:t>
            </a:r>
            <a:r>
              <a:rPr dirty="0" sz="3000" spc="60">
                <a:latin typeface="Microsoft Sans Serif"/>
                <a:cs typeface="Microsoft Sans Serif"/>
              </a:rPr>
              <a:t>ADT</a:t>
            </a:r>
            <a:r>
              <a:rPr dirty="0" sz="3000" spc="-40">
                <a:latin typeface="Microsoft Sans Serif"/>
                <a:cs typeface="Microsoft Sans Serif"/>
              </a:rPr>
              <a:t> </a:t>
            </a:r>
            <a:r>
              <a:rPr dirty="0" sz="3000" spc="20">
                <a:latin typeface="Microsoft Sans Serif"/>
                <a:cs typeface="Microsoft Sans Serif"/>
              </a:rPr>
              <a:t>University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4903" y="4180056"/>
            <a:ext cx="1724660" cy="8134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10787" sz="7725" spc="-195" b="1">
                <a:latin typeface="Arial"/>
                <a:cs typeface="Arial"/>
              </a:rPr>
              <a:t>P</a:t>
            </a:r>
            <a:r>
              <a:rPr dirty="0" baseline="-10787" sz="7725" spc="-2347" b="1">
                <a:latin typeface="Arial"/>
                <a:cs typeface="Arial"/>
              </a:rPr>
              <a:t>H</a:t>
            </a:r>
            <a:r>
              <a:rPr dirty="0" sz="1900" spc="-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900" spc="-3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baseline="-10787" sz="7725" spc="-1695" b="1">
                <a:latin typeface="Arial"/>
                <a:cs typeface="Arial"/>
              </a:rPr>
              <a:t>I</a:t>
            </a:r>
            <a:r>
              <a:rPr dirty="0" sz="1900" spc="-10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baseline="-10787" sz="7725" spc="-5137" b="1">
                <a:latin typeface="Arial"/>
                <a:cs typeface="Arial"/>
              </a:rPr>
              <a:t>S</a:t>
            </a:r>
            <a:r>
              <a:rPr dirty="0" sz="1900" spc="-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900" spc="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900" spc="-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baseline="-10787" sz="7725" spc="-5512" b="1">
                <a:latin typeface="Arial"/>
                <a:cs typeface="Arial"/>
              </a:rPr>
              <a:t>H</a:t>
            </a:r>
            <a:r>
              <a:rPr dirty="0" sz="1900" spc="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6505" y="4308583"/>
            <a:ext cx="1155065" cy="8134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150" spc="-85" b="1">
                <a:latin typeface="Arial"/>
                <a:cs typeface="Arial"/>
              </a:rPr>
              <a:t>I</a:t>
            </a:r>
            <a:r>
              <a:rPr dirty="0" sz="5150" spc="35" b="1">
                <a:latin typeface="Arial"/>
                <a:cs typeface="Arial"/>
              </a:rPr>
              <a:t>N</a:t>
            </a:r>
            <a:r>
              <a:rPr dirty="0" sz="5150" spc="-220" b="1">
                <a:latin typeface="Arial"/>
                <a:cs typeface="Arial"/>
              </a:rPr>
              <a:t>G</a:t>
            </a:r>
            <a:endParaRPr sz="5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1053" y="6010739"/>
            <a:ext cx="13049885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26025" marR="5080" indent="-5013960">
              <a:lnSpc>
                <a:spcPct val="116500"/>
              </a:lnSpc>
              <a:spcBef>
                <a:spcPts val="95"/>
              </a:spcBef>
            </a:pPr>
            <a:r>
              <a:rPr dirty="0" sz="5150" spc="-130" b="1">
                <a:latin typeface="Arial"/>
                <a:cs typeface="Arial"/>
              </a:rPr>
              <a:t>DISTRIBUTED</a:t>
            </a:r>
            <a:r>
              <a:rPr dirty="0" sz="5150" spc="-235" b="1">
                <a:latin typeface="Arial"/>
                <a:cs typeface="Arial"/>
              </a:rPr>
              <a:t> </a:t>
            </a:r>
            <a:r>
              <a:rPr dirty="0" sz="5150" spc="-125" b="1">
                <a:latin typeface="Arial"/>
                <a:cs typeface="Arial"/>
              </a:rPr>
              <a:t>DENIAL</a:t>
            </a:r>
            <a:r>
              <a:rPr dirty="0" sz="5150" spc="-235" b="1">
                <a:latin typeface="Arial"/>
                <a:cs typeface="Arial"/>
              </a:rPr>
              <a:t> </a:t>
            </a:r>
            <a:r>
              <a:rPr dirty="0" sz="5150" spc="-155" b="1">
                <a:latin typeface="Arial"/>
                <a:cs typeface="Arial"/>
              </a:rPr>
              <a:t>OF</a:t>
            </a:r>
            <a:r>
              <a:rPr dirty="0" sz="5150" spc="-235" b="1">
                <a:latin typeface="Arial"/>
                <a:cs typeface="Arial"/>
              </a:rPr>
              <a:t> SERVICE </a:t>
            </a:r>
            <a:r>
              <a:rPr dirty="0" sz="5150" spc="-15" b="1">
                <a:latin typeface="Arial"/>
                <a:cs typeface="Arial"/>
              </a:rPr>
              <a:t>(DDOS) </a:t>
            </a:r>
            <a:r>
              <a:rPr dirty="0" sz="5150" spc="-1420" b="1">
                <a:latin typeface="Arial"/>
                <a:cs typeface="Arial"/>
              </a:rPr>
              <a:t> </a:t>
            </a:r>
            <a:r>
              <a:rPr dirty="0" sz="5150" spc="-145" b="1">
                <a:latin typeface="Arial"/>
                <a:cs typeface="Arial"/>
              </a:rPr>
              <a:t>ATTACKS</a:t>
            </a:r>
            <a:endParaRPr sz="5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1845" y="982299"/>
            <a:ext cx="6064250" cy="1032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600" spc="390"/>
              <a:t>RANSOMWARE</a:t>
            </a:r>
            <a:endParaRPr sz="6600"/>
          </a:p>
        </p:txBody>
      </p:sp>
      <p:sp>
        <p:nvSpPr>
          <p:cNvPr id="3" name="object 3"/>
          <p:cNvSpPr/>
          <p:nvPr/>
        </p:nvSpPr>
        <p:spPr>
          <a:xfrm>
            <a:off x="0" y="11"/>
            <a:ext cx="18288000" cy="8030845"/>
          </a:xfrm>
          <a:custGeom>
            <a:avLst/>
            <a:gdLst/>
            <a:ahLst/>
            <a:cxnLst/>
            <a:rect l="l" t="t" r="r" b="b"/>
            <a:pathLst>
              <a:path w="18288000" h="8030845">
                <a:moveTo>
                  <a:pt x="109004" y="2008860"/>
                </a:moveTo>
                <a:lnTo>
                  <a:pt x="0" y="1899856"/>
                </a:lnTo>
                <a:lnTo>
                  <a:pt x="0" y="1984946"/>
                </a:lnTo>
                <a:lnTo>
                  <a:pt x="27152" y="1991677"/>
                </a:lnTo>
                <a:lnTo>
                  <a:pt x="68072" y="2000745"/>
                </a:lnTo>
                <a:lnTo>
                  <a:pt x="109004" y="2008860"/>
                </a:lnTo>
                <a:close/>
              </a:path>
              <a:path w="18288000" h="8030845">
                <a:moveTo>
                  <a:pt x="382968" y="2030463"/>
                </a:moveTo>
                <a:lnTo>
                  <a:pt x="0" y="1647482"/>
                </a:lnTo>
                <a:lnTo>
                  <a:pt x="0" y="1773669"/>
                </a:lnTo>
                <a:lnTo>
                  <a:pt x="253377" y="2027059"/>
                </a:lnTo>
                <a:lnTo>
                  <a:pt x="285775" y="2029180"/>
                </a:lnTo>
                <a:lnTo>
                  <a:pt x="318173" y="2030463"/>
                </a:lnTo>
                <a:lnTo>
                  <a:pt x="350570" y="2030895"/>
                </a:lnTo>
                <a:lnTo>
                  <a:pt x="382968" y="2030463"/>
                </a:lnTo>
                <a:close/>
              </a:path>
              <a:path w="18288000" h="8030845">
                <a:moveTo>
                  <a:pt x="613752" y="2008860"/>
                </a:moveTo>
                <a:lnTo>
                  <a:pt x="0" y="1395514"/>
                </a:lnTo>
                <a:lnTo>
                  <a:pt x="0" y="1521294"/>
                </a:lnTo>
                <a:lnTo>
                  <a:pt x="502335" y="2023643"/>
                </a:lnTo>
                <a:lnTo>
                  <a:pt x="530301" y="2020697"/>
                </a:lnTo>
                <a:lnTo>
                  <a:pt x="558050" y="2017102"/>
                </a:lnTo>
                <a:lnTo>
                  <a:pt x="613752" y="2008860"/>
                </a:lnTo>
                <a:close/>
              </a:path>
              <a:path w="18288000" h="8030845">
                <a:moveTo>
                  <a:pt x="816102" y="1958848"/>
                </a:moveTo>
                <a:lnTo>
                  <a:pt x="0" y="1143241"/>
                </a:lnTo>
                <a:lnTo>
                  <a:pt x="0" y="1268920"/>
                </a:lnTo>
                <a:lnTo>
                  <a:pt x="718337" y="1987270"/>
                </a:lnTo>
                <a:lnTo>
                  <a:pt x="743038" y="1981073"/>
                </a:lnTo>
                <a:lnTo>
                  <a:pt x="767651" y="1974329"/>
                </a:lnTo>
                <a:lnTo>
                  <a:pt x="792035" y="1966963"/>
                </a:lnTo>
                <a:lnTo>
                  <a:pt x="816102" y="1958848"/>
                </a:lnTo>
                <a:close/>
              </a:path>
              <a:path w="18288000" h="8030845">
                <a:moveTo>
                  <a:pt x="995718" y="1886089"/>
                </a:moveTo>
                <a:lnTo>
                  <a:pt x="0" y="890943"/>
                </a:lnTo>
                <a:lnTo>
                  <a:pt x="0" y="1016546"/>
                </a:lnTo>
                <a:lnTo>
                  <a:pt x="908189" y="1924735"/>
                </a:lnTo>
                <a:lnTo>
                  <a:pt x="930338" y="1915820"/>
                </a:lnTo>
                <a:lnTo>
                  <a:pt x="952373" y="1906270"/>
                </a:lnTo>
                <a:lnTo>
                  <a:pt x="974204" y="1896287"/>
                </a:lnTo>
                <a:lnTo>
                  <a:pt x="995718" y="1886089"/>
                </a:lnTo>
                <a:close/>
              </a:path>
              <a:path w="18288000" h="8030845">
                <a:moveTo>
                  <a:pt x="1157147" y="1796275"/>
                </a:moveTo>
                <a:lnTo>
                  <a:pt x="0" y="639127"/>
                </a:lnTo>
                <a:lnTo>
                  <a:pt x="0" y="765314"/>
                </a:lnTo>
                <a:lnTo>
                  <a:pt x="1078712" y="1844027"/>
                </a:lnTo>
                <a:lnTo>
                  <a:pt x="1098321" y="1832724"/>
                </a:lnTo>
                <a:lnTo>
                  <a:pt x="1117930" y="1821002"/>
                </a:lnTo>
                <a:lnTo>
                  <a:pt x="1137539" y="1808861"/>
                </a:lnTo>
                <a:lnTo>
                  <a:pt x="1157147" y="1796275"/>
                </a:lnTo>
                <a:close/>
              </a:path>
              <a:path w="18288000" h="8030845">
                <a:moveTo>
                  <a:pt x="1302664" y="1689417"/>
                </a:moveTo>
                <a:lnTo>
                  <a:pt x="0" y="386753"/>
                </a:lnTo>
                <a:lnTo>
                  <a:pt x="0" y="512940"/>
                </a:lnTo>
                <a:lnTo>
                  <a:pt x="1232179" y="1745119"/>
                </a:lnTo>
                <a:lnTo>
                  <a:pt x="1250061" y="1731467"/>
                </a:lnTo>
                <a:lnTo>
                  <a:pt x="1267841" y="1717700"/>
                </a:lnTo>
                <a:lnTo>
                  <a:pt x="1285417" y="1703717"/>
                </a:lnTo>
                <a:lnTo>
                  <a:pt x="1302664" y="1689417"/>
                </a:lnTo>
                <a:close/>
              </a:path>
              <a:path w="18288000" h="8030845">
                <a:moveTo>
                  <a:pt x="1432255" y="1567776"/>
                </a:moveTo>
                <a:lnTo>
                  <a:pt x="0" y="135509"/>
                </a:lnTo>
                <a:lnTo>
                  <a:pt x="0" y="260565"/>
                </a:lnTo>
                <a:lnTo>
                  <a:pt x="1369733" y="1630299"/>
                </a:lnTo>
                <a:lnTo>
                  <a:pt x="1377581" y="1622628"/>
                </a:lnTo>
                <a:lnTo>
                  <a:pt x="1393710" y="1607286"/>
                </a:lnTo>
                <a:lnTo>
                  <a:pt x="1401559" y="1599615"/>
                </a:lnTo>
                <a:lnTo>
                  <a:pt x="1409242" y="1591754"/>
                </a:lnTo>
                <a:lnTo>
                  <a:pt x="1424584" y="1575625"/>
                </a:lnTo>
                <a:lnTo>
                  <a:pt x="1432255" y="1567776"/>
                </a:lnTo>
                <a:close/>
              </a:path>
              <a:path w="18288000" h="8030845">
                <a:moveTo>
                  <a:pt x="1547075" y="1430223"/>
                </a:moveTo>
                <a:lnTo>
                  <a:pt x="116852" y="0"/>
                </a:lnTo>
                <a:lnTo>
                  <a:pt x="0" y="0"/>
                </a:lnTo>
                <a:lnTo>
                  <a:pt x="0" y="9321"/>
                </a:lnTo>
                <a:lnTo>
                  <a:pt x="1491373" y="1500708"/>
                </a:lnTo>
                <a:lnTo>
                  <a:pt x="1505673" y="1483461"/>
                </a:lnTo>
                <a:lnTo>
                  <a:pt x="1519656" y="1465897"/>
                </a:lnTo>
                <a:lnTo>
                  <a:pt x="1533423" y="1448117"/>
                </a:lnTo>
                <a:lnTo>
                  <a:pt x="1547075" y="1430223"/>
                </a:lnTo>
                <a:close/>
              </a:path>
              <a:path w="18288000" h="8030845">
                <a:moveTo>
                  <a:pt x="1645983" y="1276756"/>
                </a:moveTo>
                <a:lnTo>
                  <a:pt x="369227" y="0"/>
                </a:lnTo>
                <a:lnTo>
                  <a:pt x="243039" y="0"/>
                </a:lnTo>
                <a:lnTo>
                  <a:pt x="1598231" y="1355191"/>
                </a:lnTo>
                <a:lnTo>
                  <a:pt x="1610804" y="1335582"/>
                </a:lnTo>
                <a:lnTo>
                  <a:pt x="1622958" y="1315974"/>
                </a:lnTo>
                <a:lnTo>
                  <a:pt x="1634680" y="1296365"/>
                </a:lnTo>
                <a:lnTo>
                  <a:pt x="1645983" y="1276756"/>
                </a:lnTo>
                <a:close/>
              </a:path>
              <a:path w="18288000" h="8030845">
                <a:moveTo>
                  <a:pt x="1726692" y="1106233"/>
                </a:moveTo>
                <a:lnTo>
                  <a:pt x="620458" y="0"/>
                </a:lnTo>
                <a:lnTo>
                  <a:pt x="494271" y="0"/>
                </a:lnTo>
                <a:lnTo>
                  <a:pt x="1688045" y="1193761"/>
                </a:lnTo>
                <a:lnTo>
                  <a:pt x="1698078" y="1172260"/>
                </a:lnTo>
                <a:lnTo>
                  <a:pt x="1707794" y="1150429"/>
                </a:lnTo>
                <a:lnTo>
                  <a:pt x="1717294" y="1128382"/>
                </a:lnTo>
                <a:lnTo>
                  <a:pt x="1726692" y="1106233"/>
                </a:lnTo>
                <a:close/>
              </a:path>
              <a:path w="18288000" h="8030845">
                <a:moveTo>
                  <a:pt x="1789214" y="915250"/>
                </a:moveTo>
                <a:lnTo>
                  <a:pt x="873391" y="0"/>
                </a:lnTo>
                <a:lnTo>
                  <a:pt x="747788" y="0"/>
                </a:lnTo>
                <a:lnTo>
                  <a:pt x="1760804" y="1013015"/>
                </a:lnTo>
                <a:lnTo>
                  <a:pt x="1768271" y="988466"/>
                </a:lnTo>
                <a:lnTo>
                  <a:pt x="1775434" y="964133"/>
                </a:lnTo>
                <a:lnTo>
                  <a:pt x="1782381" y="939787"/>
                </a:lnTo>
                <a:lnTo>
                  <a:pt x="1789214" y="915250"/>
                </a:lnTo>
                <a:close/>
              </a:path>
              <a:path w="18288000" h="8030845">
                <a:moveTo>
                  <a:pt x="1810816" y="307047"/>
                </a:moveTo>
                <a:lnTo>
                  <a:pt x="1803184" y="265468"/>
                </a:lnTo>
                <a:lnTo>
                  <a:pt x="1794052" y="224205"/>
                </a:lnTo>
                <a:lnTo>
                  <a:pt x="1783638" y="183146"/>
                </a:lnTo>
                <a:lnTo>
                  <a:pt x="1772170" y="142214"/>
                </a:lnTo>
                <a:lnTo>
                  <a:pt x="1629956" y="0"/>
                </a:lnTo>
                <a:lnTo>
                  <a:pt x="1503768" y="0"/>
                </a:lnTo>
                <a:lnTo>
                  <a:pt x="1810816" y="307047"/>
                </a:lnTo>
                <a:close/>
              </a:path>
              <a:path w="18288000" h="8030845">
                <a:moveTo>
                  <a:pt x="1825599" y="700392"/>
                </a:moveTo>
                <a:lnTo>
                  <a:pt x="1125702" y="0"/>
                </a:lnTo>
                <a:lnTo>
                  <a:pt x="999020" y="0"/>
                </a:lnTo>
                <a:lnTo>
                  <a:pt x="1810816" y="811796"/>
                </a:lnTo>
                <a:lnTo>
                  <a:pt x="1815528" y="784313"/>
                </a:lnTo>
                <a:lnTo>
                  <a:pt x="1819490" y="756513"/>
                </a:lnTo>
                <a:lnTo>
                  <a:pt x="1822805" y="728510"/>
                </a:lnTo>
                <a:lnTo>
                  <a:pt x="1825599" y="700392"/>
                </a:lnTo>
                <a:close/>
              </a:path>
              <a:path w="18288000" h="8030845">
                <a:moveTo>
                  <a:pt x="1832686" y="548627"/>
                </a:moveTo>
                <a:lnTo>
                  <a:pt x="1831987" y="516216"/>
                </a:lnTo>
                <a:lnTo>
                  <a:pt x="1830666" y="483819"/>
                </a:lnTo>
                <a:lnTo>
                  <a:pt x="1829003" y="451421"/>
                </a:lnTo>
                <a:lnTo>
                  <a:pt x="1377581" y="0"/>
                </a:lnTo>
                <a:lnTo>
                  <a:pt x="1251394" y="0"/>
                </a:lnTo>
                <a:lnTo>
                  <a:pt x="1832419" y="581025"/>
                </a:lnTo>
                <a:lnTo>
                  <a:pt x="1832686" y="548627"/>
                </a:lnTo>
                <a:close/>
              </a:path>
              <a:path w="18288000" h="8030845">
                <a:moveTo>
                  <a:pt x="17196702" y="7511529"/>
                </a:moveTo>
                <a:lnTo>
                  <a:pt x="17171797" y="7449121"/>
                </a:lnTo>
                <a:lnTo>
                  <a:pt x="16765232" y="7020611"/>
                </a:lnTo>
                <a:lnTo>
                  <a:pt x="16701808" y="6992366"/>
                </a:lnTo>
                <a:lnTo>
                  <a:pt x="16667518" y="6998106"/>
                </a:lnTo>
                <a:lnTo>
                  <a:pt x="16636988" y="7017220"/>
                </a:lnTo>
                <a:lnTo>
                  <a:pt x="16616274" y="7046684"/>
                </a:lnTo>
                <a:lnTo>
                  <a:pt x="16608730" y="7080618"/>
                </a:lnTo>
                <a:lnTo>
                  <a:pt x="16614470" y="7114908"/>
                </a:lnTo>
                <a:lnTo>
                  <a:pt x="16633597" y="7145426"/>
                </a:lnTo>
                <a:lnTo>
                  <a:pt x="16980954" y="7511529"/>
                </a:lnTo>
                <a:lnTo>
                  <a:pt x="16633597" y="7877619"/>
                </a:lnTo>
                <a:lnTo>
                  <a:pt x="16614470" y="7908137"/>
                </a:lnTo>
                <a:lnTo>
                  <a:pt x="16608730" y="7942427"/>
                </a:lnTo>
                <a:lnTo>
                  <a:pt x="16616274" y="7976375"/>
                </a:lnTo>
                <a:lnTo>
                  <a:pt x="16650983" y="8016748"/>
                </a:lnTo>
                <a:lnTo>
                  <a:pt x="16699395" y="8030718"/>
                </a:lnTo>
                <a:lnTo>
                  <a:pt x="16717315" y="8028953"/>
                </a:lnTo>
                <a:lnTo>
                  <a:pt x="16765232" y="8002448"/>
                </a:lnTo>
                <a:lnTo>
                  <a:pt x="17171797" y="7573937"/>
                </a:lnTo>
                <a:lnTo>
                  <a:pt x="17190479" y="7544587"/>
                </a:lnTo>
                <a:lnTo>
                  <a:pt x="17196702" y="7511529"/>
                </a:lnTo>
                <a:close/>
              </a:path>
              <a:path w="18288000" h="8030845">
                <a:moveTo>
                  <a:pt x="17888496" y="7511529"/>
                </a:moveTo>
                <a:lnTo>
                  <a:pt x="17863592" y="7449121"/>
                </a:lnTo>
                <a:lnTo>
                  <a:pt x="17457027" y="7020611"/>
                </a:lnTo>
                <a:lnTo>
                  <a:pt x="17393603" y="6992366"/>
                </a:lnTo>
                <a:lnTo>
                  <a:pt x="17359313" y="6998106"/>
                </a:lnTo>
                <a:lnTo>
                  <a:pt x="17328782" y="7017220"/>
                </a:lnTo>
                <a:lnTo>
                  <a:pt x="17308068" y="7046684"/>
                </a:lnTo>
                <a:lnTo>
                  <a:pt x="17300525" y="7080618"/>
                </a:lnTo>
                <a:lnTo>
                  <a:pt x="17306265" y="7114908"/>
                </a:lnTo>
                <a:lnTo>
                  <a:pt x="17325391" y="7145426"/>
                </a:lnTo>
                <a:lnTo>
                  <a:pt x="17672749" y="7511529"/>
                </a:lnTo>
                <a:lnTo>
                  <a:pt x="17325391" y="7877619"/>
                </a:lnTo>
                <a:lnTo>
                  <a:pt x="17306265" y="7908137"/>
                </a:lnTo>
                <a:lnTo>
                  <a:pt x="17300525" y="7942427"/>
                </a:lnTo>
                <a:lnTo>
                  <a:pt x="17308068" y="7976375"/>
                </a:lnTo>
                <a:lnTo>
                  <a:pt x="17342777" y="8016748"/>
                </a:lnTo>
                <a:lnTo>
                  <a:pt x="17391190" y="8030718"/>
                </a:lnTo>
                <a:lnTo>
                  <a:pt x="17409097" y="8028940"/>
                </a:lnTo>
                <a:lnTo>
                  <a:pt x="17457027" y="8002448"/>
                </a:lnTo>
                <a:lnTo>
                  <a:pt x="17863592" y="7573937"/>
                </a:lnTo>
                <a:lnTo>
                  <a:pt x="17882273" y="7544600"/>
                </a:lnTo>
                <a:lnTo>
                  <a:pt x="17888496" y="7511529"/>
                </a:lnTo>
                <a:close/>
              </a:path>
              <a:path w="18288000" h="8030845">
                <a:moveTo>
                  <a:pt x="18287988" y="7592200"/>
                </a:moveTo>
                <a:lnTo>
                  <a:pt x="18017186" y="7877619"/>
                </a:lnTo>
                <a:lnTo>
                  <a:pt x="17998059" y="7908137"/>
                </a:lnTo>
                <a:lnTo>
                  <a:pt x="17992319" y="7942427"/>
                </a:lnTo>
                <a:lnTo>
                  <a:pt x="17999863" y="7976375"/>
                </a:lnTo>
                <a:lnTo>
                  <a:pt x="18034572" y="8016748"/>
                </a:lnTo>
                <a:lnTo>
                  <a:pt x="18082984" y="8030718"/>
                </a:lnTo>
                <a:lnTo>
                  <a:pt x="18100891" y="8028953"/>
                </a:lnTo>
                <a:lnTo>
                  <a:pt x="18118214" y="8023631"/>
                </a:lnTo>
                <a:lnTo>
                  <a:pt x="18134381" y="8014792"/>
                </a:lnTo>
                <a:lnTo>
                  <a:pt x="18148821" y="8002448"/>
                </a:lnTo>
                <a:lnTo>
                  <a:pt x="18287988" y="7855763"/>
                </a:lnTo>
                <a:lnTo>
                  <a:pt x="18287988" y="7592200"/>
                </a:lnTo>
                <a:close/>
              </a:path>
              <a:path w="18288000" h="8030845">
                <a:moveTo>
                  <a:pt x="18287988" y="7167296"/>
                </a:moveTo>
                <a:lnTo>
                  <a:pt x="18148821" y="7020611"/>
                </a:lnTo>
                <a:lnTo>
                  <a:pt x="18119344" y="6999910"/>
                </a:lnTo>
                <a:lnTo>
                  <a:pt x="18085397" y="6992366"/>
                </a:lnTo>
                <a:lnTo>
                  <a:pt x="18051095" y="6998106"/>
                </a:lnTo>
                <a:lnTo>
                  <a:pt x="18020576" y="7017220"/>
                </a:lnTo>
                <a:lnTo>
                  <a:pt x="17999863" y="7046684"/>
                </a:lnTo>
                <a:lnTo>
                  <a:pt x="17992319" y="7080618"/>
                </a:lnTo>
                <a:lnTo>
                  <a:pt x="17998059" y="7114908"/>
                </a:lnTo>
                <a:lnTo>
                  <a:pt x="18017186" y="7145426"/>
                </a:lnTo>
                <a:lnTo>
                  <a:pt x="18287988" y="7430846"/>
                </a:lnTo>
                <a:lnTo>
                  <a:pt x="18287988" y="7167296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12251" y="2954892"/>
            <a:ext cx="15135860" cy="482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1193800">
              <a:lnSpc>
                <a:spcPct val="114799"/>
              </a:lnSpc>
              <a:spcBef>
                <a:spcPts val="95"/>
              </a:spcBef>
            </a:pPr>
            <a:r>
              <a:rPr dirty="0" sz="3050" spc="-80" b="1">
                <a:latin typeface="Arial"/>
                <a:cs typeface="Arial"/>
              </a:rPr>
              <a:t>DUE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30" b="1">
                <a:latin typeface="Arial"/>
                <a:cs typeface="Arial"/>
              </a:rPr>
              <a:t>TO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80" b="1">
                <a:latin typeface="Arial"/>
                <a:cs typeface="Arial"/>
              </a:rPr>
              <a:t>THE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105" b="1">
                <a:latin typeface="Arial"/>
                <a:cs typeface="Arial"/>
              </a:rPr>
              <a:t>SENSITIVE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80" b="1">
                <a:latin typeface="Arial"/>
                <a:cs typeface="Arial"/>
              </a:rPr>
              <a:t>NATURE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100" b="1">
                <a:latin typeface="Arial"/>
                <a:cs typeface="Arial"/>
              </a:rPr>
              <a:t>OF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5" b="1">
                <a:latin typeface="Arial"/>
                <a:cs typeface="Arial"/>
              </a:rPr>
              <a:t>DATA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105" b="1">
                <a:latin typeface="Arial"/>
                <a:cs typeface="Arial"/>
              </a:rPr>
              <a:t>BANKS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120" b="1">
                <a:latin typeface="Arial"/>
                <a:cs typeface="Arial"/>
              </a:rPr>
              <a:t>USUALLY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80" b="1">
                <a:latin typeface="Arial"/>
                <a:cs typeface="Arial"/>
              </a:rPr>
              <a:t>SAVE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5" b="1">
                <a:latin typeface="Arial"/>
                <a:cs typeface="Arial"/>
              </a:rPr>
              <a:t>ON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90" b="1">
                <a:latin typeface="Arial"/>
                <a:cs typeface="Arial"/>
              </a:rPr>
              <a:t>THEIR </a:t>
            </a:r>
            <a:r>
              <a:rPr dirty="0" sz="3050" spc="-835" b="1">
                <a:latin typeface="Arial"/>
                <a:cs typeface="Arial"/>
              </a:rPr>
              <a:t> </a:t>
            </a:r>
            <a:r>
              <a:rPr dirty="0" sz="3050" spc="-200" b="1">
                <a:latin typeface="Arial"/>
                <a:cs typeface="Arial"/>
              </a:rPr>
              <a:t>C</a:t>
            </a:r>
            <a:r>
              <a:rPr dirty="0" sz="3050" spc="-35" b="1">
                <a:latin typeface="Arial"/>
                <a:cs typeface="Arial"/>
              </a:rPr>
              <a:t>U</a:t>
            </a:r>
            <a:r>
              <a:rPr dirty="0" sz="3050" spc="-155" b="1">
                <a:latin typeface="Arial"/>
                <a:cs typeface="Arial"/>
              </a:rPr>
              <a:t>S</a:t>
            </a:r>
            <a:r>
              <a:rPr dirty="0" sz="3050" spc="-60" b="1">
                <a:latin typeface="Arial"/>
                <a:cs typeface="Arial"/>
              </a:rPr>
              <a:t>T</a:t>
            </a:r>
            <a:r>
              <a:rPr dirty="0" sz="3050" spc="-65" b="1">
                <a:latin typeface="Arial"/>
                <a:cs typeface="Arial"/>
              </a:rPr>
              <a:t>O</a:t>
            </a:r>
            <a:r>
              <a:rPr dirty="0" sz="3050" spc="-45" b="1">
                <a:latin typeface="Arial"/>
                <a:cs typeface="Arial"/>
              </a:rPr>
              <a:t>M</a:t>
            </a:r>
            <a:r>
              <a:rPr dirty="0" sz="3050" spc="-305" b="1">
                <a:latin typeface="Arial"/>
                <a:cs typeface="Arial"/>
              </a:rPr>
              <a:t>E</a:t>
            </a:r>
            <a:r>
              <a:rPr dirty="0" sz="3050" spc="-150" b="1">
                <a:latin typeface="Arial"/>
                <a:cs typeface="Arial"/>
              </a:rPr>
              <a:t>R</a:t>
            </a:r>
            <a:r>
              <a:rPr dirty="0" sz="3050" spc="-155" b="1">
                <a:latin typeface="Arial"/>
                <a:cs typeface="Arial"/>
              </a:rPr>
              <a:t>S</a:t>
            </a:r>
            <a:r>
              <a:rPr dirty="0" sz="3050" spc="-95" b="1">
                <a:latin typeface="Arial"/>
                <a:cs typeface="Arial"/>
              </a:rPr>
              <a:t>,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150" b="1">
                <a:latin typeface="Arial"/>
                <a:cs typeface="Arial"/>
              </a:rPr>
              <a:t>R</a:t>
            </a:r>
            <a:r>
              <a:rPr dirty="0" sz="3050" spc="-5" b="1">
                <a:latin typeface="Arial"/>
                <a:cs typeface="Arial"/>
              </a:rPr>
              <a:t>A</a:t>
            </a:r>
            <a:r>
              <a:rPr dirty="0" sz="3050" spc="10" b="1">
                <a:latin typeface="Arial"/>
                <a:cs typeface="Arial"/>
              </a:rPr>
              <a:t>N</a:t>
            </a:r>
            <a:r>
              <a:rPr dirty="0" sz="3050" spc="-155" b="1">
                <a:latin typeface="Arial"/>
                <a:cs typeface="Arial"/>
              </a:rPr>
              <a:t>S</a:t>
            </a:r>
            <a:r>
              <a:rPr dirty="0" sz="3050" spc="-65" b="1">
                <a:latin typeface="Arial"/>
                <a:cs typeface="Arial"/>
              </a:rPr>
              <a:t>O</a:t>
            </a:r>
            <a:r>
              <a:rPr dirty="0" sz="3050" spc="-45" b="1">
                <a:latin typeface="Arial"/>
                <a:cs typeface="Arial"/>
              </a:rPr>
              <a:t>M</a:t>
            </a:r>
            <a:r>
              <a:rPr dirty="0" sz="3050" spc="440" b="1">
                <a:latin typeface="Arial"/>
                <a:cs typeface="Arial"/>
              </a:rPr>
              <a:t>W</a:t>
            </a:r>
            <a:r>
              <a:rPr dirty="0" sz="3050" spc="-5" b="1">
                <a:latin typeface="Arial"/>
                <a:cs typeface="Arial"/>
              </a:rPr>
              <a:t>A</a:t>
            </a:r>
            <a:r>
              <a:rPr dirty="0" sz="3050" spc="-150" b="1">
                <a:latin typeface="Arial"/>
                <a:cs typeface="Arial"/>
              </a:rPr>
              <a:t>R</a:t>
            </a:r>
            <a:r>
              <a:rPr dirty="0" sz="3050" spc="-240" b="1">
                <a:latin typeface="Arial"/>
                <a:cs typeface="Arial"/>
              </a:rPr>
              <a:t>E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204" b="1">
                <a:latin typeface="Arial"/>
                <a:cs typeface="Arial"/>
              </a:rPr>
              <a:t>G</a:t>
            </a:r>
            <a:r>
              <a:rPr dirty="0" sz="3050" spc="-5" b="1">
                <a:latin typeface="Arial"/>
                <a:cs typeface="Arial"/>
              </a:rPr>
              <a:t>A</a:t>
            </a:r>
            <a:r>
              <a:rPr dirty="0" sz="3050" spc="10" b="1">
                <a:latin typeface="Arial"/>
                <a:cs typeface="Arial"/>
              </a:rPr>
              <a:t>N</a:t>
            </a:r>
            <a:r>
              <a:rPr dirty="0" sz="3050" spc="-204" b="1">
                <a:latin typeface="Arial"/>
                <a:cs typeface="Arial"/>
              </a:rPr>
              <a:t>G</a:t>
            </a:r>
            <a:r>
              <a:rPr dirty="0" sz="3050" spc="-90" b="1">
                <a:latin typeface="Arial"/>
                <a:cs typeface="Arial"/>
              </a:rPr>
              <a:t>S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200" b="1">
                <a:latin typeface="Arial"/>
                <a:cs typeface="Arial"/>
              </a:rPr>
              <a:t>C</a:t>
            </a:r>
            <a:r>
              <a:rPr dirty="0" sz="3050" spc="-65" b="1">
                <a:latin typeface="Arial"/>
                <a:cs typeface="Arial"/>
              </a:rPr>
              <a:t>O</a:t>
            </a:r>
            <a:r>
              <a:rPr dirty="0" sz="3050" spc="10" b="1">
                <a:latin typeface="Arial"/>
                <a:cs typeface="Arial"/>
              </a:rPr>
              <a:t>N</a:t>
            </a:r>
            <a:r>
              <a:rPr dirty="0" sz="3050" spc="-155" b="1">
                <a:latin typeface="Arial"/>
                <a:cs typeface="Arial"/>
              </a:rPr>
              <a:t>S</a:t>
            </a:r>
            <a:r>
              <a:rPr dirty="0" sz="3050" spc="-60" b="1">
                <a:latin typeface="Arial"/>
                <a:cs typeface="Arial"/>
              </a:rPr>
              <a:t>I</a:t>
            </a:r>
            <a:r>
              <a:rPr dirty="0" sz="3050" spc="30" b="1">
                <a:latin typeface="Arial"/>
                <a:cs typeface="Arial"/>
              </a:rPr>
              <a:t>D</a:t>
            </a:r>
            <a:r>
              <a:rPr dirty="0" sz="3050" spc="-305" b="1">
                <a:latin typeface="Arial"/>
                <a:cs typeface="Arial"/>
              </a:rPr>
              <a:t>E</a:t>
            </a:r>
            <a:r>
              <a:rPr dirty="0" sz="3050" spc="-85" b="1">
                <a:latin typeface="Arial"/>
                <a:cs typeface="Arial"/>
              </a:rPr>
              <a:t>R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185" b="1">
                <a:latin typeface="Arial"/>
                <a:cs typeface="Arial"/>
              </a:rPr>
              <a:t>B</a:t>
            </a:r>
            <a:r>
              <a:rPr dirty="0" sz="3050" spc="-5" b="1">
                <a:latin typeface="Arial"/>
                <a:cs typeface="Arial"/>
              </a:rPr>
              <a:t>A</a:t>
            </a:r>
            <a:r>
              <a:rPr dirty="0" sz="3050" spc="10" b="1">
                <a:latin typeface="Arial"/>
                <a:cs typeface="Arial"/>
              </a:rPr>
              <a:t>N</a:t>
            </a:r>
            <a:r>
              <a:rPr dirty="0" sz="3050" spc="-254" b="1">
                <a:latin typeface="Arial"/>
                <a:cs typeface="Arial"/>
              </a:rPr>
              <a:t>K</a:t>
            </a:r>
            <a:r>
              <a:rPr dirty="0" sz="3050" spc="-90" b="1">
                <a:latin typeface="Arial"/>
                <a:cs typeface="Arial"/>
              </a:rPr>
              <a:t>S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60" b="1">
                <a:latin typeface="Arial"/>
                <a:cs typeface="Arial"/>
              </a:rPr>
              <a:t>T</a:t>
            </a:r>
            <a:r>
              <a:rPr dirty="0" sz="3050" b="1">
                <a:latin typeface="Arial"/>
                <a:cs typeface="Arial"/>
              </a:rPr>
              <a:t>O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185" b="1">
                <a:latin typeface="Arial"/>
                <a:cs typeface="Arial"/>
              </a:rPr>
              <a:t>B</a:t>
            </a:r>
            <a:r>
              <a:rPr dirty="0" sz="3050" spc="-240" b="1">
                <a:latin typeface="Arial"/>
                <a:cs typeface="Arial"/>
              </a:rPr>
              <a:t>E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5" b="1">
                <a:latin typeface="Arial"/>
                <a:cs typeface="Arial"/>
              </a:rPr>
              <a:t>A</a:t>
            </a:r>
            <a:r>
              <a:rPr dirty="0" sz="3050" spc="-60" b="1">
                <a:latin typeface="Arial"/>
                <a:cs typeface="Arial"/>
              </a:rPr>
              <a:t>TT</a:t>
            </a:r>
            <a:r>
              <a:rPr dirty="0" sz="3050" spc="-150" b="1">
                <a:latin typeface="Arial"/>
                <a:cs typeface="Arial"/>
              </a:rPr>
              <a:t>R</a:t>
            </a:r>
            <a:r>
              <a:rPr dirty="0" sz="3050" spc="-5" b="1">
                <a:latin typeface="Arial"/>
                <a:cs typeface="Arial"/>
              </a:rPr>
              <a:t>A</a:t>
            </a:r>
            <a:r>
              <a:rPr dirty="0" sz="3050" spc="-200" b="1">
                <a:latin typeface="Arial"/>
                <a:cs typeface="Arial"/>
              </a:rPr>
              <a:t>C</a:t>
            </a:r>
            <a:r>
              <a:rPr dirty="0" sz="3050" spc="-60" b="1">
                <a:latin typeface="Arial"/>
                <a:cs typeface="Arial"/>
              </a:rPr>
              <a:t>T</a:t>
            </a:r>
            <a:r>
              <a:rPr dirty="0" sz="3050" spc="-60" b="1">
                <a:latin typeface="Arial"/>
                <a:cs typeface="Arial"/>
              </a:rPr>
              <a:t>I</a:t>
            </a:r>
            <a:r>
              <a:rPr dirty="0" sz="3050" spc="75" b="1">
                <a:latin typeface="Arial"/>
                <a:cs typeface="Arial"/>
              </a:rPr>
              <a:t>V</a:t>
            </a:r>
            <a:r>
              <a:rPr dirty="0" sz="3050" spc="-150" b="1">
                <a:latin typeface="Arial"/>
                <a:cs typeface="Arial"/>
              </a:rPr>
              <a:t>E  </a:t>
            </a:r>
            <a:r>
              <a:rPr dirty="0" sz="3050" spc="-135" b="1">
                <a:latin typeface="Arial"/>
                <a:cs typeface="Arial"/>
              </a:rPr>
              <a:t>TARGETS</a:t>
            </a:r>
            <a:r>
              <a:rPr dirty="0" sz="3050" spc="-135">
                <a:latin typeface="Microsoft Sans Serif"/>
                <a:cs typeface="Microsoft Sans Serif"/>
              </a:rPr>
              <a:t>.</a:t>
            </a:r>
            <a:endParaRPr sz="3050">
              <a:latin typeface="Microsoft Sans Serif"/>
              <a:cs typeface="Microsoft Sans Serif"/>
            </a:endParaRPr>
          </a:p>
          <a:p>
            <a:pPr algn="ctr" marL="527685">
              <a:lnSpc>
                <a:spcPct val="100000"/>
              </a:lnSpc>
              <a:spcBef>
                <a:spcPts val="320"/>
              </a:spcBef>
            </a:pPr>
            <a:r>
              <a:rPr dirty="0" sz="1900" spc="-45">
                <a:solidFill>
                  <a:srgbClr val="FFFFFF"/>
                </a:solidFill>
                <a:latin typeface="Verdana"/>
                <a:cs typeface="Verdana"/>
              </a:rPr>
              <a:t>saaadsd</a:t>
            </a:r>
            <a:endParaRPr sz="1900">
              <a:latin typeface="Verdana"/>
              <a:cs typeface="Verdana"/>
            </a:endParaRPr>
          </a:p>
          <a:p>
            <a:pPr marL="12700" marR="5080">
              <a:lnSpc>
                <a:spcPct val="114799"/>
              </a:lnSpc>
              <a:spcBef>
                <a:spcPts val="1600"/>
              </a:spcBef>
            </a:pPr>
            <a:r>
              <a:rPr dirty="0" sz="3050" spc="60" b="1">
                <a:latin typeface="Arial"/>
                <a:cs typeface="Arial"/>
              </a:rPr>
              <a:t>A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150" b="1">
                <a:latin typeface="Arial"/>
                <a:cs typeface="Arial"/>
              </a:rPr>
              <a:t>TYPE</a:t>
            </a:r>
            <a:r>
              <a:rPr dirty="0" sz="3050" spc="-140" b="1">
                <a:latin typeface="Arial"/>
                <a:cs typeface="Arial"/>
              </a:rPr>
              <a:t> </a:t>
            </a:r>
            <a:r>
              <a:rPr dirty="0" sz="3050" spc="-100" b="1">
                <a:latin typeface="Arial"/>
                <a:cs typeface="Arial"/>
              </a:rPr>
              <a:t>OF</a:t>
            </a:r>
            <a:r>
              <a:rPr dirty="0" sz="3050" spc="-140" b="1">
                <a:latin typeface="Arial"/>
                <a:cs typeface="Arial"/>
              </a:rPr>
              <a:t> </a:t>
            </a:r>
            <a:r>
              <a:rPr dirty="0" sz="3050" spc="-90" b="1">
                <a:latin typeface="Arial"/>
                <a:cs typeface="Arial"/>
              </a:rPr>
              <a:t>MALICIOUS</a:t>
            </a:r>
            <a:r>
              <a:rPr dirty="0" sz="3050" spc="-140" b="1">
                <a:latin typeface="Arial"/>
                <a:cs typeface="Arial"/>
              </a:rPr>
              <a:t> </a:t>
            </a:r>
            <a:r>
              <a:rPr dirty="0" sz="3050" spc="-35" b="1">
                <a:latin typeface="Arial"/>
                <a:cs typeface="Arial"/>
              </a:rPr>
              <a:t>MALWARE</a:t>
            </a:r>
            <a:r>
              <a:rPr dirty="0" sz="3050" spc="-140" b="1">
                <a:latin typeface="Arial"/>
                <a:cs typeface="Arial"/>
              </a:rPr>
              <a:t> </a:t>
            </a:r>
            <a:r>
              <a:rPr dirty="0" sz="3050" spc="-110" b="1">
                <a:latin typeface="Arial"/>
                <a:cs typeface="Arial"/>
              </a:rPr>
              <a:t>DESIGNED</a:t>
            </a:r>
            <a:r>
              <a:rPr dirty="0" sz="3050" spc="-140" b="1">
                <a:latin typeface="Arial"/>
                <a:cs typeface="Arial"/>
              </a:rPr>
              <a:t> </a:t>
            </a:r>
            <a:r>
              <a:rPr dirty="0" sz="3050" spc="-30" b="1">
                <a:latin typeface="Arial"/>
                <a:cs typeface="Arial"/>
              </a:rPr>
              <a:t>TO</a:t>
            </a:r>
            <a:r>
              <a:rPr dirty="0" sz="3050" spc="-140" b="1">
                <a:latin typeface="Arial"/>
                <a:cs typeface="Arial"/>
              </a:rPr>
              <a:t> </a:t>
            </a:r>
            <a:r>
              <a:rPr dirty="0" sz="3050" spc="-135" b="1">
                <a:latin typeface="Arial"/>
                <a:cs typeface="Arial"/>
              </a:rPr>
              <a:t>PENETRATE</a:t>
            </a:r>
            <a:r>
              <a:rPr dirty="0" sz="3050" spc="-140" b="1">
                <a:latin typeface="Arial"/>
                <a:cs typeface="Arial"/>
              </a:rPr>
              <a:t> </a:t>
            </a:r>
            <a:r>
              <a:rPr dirty="0" sz="3050" spc="-25" b="1">
                <a:latin typeface="Arial"/>
                <a:cs typeface="Arial"/>
              </a:rPr>
              <a:t>INTO</a:t>
            </a:r>
            <a:r>
              <a:rPr dirty="0" sz="3050" spc="-140" b="1">
                <a:latin typeface="Arial"/>
                <a:cs typeface="Arial"/>
              </a:rPr>
              <a:t> </a:t>
            </a:r>
            <a:r>
              <a:rPr dirty="0" sz="3050" spc="-80" b="1">
                <a:latin typeface="Arial"/>
                <a:cs typeface="Arial"/>
              </a:rPr>
              <a:t>THE</a:t>
            </a:r>
            <a:r>
              <a:rPr dirty="0" sz="3050" spc="-140" b="1">
                <a:latin typeface="Arial"/>
                <a:cs typeface="Arial"/>
              </a:rPr>
              <a:t> </a:t>
            </a:r>
            <a:r>
              <a:rPr dirty="0" sz="3050" spc="-145" b="1">
                <a:latin typeface="Arial"/>
                <a:cs typeface="Arial"/>
              </a:rPr>
              <a:t>SYSTEM </a:t>
            </a:r>
            <a:r>
              <a:rPr dirty="0" sz="3050" spc="-100" b="1">
                <a:latin typeface="Arial"/>
                <a:cs typeface="Arial"/>
              </a:rPr>
              <a:t>OF </a:t>
            </a:r>
            <a:r>
              <a:rPr dirty="0" sz="3050" spc="-830" b="1">
                <a:latin typeface="Arial"/>
                <a:cs typeface="Arial"/>
              </a:rPr>
              <a:t> </a:t>
            </a:r>
            <a:r>
              <a:rPr dirty="0" sz="3050" spc="35" b="1">
                <a:latin typeface="Arial"/>
                <a:cs typeface="Arial"/>
              </a:rPr>
              <a:t>AN</a:t>
            </a:r>
            <a:r>
              <a:rPr dirty="0" sz="3050" spc="-150" b="1">
                <a:latin typeface="Arial"/>
                <a:cs typeface="Arial"/>
              </a:rPr>
              <a:t> </a:t>
            </a:r>
            <a:r>
              <a:rPr dirty="0" sz="3050" spc="-65" b="1">
                <a:latin typeface="Arial"/>
                <a:cs typeface="Arial"/>
              </a:rPr>
              <a:t>ORGANIZATION,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12700" marR="82550" indent="97155">
              <a:lnSpc>
                <a:spcPct val="114799"/>
              </a:lnSpc>
            </a:pPr>
            <a:r>
              <a:rPr dirty="0" sz="3050" spc="-140" b="1">
                <a:latin typeface="Arial"/>
                <a:cs typeface="Arial"/>
              </a:rPr>
              <a:t>STEAL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70" b="1">
                <a:latin typeface="Arial"/>
                <a:cs typeface="Arial"/>
              </a:rPr>
              <a:t>ITS</a:t>
            </a:r>
            <a:r>
              <a:rPr dirty="0" sz="3050" spc="-140" b="1">
                <a:latin typeface="Arial"/>
                <a:cs typeface="Arial"/>
              </a:rPr>
              <a:t> </a:t>
            </a:r>
            <a:r>
              <a:rPr dirty="0" sz="3050" spc="-90" b="1">
                <a:latin typeface="Arial"/>
                <a:cs typeface="Arial"/>
              </a:rPr>
              <a:t>INTERNAL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55" b="1">
                <a:latin typeface="Arial"/>
                <a:cs typeface="Arial"/>
              </a:rPr>
              <a:t>INFORMATION</a:t>
            </a:r>
            <a:r>
              <a:rPr dirty="0" sz="3050" spc="-140" b="1">
                <a:latin typeface="Arial"/>
                <a:cs typeface="Arial"/>
              </a:rPr>
              <a:t> </a:t>
            </a:r>
            <a:r>
              <a:rPr dirty="0" sz="3050" spc="30" b="1">
                <a:latin typeface="Arial"/>
                <a:cs typeface="Arial"/>
              </a:rPr>
              <a:t>AND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135" b="1">
                <a:latin typeface="Arial"/>
                <a:cs typeface="Arial"/>
              </a:rPr>
              <a:t>ENCRYPT</a:t>
            </a:r>
            <a:r>
              <a:rPr dirty="0" sz="3050" spc="-140" b="1">
                <a:latin typeface="Arial"/>
                <a:cs typeface="Arial"/>
              </a:rPr>
              <a:t> </a:t>
            </a:r>
            <a:r>
              <a:rPr dirty="0" sz="3050" spc="-80" b="1">
                <a:latin typeface="Arial"/>
                <a:cs typeface="Arial"/>
              </a:rPr>
              <a:t>THE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180" b="1">
                <a:latin typeface="Arial"/>
                <a:cs typeface="Arial"/>
              </a:rPr>
              <a:t>FILES</a:t>
            </a:r>
            <a:r>
              <a:rPr dirty="0" sz="3050" spc="-140" b="1">
                <a:latin typeface="Arial"/>
                <a:cs typeface="Arial"/>
              </a:rPr>
              <a:t> </a:t>
            </a:r>
            <a:r>
              <a:rPr dirty="0" sz="3050" spc="-75" b="1">
                <a:latin typeface="Arial"/>
                <a:cs typeface="Arial"/>
              </a:rPr>
              <a:t>SO</a:t>
            </a:r>
            <a:r>
              <a:rPr dirty="0" sz="3050" spc="-145" b="1">
                <a:latin typeface="Arial"/>
                <a:cs typeface="Arial"/>
              </a:rPr>
              <a:t> </a:t>
            </a:r>
            <a:r>
              <a:rPr dirty="0" sz="3050" spc="-110" b="1">
                <a:latin typeface="Arial"/>
                <a:cs typeface="Arial"/>
              </a:rPr>
              <a:t>THEY</a:t>
            </a:r>
            <a:r>
              <a:rPr dirty="0" sz="3050" spc="-140" b="1">
                <a:latin typeface="Arial"/>
                <a:cs typeface="Arial"/>
              </a:rPr>
              <a:t> </a:t>
            </a:r>
            <a:r>
              <a:rPr dirty="0" sz="3050" spc="45" b="1">
                <a:latin typeface="Arial"/>
                <a:cs typeface="Arial"/>
              </a:rPr>
              <a:t>WON’T</a:t>
            </a:r>
            <a:r>
              <a:rPr dirty="0" sz="3050" spc="-140" b="1">
                <a:latin typeface="Arial"/>
                <a:cs typeface="Arial"/>
              </a:rPr>
              <a:t> </a:t>
            </a:r>
            <a:r>
              <a:rPr dirty="0" sz="3050" spc="-215" b="1">
                <a:latin typeface="Arial"/>
                <a:cs typeface="Arial"/>
              </a:rPr>
              <a:t>BE </a:t>
            </a:r>
            <a:r>
              <a:rPr dirty="0" sz="3050" spc="-835" b="1">
                <a:latin typeface="Arial"/>
                <a:cs typeface="Arial"/>
              </a:rPr>
              <a:t> </a:t>
            </a:r>
            <a:r>
              <a:rPr dirty="0" sz="3050" spc="-175" b="1">
                <a:latin typeface="Arial"/>
                <a:cs typeface="Arial"/>
              </a:rPr>
              <a:t>ACCESSIBLE</a:t>
            </a:r>
            <a:r>
              <a:rPr dirty="0" sz="3050" spc="-150" b="1">
                <a:latin typeface="Arial"/>
                <a:cs typeface="Arial"/>
              </a:rPr>
              <a:t> </a:t>
            </a:r>
            <a:r>
              <a:rPr dirty="0" sz="3050" spc="-105" b="1">
                <a:latin typeface="Arial"/>
                <a:cs typeface="Arial"/>
              </a:rPr>
              <a:t>ANYMORE.</a:t>
            </a:r>
            <a:endParaRPr sz="3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9448156"/>
            <a:ext cx="4055745" cy="5454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35">
                <a:latin typeface="Microsoft Sans Serif"/>
                <a:cs typeface="Microsoft Sans Serif"/>
              </a:rPr>
              <a:t>Information</a:t>
            </a:r>
            <a:r>
              <a:rPr dirty="0" sz="3000" spc="-100">
                <a:latin typeface="Microsoft Sans Serif"/>
                <a:cs typeface="Microsoft Sans Serif"/>
              </a:rPr>
              <a:t> </a:t>
            </a:r>
            <a:r>
              <a:rPr dirty="0" sz="3000">
                <a:latin typeface="Microsoft Sans Serif"/>
                <a:cs typeface="Microsoft Sans Serif"/>
              </a:rPr>
              <a:t>Technology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09392" y="9448156"/>
            <a:ext cx="3362960" cy="5454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-30">
                <a:latin typeface="Microsoft Sans Serif"/>
                <a:cs typeface="Microsoft Sans Serif"/>
              </a:rPr>
              <a:t>MIT</a:t>
            </a:r>
            <a:r>
              <a:rPr dirty="0" sz="3000" spc="-40">
                <a:latin typeface="Microsoft Sans Serif"/>
                <a:cs typeface="Microsoft Sans Serif"/>
              </a:rPr>
              <a:t> </a:t>
            </a:r>
            <a:r>
              <a:rPr dirty="0" sz="3000" spc="60">
                <a:latin typeface="Microsoft Sans Serif"/>
                <a:cs typeface="Microsoft Sans Serif"/>
              </a:rPr>
              <a:t>ADT</a:t>
            </a:r>
            <a:r>
              <a:rPr dirty="0" sz="3000" spc="-40">
                <a:latin typeface="Microsoft Sans Serif"/>
                <a:cs typeface="Microsoft Sans Serif"/>
              </a:rPr>
              <a:t> </a:t>
            </a:r>
            <a:r>
              <a:rPr dirty="0" sz="3000" spc="20">
                <a:latin typeface="Microsoft Sans Serif"/>
                <a:cs typeface="Microsoft Sans Serif"/>
              </a:rPr>
              <a:t>University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18288000" cy="10274300"/>
          </a:xfrm>
          <a:custGeom>
            <a:avLst/>
            <a:gdLst/>
            <a:ahLst/>
            <a:cxnLst/>
            <a:rect l="l" t="t" r="r" b="b"/>
            <a:pathLst>
              <a:path w="18288000" h="10274300">
                <a:moveTo>
                  <a:pt x="18287988" y="0"/>
                </a:moveTo>
                <a:lnTo>
                  <a:pt x="17477093" y="0"/>
                </a:lnTo>
                <a:lnTo>
                  <a:pt x="17477093" y="50800"/>
                </a:lnTo>
                <a:lnTo>
                  <a:pt x="17477093" y="927100"/>
                </a:lnTo>
                <a:lnTo>
                  <a:pt x="17477093" y="10223487"/>
                </a:lnTo>
                <a:lnTo>
                  <a:pt x="16608857" y="10223487"/>
                </a:lnTo>
                <a:lnTo>
                  <a:pt x="16608857" y="9347187"/>
                </a:lnTo>
                <a:lnTo>
                  <a:pt x="17477093" y="9347187"/>
                </a:lnTo>
                <a:lnTo>
                  <a:pt x="17477093" y="9283687"/>
                </a:lnTo>
                <a:lnTo>
                  <a:pt x="16608857" y="9283687"/>
                </a:lnTo>
                <a:lnTo>
                  <a:pt x="16608857" y="8420087"/>
                </a:lnTo>
                <a:lnTo>
                  <a:pt x="17477093" y="8420087"/>
                </a:lnTo>
                <a:lnTo>
                  <a:pt x="17477093" y="8356587"/>
                </a:lnTo>
                <a:lnTo>
                  <a:pt x="16608857" y="8356587"/>
                </a:lnTo>
                <a:lnTo>
                  <a:pt x="16608857" y="7492987"/>
                </a:lnTo>
                <a:lnTo>
                  <a:pt x="17477093" y="7492987"/>
                </a:lnTo>
                <a:lnTo>
                  <a:pt x="17477093" y="7429487"/>
                </a:lnTo>
                <a:lnTo>
                  <a:pt x="16608857" y="7429487"/>
                </a:lnTo>
                <a:lnTo>
                  <a:pt x="16608857" y="6565900"/>
                </a:lnTo>
                <a:lnTo>
                  <a:pt x="17477093" y="6565900"/>
                </a:lnTo>
                <a:lnTo>
                  <a:pt x="17477093" y="6502400"/>
                </a:lnTo>
                <a:lnTo>
                  <a:pt x="16608857" y="6502400"/>
                </a:lnTo>
                <a:lnTo>
                  <a:pt x="16608857" y="5638800"/>
                </a:lnTo>
                <a:lnTo>
                  <a:pt x="17477093" y="5638800"/>
                </a:lnTo>
                <a:lnTo>
                  <a:pt x="17477093" y="5575300"/>
                </a:lnTo>
                <a:lnTo>
                  <a:pt x="16608857" y="5575300"/>
                </a:lnTo>
                <a:lnTo>
                  <a:pt x="16608857" y="4699000"/>
                </a:lnTo>
                <a:lnTo>
                  <a:pt x="17477093" y="4699000"/>
                </a:lnTo>
                <a:lnTo>
                  <a:pt x="17477093" y="4635500"/>
                </a:lnTo>
                <a:lnTo>
                  <a:pt x="16608857" y="4635500"/>
                </a:lnTo>
                <a:lnTo>
                  <a:pt x="16608857" y="3771900"/>
                </a:lnTo>
                <a:lnTo>
                  <a:pt x="17477093" y="3771900"/>
                </a:lnTo>
                <a:lnTo>
                  <a:pt x="17477093" y="3708400"/>
                </a:lnTo>
                <a:lnTo>
                  <a:pt x="16608857" y="3708400"/>
                </a:lnTo>
                <a:lnTo>
                  <a:pt x="16608857" y="2844800"/>
                </a:lnTo>
                <a:lnTo>
                  <a:pt x="17477093" y="2844800"/>
                </a:lnTo>
                <a:lnTo>
                  <a:pt x="17477093" y="2781300"/>
                </a:lnTo>
                <a:lnTo>
                  <a:pt x="16608857" y="2781300"/>
                </a:lnTo>
                <a:lnTo>
                  <a:pt x="16608857" y="1917700"/>
                </a:lnTo>
                <a:lnTo>
                  <a:pt x="17477093" y="1917700"/>
                </a:lnTo>
                <a:lnTo>
                  <a:pt x="17477093" y="1854200"/>
                </a:lnTo>
                <a:lnTo>
                  <a:pt x="16608857" y="1854200"/>
                </a:lnTo>
                <a:lnTo>
                  <a:pt x="16608857" y="990600"/>
                </a:lnTo>
                <a:lnTo>
                  <a:pt x="17477093" y="990600"/>
                </a:lnTo>
                <a:lnTo>
                  <a:pt x="17477093" y="927100"/>
                </a:lnTo>
                <a:lnTo>
                  <a:pt x="16608857" y="927100"/>
                </a:lnTo>
                <a:lnTo>
                  <a:pt x="16608857" y="50800"/>
                </a:lnTo>
                <a:lnTo>
                  <a:pt x="17477093" y="50800"/>
                </a:lnTo>
                <a:lnTo>
                  <a:pt x="17477093" y="0"/>
                </a:lnTo>
                <a:lnTo>
                  <a:pt x="16547503" y="0"/>
                </a:lnTo>
                <a:lnTo>
                  <a:pt x="16547503" y="50800"/>
                </a:lnTo>
                <a:lnTo>
                  <a:pt x="16547503" y="927100"/>
                </a:lnTo>
                <a:lnTo>
                  <a:pt x="16547503" y="10223487"/>
                </a:lnTo>
                <a:lnTo>
                  <a:pt x="15679242" y="10223487"/>
                </a:lnTo>
                <a:lnTo>
                  <a:pt x="15679242" y="9347187"/>
                </a:lnTo>
                <a:lnTo>
                  <a:pt x="16547503" y="9347187"/>
                </a:lnTo>
                <a:lnTo>
                  <a:pt x="16547503" y="9283687"/>
                </a:lnTo>
                <a:lnTo>
                  <a:pt x="15679242" y="9283687"/>
                </a:lnTo>
                <a:lnTo>
                  <a:pt x="15679242" y="8420087"/>
                </a:lnTo>
                <a:lnTo>
                  <a:pt x="16547503" y="8420087"/>
                </a:lnTo>
                <a:lnTo>
                  <a:pt x="16547503" y="8356587"/>
                </a:lnTo>
                <a:lnTo>
                  <a:pt x="15679242" y="8356587"/>
                </a:lnTo>
                <a:lnTo>
                  <a:pt x="15679242" y="7492987"/>
                </a:lnTo>
                <a:lnTo>
                  <a:pt x="16547503" y="7492987"/>
                </a:lnTo>
                <a:lnTo>
                  <a:pt x="16547503" y="7429487"/>
                </a:lnTo>
                <a:lnTo>
                  <a:pt x="15679242" y="7429487"/>
                </a:lnTo>
                <a:lnTo>
                  <a:pt x="15679242" y="6565900"/>
                </a:lnTo>
                <a:lnTo>
                  <a:pt x="16547503" y="6565900"/>
                </a:lnTo>
                <a:lnTo>
                  <a:pt x="16547503" y="6502400"/>
                </a:lnTo>
                <a:lnTo>
                  <a:pt x="15679242" y="6502400"/>
                </a:lnTo>
                <a:lnTo>
                  <a:pt x="15679242" y="5638800"/>
                </a:lnTo>
                <a:lnTo>
                  <a:pt x="16547503" y="5638800"/>
                </a:lnTo>
                <a:lnTo>
                  <a:pt x="16547503" y="5575300"/>
                </a:lnTo>
                <a:lnTo>
                  <a:pt x="15679242" y="5575300"/>
                </a:lnTo>
                <a:lnTo>
                  <a:pt x="15679242" y="4699000"/>
                </a:lnTo>
                <a:lnTo>
                  <a:pt x="16547503" y="4699000"/>
                </a:lnTo>
                <a:lnTo>
                  <a:pt x="16547503" y="4635500"/>
                </a:lnTo>
                <a:lnTo>
                  <a:pt x="15679242" y="4635500"/>
                </a:lnTo>
                <a:lnTo>
                  <a:pt x="15679242" y="3771900"/>
                </a:lnTo>
                <a:lnTo>
                  <a:pt x="16547503" y="3771900"/>
                </a:lnTo>
                <a:lnTo>
                  <a:pt x="16547503" y="3708400"/>
                </a:lnTo>
                <a:lnTo>
                  <a:pt x="15679242" y="3708400"/>
                </a:lnTo>
                <a:lnTo>
                  <a:pt x="15679242" y="2844800"/>
                </a:lnTo>
                <a:lnTo>
                  <a:pt x="16547503" y="2844800"/>
                </a:lnTo>
                <a:lnTo>
                  <a:pt x="16547503" y="2781300"/>
                </a:lnTo>
                <a:lnTo>
                  <a:pt x="15679242" y="2781300"/>
                </a:lnTo>
                <a:lnTo>
                  <a:pt x="15679242" y="1917700"/>
                </a:lnTo>
                <a:lnTo>
                  <a:pt x="16547503" y="1917700"/>
                </a:lnTo>
                <a:lnTo>
                  <a:pt x="16547503" y="1854200"/>
                </a:lnTo>
                <a:lnTo>
                  <a:pt x="15679242" y="1854200"/>
                </a:lnTo>
                <a:lnTo>
                  <a:pt x="15679242" y="990600"/>
                </a:lnTo>
                <a:lnTo>
                  <a:pt x="16547503" y="990600"/>
                </a:lnTo>
                <a:lnTo>
                  <a:pt x="16547503" y="927100"/>
                </a:lnTo>
                <a:lnTo>
                  <a:pt x="15679242" y="927100"/>
                </a:lnTo>
                <a:lnTo>
                  <a:pt x="15679242" y="50800"/>
                </a:lnTo>
                <a:lnTo>
                  <a:pt x="16547503" y="50800"/>
                </a:lnTo>
                <a:lnTo>
                  <a:pt x="16547503" y="0"/>
                </a:lnTo>
                <a:lnTo>
                  <a:pt x="15617889" y="0"/>
                </a:lnTo>
                <a:lnTo>
                  <a:pt x="15617889" y="50800"/>
                </a:lnTo>
                <a:lnTo>
                  <a:pt x="15617889" y="927100"/>
                </a:lnTo>
                <a:lnTo>
                  <a:pt x="15617889" y="10223487"/>
                </a:lnTo>
                <a:lnTo>
                  <a:pt x="14749653" y="10223487"/>
                </a:lnTo>
                <a:lnTo>
                  <a:pt x="14749653" y="9347187"/>
                </a:lnTo>
                <a:lnTo>
                  <a:pt x="15617889" y="9347187"/>
                </a:lnTo>
                <a:lnTo>
                  <a:pt x="15617889" y="9283687"/>
                </a:lnTo>
                <a:lnTo>
                  <a:pt x="14749653" y="9283687"/>
                </a:lnTo>
                <a:lnTo>
                  <a:pt x="14749653" y="8420087"/>
                </a:lnTo>
                <a:lnTo>
                  <a:pt x="15617889" y="8420087"/>
                </a:lnTo>
                <a:lnTo>
                  <a:pt x="15617889" y="8356587"/>
                </a:lnTo>
                <a:lnTo>
                  <a:pt x="14749653" y="8356587"/>
                </a:lnTo>
                <a:lnTo>
                  <a:pt x="14749653" y="7492987"/>
                </a:lnTo>
                <a:lnTo>
                  <a:pt x="15617889" y="7492987"/>
                </a:lnTo>
                <a:lnTo>
                  <a:pt x="15617889" y="7429487"/>
                </a:lnTo>
                <a:lnTo>
                  <a:pt x="14749653" y="7429487"/>
                </a:lnTo>
                <a:lnTo>
                  <a:pt x="14749653" y="6565900"/>
                </a:lnTo>
                <a:lnTo>
                  <a:pt x="15617889" y="6565900"/>
                </a:lnTo>
                <a:lnTo>
                  <a:pt x="15617889" y="6502400"/>
                </a:lnTo>
                <a:lnTo>
                  <a:pt x="14749653" y="6502400"/>
                </a:lnTo>
                <a:lnTo>
                  <a:pt x="14749653" y="5638800"/>
                </a:lnTo>
                <a:lnTo>
                  <a:pt x="15617889" y="5638800"/>
                </a:lnTo>
                <a:lnTo>
                  <a:pt x="15617889" y="5575300"/>
                </a:lnTo>
                <a:lnTo>
                  <a:pt x="14749653" y="5575300"/>
                </a:lnTo>
                <a:lnTo>
                  <a:pt x="14749653" y="4699000"/>
                </a:lnTo>
                <a:lnTo>
                  <a:pt x="15617889" y="4699000"/>
                </a:lnTo>
                <a:lnTo>
                  <a:pt x="15617889" y="4635500"/>
                </a:lnTo>
                <a:lnTo>
                  <a:pt x="14749653" y="4635500"/>
                </a:lnTo>
                <a:lnTo>
                  <a:pt x="14749653" y="3771900"/>
                </a:lnTo>
                <a:lnTo>
                  <a:pt x="15617889" y="3771900"/>
                </a:lnTo>
                <a:lnTo>
                  <a:pt x="15617889" y="3708400"/>
                </a:lnTo>
                <a:lnTo>
                  <a:pt x="14749653" y="3708400"/>
                </a:lnTo>
                <a:lnTo>
                  <a:pt x="14749653" y="2844800"/>
                </a:lnTo>
                <a:lnTo>
                  <a:pt x="15617889" y="2844800"/>
                </a:lnTo>
                <a:lnTo>
                  <a:pt x="15617889" y="2781300"/>
                </a:lnTo>
                <a:lnTo>
                  <a:pt x="14749653" y="2781300"/>
                </a:lnTo>
                <a:lnTo>
                  <a:pt x="14749653" y="1917700"/>
                </a:lnTo>
                <a:lnTo>
                  <a:pt x="15617889" y="1917700"/>
                </a:lnTo>
                <a:lnTo>
                  <a:pt x="15617889" y="1854200"/>
                </a:lnTo>
                <a:lnTo>
                  <a:pt x="14749653" y="1854200"/>
                </a:lnTo>
                <a:lnTo>
                  <a:pt x="14749653" y="990600"/>
                </a:lnTo>
                <a:lnTo>
                  <a:pt x="15617889" y="990600"/>
                </a:lnTo>
                <a:lnTo>
                  <a:pt x="15617889" y="927100"/>
                </a:lnTo>
                <a:lnTo>
                  <a:pt x="14749653" y="927100"/>
                </a:lnTo>
                <a:lnTo>
                  <a:pt x="14749653" y="50800"/>
                </a:lnTo>
                <a:lnTo>
                  <a:pt x="15617889" y="50800"/>
                </a:lnTo>
                <a:lnTo>
                  <a:pt x="15617889" y="0"/>
                </a:lnTo>
                <a:lnTo>
                  <a:pt x="14688299" y="0"/>
                </a:lnTo>
                <a:lnTo>
                  <a:pt x="14688299" y="50800"/>
                </a:lnTo>
                <a:lnTo>
                  <a:pt x="14688299" y="927100"/>
                </a:lnTo>
                <a:lnTo>
                  <a:pt x="14688299" y="10223487"/>
                </a:lnTo>
                <a:lnTo>
                  <a:pt x="13820039" y="10223487"/>
                </a:lnTo>
                <a:lnTo>
                  <a:pt x="13820039" y="9347187"/>
                </a:lnTo>
                <a:lnTo>
                  <a:pt x="14688299" y="9347187"/>
                </a:lnTo>
                <a:lnTo>
                  <a:pt x="14688299" y="9283687"/>
                </a:lnTo>
                <a:lnTo>
                  <a:pt x="13820039" y="9283687"/>
                </a:lnTo>
                <a:lnTo>
                  <a:pt x="13820039" y="8420087"/>
                </a:lnTo>
                <a:lnTo>
                  <a:pt x="14688299" y="8420087"/>
                </a:lnTo>
                <a:lnTo>
                  <a:pt x="14688299" y="8356587"/>
                </a:lnTo>
                <a:lnTo>
                  <a:pt x="13820039" y="8356587"/>
                </a:lnTo>
                <a:lnTo>
                  <a:pt x="13820039" y="7492987"/>
                </a:lnTo>
                <a:lnTo>
                  <a:pt x="14688299" y="7492987"/>
                </a:lnTo>
                <a:lnTo>
                  <a:pt x="14688299" y="7429487"/>
                </a:lnTo>
                <a:lnTo>
                  <a:pt x="13820039" y="7429487"/>
                </a:lnTo>
                <a:lnTo>
                  <a:pt x="13820039" y="6565900"/>
                </a:lnTo>
                <a:lnTo>
                  <a:pt x="14688299" y="6565900"/>
                </a:lnTo>
                <a:lnTo>
                  <a:pt x="14688299" y="6502400"/>
                </a:lnTo>
                <a:lnTo>
                  <a:pt x="13820039" y="6502400"/>
                </a:lnTo>
                <a:lnTo>
                  <a:pt x="13820039" y="5638800"/>
                </a:lnTo>
                <a:lnTo>
                  <a:pt x="14688299" y="5638800"/>
                </a:lnTo>
                <a:lnTo>
                  <a:pt x="14688299" y="5575300"/>
                </a:lnTo>
                <a:lnTo>
                  <a:pt x="13820039" y="5575300"/>
                </a:lnTo>
                <a:lnTo>
                  <a:pt x="13820039" y="4699000"/>
                </a:lnTo>
                <a:lnTo>
                  <a:pt x="14688299" y="4699000"/>
                </a:lnTo>
                <a:lnTo>
                  <a:pt x="14688299" y="4635500"/>
                </a:lnTo>
                <a:lnTo>
                  <a:pt x="13820039" y="4635500"/>
                </a:lnTo>
                <a:lnTo>
                  <a:pt x="13820039" y="3771900"/>
                </a:lnTo>
                <a:lnTo>
                  <a:pt x="14688299" y="3771900"/>
                </a:lnTo>
                <a:lnTo>
                  <a:pt x="14688299" y="3708400"/>
                </a:lnTo>
                <a:lnTo>
                  <a:pt x="13820039" y="3708400"/>
                </a:lnTo>
                <a:lnTo>
                  <a:pt x="13820039" y="2844800"/>
                </a:lnTo>
                <a:lnTo>
                  <a:pt x="14688299" y="2844800"/>
                </a:lnTo>
                <a:lnTo>
                  <a:pt x="14688299" y="2781300"/>
                </a:lnTo>
                <a:lnTo>
                  <a:pt x="13820039" y="2781300"/>
                </a:lnTo>
                <a:lnTo>
                  <a:pt x="13820039" y="1917700"/>
                </a:lnTo>
                <a:lnTo>
                  <a:pt x="14688299" y="1917700"/>
                </a:lnTo>
                <a:lnTo>
                  <a:pt x="14688299" y="1854200"/>
                </a:lnTo>
                <a:lnTo>
                  <a:pt x="13820039" y="1854200"/>
                </a:lnTo>
                <a:lnTo>
                  <a:pt x="13820039" y="990600"/>
                </a:lnTo>
                <a:lnTo>
                  <a:pt x="14688299" y="990600"/>
                </a:lnTo>
                <a:lnTo>
                  <a:pt x="14688299" y="927100"/>
                </a:lnTo>
                <a:lnTo>
                  <a:pt x="13820039" y="927100"/>
                </a:lnTo>
                <a:lnTo>
                  <a:pt x="13820039" y="50800"/>
                </a:lnTo>
                <a:lnTo>
                  <a:pt x="14688299" y="50800"/>
                </a:lnTo>
                <a:lnTo>
                  <a:pt x="14688299" y="0"/>
                </a:lnTo>
                <a:lnTo>
                  <a:pt x="13758685" y="0"/>
                </a:lnTo>
                <a:lnTo>
                  <a:pt x="13758685" y="50800"/>
                </a:lnTo>
                <a:lnTo>
                  <a:pt x="13758685" y="927100"/>
                </a:lnTo>
                <a:lnTo>
                  <a:pt x="13758685" y="10223487"/>
                </a:lnTo>
                <a:lnTo>
                  <a:pt x="12890424" y="10223487"/>
                </a:lnTo>
                <a:lnTo>
                  <a:pt x="12890424" y="9347187"/>
                </a:lnTo>
                <a:lnTo>
                  <a:pt x="13758685" y="9347187"/>
                </a:lnTo>
                <a:lnTo>
                  <a:pt x="13758685" y="9283687"/>
                </a:lnTo>
                <a:lnTo>
                  <a:pt x="12890424" y="9283687"/>
                </a:lnTo>
                <a:lnTo>
                  <a:pt x="12890424" y="8420087"/>
                </a:lnTo>
                <a:lnTo>
                  <a:pt x="13758685" y="8420087"/>
                </a:lnTo>
                <a:lnTo>
                  <a:pt x="13758685" y="8356587"/>
                </a:lnTo>
                <a:lnTo>
                  <a:pt x="12890424" y="8356587"/>
                </a:lnTo>
                <a:lnTo>
                  <a:pt x="12890424" y="7492987"/>
                </a:lnTo>
                <a:lnTo>
                  <a:pt x="13758685" y="7492987"/>
                </a:lnTo>
                <a:lnTo>
                  <a:pt x="13758685" y="7429487"/>
                </a:lnTo>
                <a:lnTo>
                  <a:pt x="12890424" y="7429487"/>
                </a:lnTo>
                <a:lnTo>
                  <a:pt x="12890424" y="6565900"/>
                </a:lnTo>
                <a:lnTo>
                  <a:pt x="13758685" y="6565900"/>
                </a:lnTo>
                <a:lnTo>
                  <a:pt x="13758685" y="6502400"/>
                </a:lnTo>
                <a:lnTo>
                  <a:pt x="12890424" y="6502400"/>
                </a:lnTo>
                <a:lnTo>
                  <a:pt x="12890424" y="5638800"/>
                </a:lnTo>
                <a:lnTo>
                  <a:pt x="13758685" y="5638800"/>
                </a:lnTo>
                <a:lnTo>
                  <a:pt x="13758685" y="5575300"/>
                </a:lnTo>
                <a:lnTo>
                  <a:pt x="12890424" y="5575300"/>
                </a:lnTo>
                <a:lnTo>
                  <a:pt x="12890424" y="4699000"/>
                </a:lnTo>
                <a:lnTo>
                  <a:pt x="13758685" y="4699000"/>
                </a:lnTo>
                <a:lnTo>
                  <a:pt x="13758685" y="4635500"/>
                </a:lnTo>
                <a:lnTo>
                  <a:pt x="12890424" y="4635500"/>
                </a:lnTo>
                <a:lnTo>
                  <a:pt x="12890424" y="3771900"/>
                </a:lnTo>
                <a:lnTo>
                  <a:pt x="13758685" y="3771900"/>
                </a:lnTo>
                <a:lnTo>
                  <a:pt x="13758685" y="3708400"/>
                </a:lnTo>
                <a:lnTo>
                  <a:pt x="12890424" y="3708400"/>
                </a:lnTo>
                <a:lnTo>
                  <a:pt x="12890424" y="2844800"/>
                </a:lnTo>
                <a:lnTo>
                  <a:pt x="13758685" y="2844800"/>
                </a:lnTo>
                <a:lnTo>
                  <a:pt x="13758685" y="2781300"/>
                </a:lnTo>
                <a:lnTo>
                  <a:pt x="12890424" y="2781300"/>
                </a:lnTo>
                <a:lnTo>
                  <a:pt x="12890424" y="1917700"/>
                </a:lnTo>
                <a:lnTo>
                  <a:pt x="13758685" y="1917700"/>
                </a:lnTo>
                <a:lnTo>
                  <a:pt x="13758685" y="1854200"/>
                </a:lnTo>
                <a:lnTo>
                  <a:pt x="12890424" y="1854200"/>
                </a:lnTo>
                <a:lnTo>
                  <a:pt x="12890424" y="990600"/>
                </a:lnTo>
                <a:lnTo>
                  <a:pt x="13758685" y="990600"/>
                </a:lnTo>
                <a:lnTo>
                  <a:pt x="13758685" y="927100"/>
                </a:lnTo>
                <a:lnTo>
                  <a:pt x="12890424" y="927100"/>
                </a:lnTo>
                <a:lnTo>
                  <a:pt x="12890424" y="50800"/>
                </a:lnTo>
                <a:lnTo>
                  <a:pt x="13758685" y="50800"/>
                </a:lnTo>
                <a:lnTo>
                  <a:pt x="13758685" y="0"/>
                </a:lnTo>
                <a:lnTo>
                  <a:pt x="12829083" y="0"/>
                </a:lnTo>
                <a:lnTo>
                  <a:pt x="12829083" y="5638800"/>
                </a:lnTo>
                <a:lnTo>
                  <a:pt x="12829083" y="6502400"/>
                </a:lnTo>
                <a:lnTo>
                  <a:pt x="12829083" y="10223487"/>
                </a:lnTo>
                <a:lnTo>
                  <a:pt x="11960835" y="10223487"/>
                </a:lnTo>
                <a:lnTo>
                  <a:pt x="11960835" y="9347187"/>
                </a:lnTo>
                <a:lnTo>
                  <a:pt x="12829083" y="9347187"/>
                </a:lnTo>
                <a:lnTo>
                  <a:pt x="12829083" y="9283687"/>
                </a:lnTo>
                <a:lnTo>
                  <a:pt x="11960835" y="9283687"/>
                </a:lnTo>
                <a:lnTo>
                  <a:pt x="11960835" y="8420087"/>
                </a:lnTo>
                <a:lnTo>
                  <a:pt x="12829083" y="8420087"/>
                </a:lnTo>
                <a:lnTo>
                  <a:pt x="12829083" y="7429487"/>
                </a:lnTo>
                <a:lnTo>
                  <a:pt x="12829070" y="7492987"/>
                </a:lnTo>
                <a:lnTo>
                  <a:pt x="12829070" y="8356587"/>
                </a:lnTo>
                <a:lnTo>
                  <a:pt x="11960809" y="8356587"/>
                </a:lnTo>
                <a:lnTo>
                  <a:pt x="11960809" y="7492987"/>
                </a:lnTo>
                <a:lnTo>
                  <a:pt x="12829070" y="7492987"/>
                </a:lnTo>
                <a:lnTo>
                  <a:pt x="12829070" y="7429487"/>
                </a:lnTo>
                <a:lnTo>
                  <a:pt x="11960835" y="7429487"/>
                </a:lnTo>
                <a:lnTo>
                  <a:pt x="11960835" y="6565900"/>
                </a:lnTo>
                <a:lnTo>
                  <a:pt x="12829083" y="6565900"/>
                </a:lnTo>
                <a:lnTo>
                  <a:pt x="12829083" y="6502400"/>
                </a:lnTo>
                <a:lnTo>
                  <a:pt x="11960835" y="6502400"/>
                </a:lnTo>
                <a:lnTo>
                  <a:pt x="11960835" y="5638800"/>
                </a:lnTo>
                <a:lnTo>
                  <a:pt x="12829083" y="5638800"/>
                </a:lnTo>
                <a:lnTo>
                  <a:pt x="12829083" y="0"/>
                </a:lnTo>
                <a:lnTo>
                  <a:pt x="12829070" y="50800"/>
                </a:lnTo>
                <a:lnTo>
                  <a:pt x="12829070" y="927100"/>
                </a:lnTo>
                <a:lnTo>
                  <a:pt x="12829070" y="5575300"/>
                </a:lnTo>
                <a:lnTo>
                  <a:pt x="11960809" y="5575300"/>
                </a:lnTo>
                <a:lnTo>
                  <a:pt x="11960809" y="4699000"/>
                </a:lnTo>
                <a:lnTo>
                  <a:pt x="12829070" y="4699000"/>
                </a:lnTo>
                <a:lnTo>
                  <a:pt x="12829070" y="4635500"/>
                </a:lnTo>
                <a:lnTo>
                  <a:pt x="11960809" y="4635500"/>
                </a:lnTo>
                <a:lnTo>
                  <a:pt x="11960809" y="3771900"/>
                </a:lnTo>
                <a:lnTo>
                  <a:pt x="12829070" y="3771900"/>
                </a:lnTo>
                <a:lnTo>
                  <a:pt x="12829070" y="3708400"/>
                </a:lnTo>
                <a:lnTo>
                  <a:pt x="11960809" y="3708400"/>
                </a:lnTo>
                <a:lnTo>
                  <a:pt x="11960809" y="2844800"/>
                </a:lnTo>
                <a:lnTo>
                  <a:pt x="12829070" y="2844800"/>
                </a:lnTo>
                <a:lnTo>
                  <a:pt x="12829070" y="2781300"/>
                </a:lnTo>
                <a:lnTo>
                  <a:pt x="11960809" y="2781300"/>
                </a:lnTo>
                <a:lnTo>
                  <a:pt x="11960809" y="1917700"/>
                </a:lnTo>
                <a:lnTo>
                  <a:pt x="12829070" y="1917700"/>
                </a:lnTo>
                <a:lnTo>
                  <a:pt x="12829070" y="1854200"/>
                </a:lnTo>
                <a:lnTo>
                  <a:pt x="11960809" y="1854200"/>
                </a:lnTo>
                <a:lnTo>
                  <a:pt x="11960809" y="990600"/>
                </a:lnTo>
                <a:lnTo>
                  <a:pt x="12829070" y="990600"/>
                </a:lnTo>
                <a:lnTo>
                  <a:pt x="12829070" y="927100"/>
                </a:lnTo>
                <a:lnTo>
                  <a:pt x="11960809" y="927100"/>
                </a:lnTo>
                <a:lnTo>
                  <a:pt x="11960809" y="50800"/>
                </a:lnTo>
                <a:lnTo>
                  <a:pt x="12829070" y="50800"/>
                </a:lnTo>
                <a:lnTo>
                  <a:pt x="12829070" y="0"/>
                </a:lnTo>
                <a:lnTo>
                  <a:pt x="11899481" y="0"/>
                </a:lnTo>
                <a:lnTo>
                  <a:pt x="11899481" y="50800"/>
                </a:lnTo>
                <a:lnTo>
                  <a:pt x="11899481" y="927100"/>
                </a:lnTo>
                <a:lnTo>
                  <a:pt x="11899481" y="10223487"/>
                </a:lnTo>
                <a:lnTo>
                  <a:pt x="11031220" y="10223487"/>
                </a:lnTo>
                <a:lnTo>
                  <a:pt x="11031220" y="9347187"/>
                </a:lnTo>
                <a:lnTo>
                  <a:pt x="11899481" y="9347187"/>
                </a:lnTo>
                <a:lnTo>
                  <a:pt x="11899481" y="9283687"/>
                </a:lnTo>
                <a:lnTo>
                  <a:pt x="11031220" y="9283687"/>
                </a:lnTo>
                <a:lnTo>
                  <a:pt x="11031220" y="8420087"/>
                </a:lnTo>
                <a:lnTo>
                  <a:pt x="11899481" y="8420087"/>
                </a:lnTo>
                <a:lnTo>
                  <a:pt x="11899481" y="8356587"/>
                </a:lnTo>
                <a:lnTo>
                  <a:pt x="11031220" y="8356587"/>
                </a:lnTo>
                <a:lnTo>
                  <a:pt x="11031220" y="7492987"/>
                </a:lnTo>
                <a:lnTo>
                  <a:pt x="11899481" y="7492987"/>
                </a:lnTo>
                <a:lnTo>
                  <a:pt x="11899481" y="7429487"/>
                </a:lnTo>
                <a:lnTo>
                  <a:pt x="11031220" y="7429487"/>
                </a:lnTo>
                <a:lnTo>
                  <a:pt x="11031220" y="6565900"/>
                </a:lnTo>
                <a:lnTo>
                  <a:pt x="11899481" y="6565900"/>
                </a:lnTo>
                <a:lnTo>
                  <a:pt x="11899481" y="6502400"/>
                </a:lnTo>
                <a:lnTo>
                  <a:pt x="11031220" y="6502400"/>
                </a:lnTo>
                <a:lnTo>
                  <a:pt x="11031220" y="5638800"/>
                </a:lnTo>
                <a:lnTo>
                  <a:pt x="11899481" y="5638800"/>
                </a:lnTo>
                <a:lnTo>
                  <a:pt x="11899481" y="5575300"/>
                </a:lnTo>
                <a:lnTo>
                  <a:pt x="11031220" y="5575300"/>
                </a:lnTo>
                <a:lnTo>
                  <a:pt x="11031220" y="4699000"/>
                </a:lnTo>
                <a:lnTo>
                  <a:pt x="11899481" y="4699000"/>
                </a:lnTo>
                <a:lnTo>
                  <a:pt x="11899481" y="4635500"/>
                </a:lnTo>
                <a:lnTo>
                  <a:pt x="11031220" y="4635500"/>
                </a:lnTo>
                <a:lnTo>
                  <a:pt x="11031220" y="3771900"/>
                </a:lnTo>
                <a:lnTo>
                  <a:pt x="11899481" y="3771900"/>
                </a:lnTo>
                <a:lnTo>
                  <a:pt x="11899481" y="3708400"/>
                </a:lnTo>
                <a:lnTo>
                  <a:pt x="11031220" y="3708400"/>
                </a:lnTo>
                <a:lnTo>
                  <a:pt x="11031220" y="2844800"/>
                </a:lnTo>
                <a:lnTo>
                  <a:pt x="11899481" y="2844800"/>
                </a:lnTo>
                <a:lnTo>
                  <a:pt x="11899481" y="2781300"/>
                </a:lnTo>
                <a:lnTo>
                  <a:pt x="11031220" y="2781300"/>
                </a:lnTo>
                <a:lnTo>
                  <a:pt x="11031220" y="1917700"/>
                </a:lnTo>
                <a:lnTo>
                  <a:pt x="11899481" y="1917700"/>
                </a:lnTo>
                <a:lnTo>
                  <a:pt x="11899481" y="1854200"/>
                </a:lnTo>
                <a:lnTo>
                  <a:pt x="11031220" y="1854200"/>
                </a:lnTo>
                <a:lnTo>
                  <a:pt x="11031220" y="990600"/>
                </a:lnTo>
                <a:lnTo>
                  <a:pt x="11899481" y="990600"/>
                </a:lnTo>
                <a:lnTo>
                  <a:pt x="11899481" y="927100"/>
                </a:lnTo>
                <a:lnTo>
                  <a:pt x="11031220" y="927100"/>
                </a:lnTo>
                <a:lnTo>
                  <a:pt x="11031220" y="50800"/>
                </a:lnTo>
                <a:lnTo>
                  <a:pt x="11899481" y="50800"/>
                </a:lnTo>
                <a:lnTo>
                  <a:pt x="11899481" y="0"/>
                </a:lnTo>
                <a:lnTo>
                  <a:pt x="10969879" y="0"/>
                </a:lnTo>
                <a:lnTo>
                  <a:pt x="10969879" y="50800"/>
                </a:lnTo>
                <a:lnTo>
                  <a:pt x="10969879" y="927100"/>
                </a:lnTo>
                <a:lnTo>
                  <a:pt x="10969879" y="9283687"/>
                </a:lnTo>
                <a:lnTo>
                  <a:pt x="10969866" y="9347187"/>
                </a:lnTo>
                <a:lnTo>
                  <a:pt x="10969866" y="10223487"/>
                </a:lnTo>
                <a:lnTo>
                  <a:pt x="10101618" y="10223487"/>
                </a:lnTo>
                <a:lnTo>
                  <a:pt x="10101618" y="9347187"/>
                </a:lnTo>
                <a:lnTo>
                  <a:pt x="10969866" y="9347187"/>
                </a:lnTo>
                <a:lnTo>
                  <a:pt x="10969866" y="9283687"/>
                </a:lnTo>
                <a:lnTo>
                  <a:pt x="10101618" y="9283687"/>
                </a:lnTo>
                <a:lnTo>
                  <a:pt x="10101618" y="8420087"/>
                </a:lnTo>
                <a:lnTo>
                  <a:pt x="10969879" y="8420087"/>
                </a:lnTo>
                <a:lnTo>
                  <a:pt x="10969879" y="8356587"/>
                </a:lnTo>
                <a:lnTo>
                  <a:pt x="10101618" y="8356587"/>
                </a:lnTo>
                <a:lnTo>
                  <a:pt x="10101618" y="7492987"/>
                </a:lnTo>
                <a:lnTo>
                  <a:pt x="10969879" y="7492987"/>
                </a:lnTo>
                <a:lnTo>
                  <a:pt x="10969879" y="3708400"/>
                </a:lnTo>
                <a:lnTo>
                  <a:pt x="10969866" y="3771900"/>
                </a:lnTo>
                <a:lnTo>
                  <a:pt x="10969866" y="4635500"/>
                </a:lnTo>
                <a:lnTo>
                  <a:pt x="10969866" y="7429487"/>
                </a:lnTo>
                <a:lnTo>
                  <a:pt x="10101618" y="7429487"/>
                </a:lnTo>
                <a:lnTo>
                  <a:pt x="10101618" y="6565900"/>
                </a:lnTo>
                <a:lnTo>
                  <a:pt x="10969866" y="6565900"/>
                </a:lnTo>
                <a:lnTo>
                  <a:pt x="10969866" y="6502400"/>
                </a:lnTo>
                <a:lnTo>
                  <a:pt x="10101618" y="6502400"/>
                </a:lnTo>
                <a:lnTo>
                  <a:pt x="10101618" y="5638800"/>
                </a:lnTo>
                <a:lnTo>
                  <a:pt x="10969866" y="5638800"/>
                </a:lnTo>
                <a:lnTo>
                  <a:pt x="10969866" y="5575300"/>
                </a:lnTo>
                <a:lnTo>
                  <a:pt x="10101618" y="5575300"/>
                </a:lnTo>
                <a:lnTo>
                  <a:pt x="10101618" y="4699000"/>
                </a:lnTo>
                <a:lnTo>
                  <a:pt x="10969866" y="4699000"/>
                </a:lnTo>
                <a:lnTo>
                  <a:pt x="10969866" y="4635500"/>
                </a:lnTo>
                <a:lnTo>
                  <a:pt x="10101618" y="4635500"/>
                </a:lnTo>
                <a:lnTo>
                  <a:pt x="10101618" y="3771900"/>
                </a:lnTo>
                <a:lnTo>
                  <a:pt x="10969866" y="3771900"/>
                </a:lnTo>
                <a:lnTo>
                  <a:pt x="10969866" y="3708400"/>
                </a:lnTo>
                <a:lnTo>
                  <a:pt x="10101618" y="3708400"/>
                </a:lnTo>
                <a:lnTo>
                  <a:pt x="10101618" y="2844800"/>
                </a:lnTo>
                <a:lnTo>
                  <a:pt x="10969879" y="2844800"/>
                </a:lnTo>
                <a:lnTo>
                  <a:pt x="10969879" y="2781300"/>
                </a:lnTo>
                <a:lnTo>
                  <a:pt x="10101618" y="2781300"/>
                </a:lnTo>
                <a:lnTo>
                  <a:pt x="10101618" y="1917700"/>
                </a:lnTo>
                <a:lnTo>
                  <a:pt x="10969879" y="1917700"/>
                </a:lnTo>
                <a:lnTo>
                  <a:pt x="10969879" y="927100"/>
                </a:lnTo>
                <a:lnTo>
                  <a:pt x="10969866" y="990600"/>
                </a:lnTo>
                <a:lnTo>
                  <a:pt x="10969866" y="1854200"/>
                </a:lnTo>
                <a:lnTo>
                  <a:pt x="10101618" y="1854200"/>
                </a:lnTo>
                <a:lnTo>
                  <a:pt x="10101618" y="990600"/>
                </a:lnTo>
                <a:lnTo>
                  <a:pt x="10969866" y="990600"/>
                </a:lnTo>
                <a:lnTo>
                  <a:pt x="10969866" y="927100"/>
                </a:lnTo>
                <a:lnTo>
                  <a:pt x="10101618" y="927100"/>
                </a:lnTo>
                <a:lnTo>
                  <a:pt x="10101618" y="50800"/>
                </a:lnTo>
                <a:lnTo>
                  <a:pt x="10969879" y="50800"/>
                </a:lnTo>
                <a:lnTo>
                  <a:pt x="10969879" y="0"/>
                </a:lnTo>
                <a:lnTo>
                  <a:pt x="10040264" y="0"/>
                </a:lnTo>
                <a:lnTo>
                  <a:pt x="10040264" y="50800"/>
                </a:lnTo>
                <a:lnTo>
                  <a:pt x="10040264" y="927100"/>
                </a:lnTo>
                <a:lnTo>
                  <a:pt x="10040264" y="10223487"/>
                </a:lnTo>
                <a:lnTo>
                  <a:pt x="9177325" y="10223487"/>
                </a:lnTo>
                <a:lnTo>
                  <a:pt x="9177325" y="9347187"/>
                </a:lnTo>
                <a:lnTo>
                  <a:pt x="10040264" y="9347187"/>
                </a:lnTo>
                <a:lnTo>
                  <a:pt x="10040264" y="9283687"/>
                </a:lnTo>
                <a:lnTo>
                  <a:pt x="9177325" y="9283687"/>
                </a:lnTo>
                <a:lnTo>
                  <a:pt x="9177325" y="8420087"/>
                </a:lnTo>
                <a:lnTo>
                  <a:pt x="10040264" y="8420087"/>
                </a:lnTo>
                <a:lnTo>
                  <a:pt x="10040264" y="8356587"/>
                </a:lnTo>
                <a:lnTo>
                  <a:pt x="9177325" y="8356587"/>
                </a:lnTo>
                <a:lnTo>
                  <a:pt x="9177325" y="7492987"/>
                </a:lnTo>
                <a:lnTo>
                  <a:pt x="10040264" y="7492987"/>
                </a:lnTo>
                <a:lnTo>
                  <a:pt x="10040264" y="7429487"/>
                </a:lnTo>
                <a:lnTo>
                  <a:pt x="9177325" y="7429487"/>
                </a:lnTo>
                <a:lnTo>
                  <a:pt x="9177325" y="6565900"/>
                </a:lnTo>
                <a:lnTo>
                  <a:pt x="10040264" y="6565900"/>
                </a:lnTo>
                <a:lnTo>
                  <a:pt x="10040264" y="6502400"/>
                </a:lnTo>
                <a:lnTo>
                  <a:pt x="9177325" y="6502400"/>
                </a:lnTo>
                <a:lnTo>
                  <a:pt x="9177325" y="5638800"/>
                </a:lnTo>
                <a:lnTo>
                  <a:pt x="10040264" y="5638800"/>
                </a:lnTo>
                <a:lnTo>
                  <a:pt x="10040264" y="5575300"/>
                </a:lnTo>
                <a:lnTo>
                  <a:pt x="9177325" y="5575300"/>
                </a:lnTo>
                <a:lnTo>
                  <a:pt x="9177325" y="4699000"/>
                </a:lnTo>
                <a:lnTo>
                  <a:pt x="10040264" y="4699000"/>
                </a:lnTo>
                <a:lnTo>
                  <a:pt x="10040264" y="4635500"/>
                </a:lnTo>
                <a:lnTo>
                  <a:pt x="9177325" y="4635500"/>
                </a:lnTo>
                <a:lnTo>
                  <a:pt x="9177325" y="3771900"/>
                </a:lnTo>
                <a:lnTo>
                  <a:pt x="10040264" y="3771900"/>
                </a:lnTo>
                <a:lnTo>
                  <a:pt x="10040264" y="3708400"/>
                </a:lnTo>
                <a:lnTo>
                  <a:pt x="9177325" y="3708400"/>
                </a:lnTo>
                <a:lnTo>
                  <a:pt x="9177325" y="2844800"/>
                </a:lnTo>
                <a:lnTo>
                  <a:pt x="10040264" y="2844800"/>
                </a:lnTo>
                <a:lnTo>
                  <a:pt x="10040264" y="2781300"/>
                </a:lnTo>
                <a:lnTo>
                  <a:pt x="9177325" y="2781300"/>
                </a:lnTo>
                <a:lnTo>
                  <a:pt x="9177325" y="1917700"/>
                </a:lnTo>
                <a:lnTo>
                  <a:pt x="10040264" y="1917700"/>
                </a:lnTo>
                <a:lnTo>
                  <a:pt x="10040264" y="1854200"/>
                </a:lnTo>
                <a:lnTo>
                  <a:pt x="9177325" y="1854200"/>
                </a:lnTo>
                <a:lnTo>
                  <a:pt x="9177325" y="990600"/>
                </a:lnTo>
                <a:lnTo>
                  <a:pt x="10040264" y="990600"/>
                </a:lnTo>
                <a:lnTo>
                  <a:pt x="10040264" y="927100"/>
                </a:lnTo>
                <a:lnTo>
                  <a:pt x="9177325" y="927100"/>
                </a:lnTo>
                <a:lnTo>
                  <a:pt x="9177325" y="50800"/>
                </a:lnTo>
                <a:lnTo>
                  <a:pt x="10040264" y="50800"/>
                </a:lnTo>
                <a:lnTo>
                  <a:pt x="10040264" y="0"/>
                </a:lnTo>
                <a:lnTo>
                  <a:pt x="9168346" y="0"/>
                </a:lnTo>
                <a:lnTo>
                  <a:pt x="9119641" y="0"/>
                </a:lnTo>
                <a:lnTo>
                  <a:pt x="9110650" y="0"/>
                </a:lnTo>
                <a:lnTo>
                  <a:pt x="9110650" y="50800"/>
                </a:lnTo>
                <a:lnTo>
                  <a:pt x="9110650" y="10223487"/>
                </a:lnTo>
                <a:lnTo>
                  <a:pt x="8247735" y="10223487"/>
                </a:lnTo>
                <a:lnTo>
                  <a:pt x="8247735" y="9347187"/>
                </a:lnTo>
                <a:lnTo>
                  <a:pt x="9110650" y="9347187"/>
                </a:lnTo>
                <a:lnTo>
                  <a:pt x="9110650" y="9283687"/>
                </a:lnTo>
                <a:lnTo>
                  <a:pt x="8247735" y="9283687"/>
                </a:lnTo>
                <a:lnTo>
                  <a:pt x="8247735" y="8420087"/>
                </a:lnTo>
                <a:lnTo>
                  <a:pt x="9110650" y="8420087"/>
                </a:lnTo>
                <a:lnTo>
                  <a:pt x="9110650" y="8356587"/>
                </a:lnTo>
                <a:lnTo>
                  <a:pt x="8247735" y="8356587"/>
                </a:lnTo>
                <a:lnTo>
                  <a:pt x="8247735" y="7492987"/>
                </a:lnTo>
                <a:lnTo>
                  <a:pt x="9110650" y="7492987"/>
                </a:lnTo>
                <a:lnTo>
                  <a:pt x="9110650" y="7429487"/>
                </a:lnTo>
                <a:lnTo>
                  <a:pt x="8247735" y="7429487"/>
                </a:lnTo>
                <a:lnTo>
                  <a:pt x="8247735" y="6565900"/>
                </a:lnTo>
                <a:lnTo>
                  <a:pt x="9110650" y="6565900"/>
                </a:lnTo>
                <a:lnTo>
                  <a:pt x="9110650" y="6502400"/>
                </a:lnTo>
                <a:lnTo>
                  <a:pt x="8247735" y="6502400"/>
                </a:lnTo>
                <a:lnTo>
                  <a:pt x="8247735" y="5638800"/>
                </a:lnTo>
                <a:lnTo>
                  <a:pt x="9110650" y="5638800"/>
                </a:lnTo>
                <a:lnTo>
                  <a:pt x="9110650" y="5575300"/>
                </a:lnTo>
                <a:lnTo>
                  <a:pt x="8247735" y="5575300"/>
                </a:lnTo>
                <a:lnTo>
                  <a:pt x="8247735" y="4699000"/>
                </a:lnTo>
                <a:lnTo>
                  <a:pt x="9110650" y="4699000"/>
                </a:lnTo>
                <a:lnTo>
                  <a:pt x="9110650" y="4635500"/>
                </a:lnTo>
                <a:lnTo>
                  <a:pt x="8247735" y="4635500"/>
                </a:lnTo>
                <a:lnTo>
                  <a:pt x="8247735" y="3771900"/>
                </a:lnTo>
                <a:lnTo>
                  <a:pt x="9110650" y="3771900"/>
                </a:lnTo>
                <a:lnTo>
                  <a:pt x="9110650" y="3708400"/>
                </a:lnTo>
                <a:lnTo>
                  <a:pt x="8247735" y="3708400"/>
                </a:lnTo>
                <a:lnTo>
                  <a:pt x="8247735" y="2844800"/>
                </a:lnTo>
                <a:lnTo>
                  <a:pt x="9110650" y="2844800"/>
                </a:lnTo>
                <a:lnTo>
                  <a:pt x="9110650" y="2781300"/>
                </a:lnTo>
                <a:lnTo>
                  <a:pt x="8247735" y="2781300"/>
                </a:lnTo>
                <a:lnTo>
                  <a:pt x="8247735" y="1917700"/>
                </a:lnTo>
                <a:lnTo>
                  <a:pt x="9110650" y="1917700"/>
                </a:lnTo>
                <a:lnTo>
                  <a:pt x="9110650" y="1854200"/>
                </a:lnTo>
                <a:lnTo>
                  <a:pt x="8247735" y="1854200"/>
                </a:lnTo>
                <a:lnTo>
                  <a:pt x="8247735" y="990600"/>
                </a:lnTo>
                <a:lnTo>
                  <a:pt x="9110650" y="990600"/>
                </a:lnTo>
                <a:lnTo>
                  <a:pt x="9110650" y="927100"/>
                </a:lnTo>
                <a:lnTo>
                  <a:pt x="8247735" y="927100"/>
                </a:lnTo>
                <a:lnTo>
                  <a:pt x="8247735" y="50800"/>
                </a:lnTo>
                <a:lnTo>
                  <a:pt x="9110650" y="50800"/>
                </a:lnTo>
                <a:lnTo>
                  <a:pt x="9110650" y="0"/>
                </a:lnTo>
                <a:lnTo>
                  <a:pt x="8186382" y="0"/>
                </a:lnTo>
                <a:lnTo>
                  <a:pt x="8186382" y="50800"/>
                </a:lnTo>
                <a:lnTo>
                  <a:pt x="8186382" y="927100"/>
                </a:lnTo>
                <a:lnTo>
                  <a:pt x="8186382" y="10223487"/>
                </a:lnTo>
                <a:lnTo>
                  <a:pt x="7318121" y="10223487"/>
                </a:lnTo>
                <a:lnTo>
                  <a:pt x="7318121" y="9347187"/>
                </a:lnTo>
                <a:lnTo>
                  <a:pt x="8186382" y="9347187"/>
                </a:lnTo>
                <a:lnTo>
                  <a:pt x="8186382" y="9283687"/>
                </a:lnTo>
                <a:lnTo>
                  <a:pt x="7318121" y="9283687"/>
                </a:lnTo>
                <a:lnTo>
                  <a:pt x="7318121" y="8420087"/>
                </a:lnTo>
                <a:lnTo>
                  <a:pt x="8186382" y="8420087"/>
                </a:lnTo>
                <a:lnTo>
                  <a:pt x="8186382" y="8356587"/>
                </a:lnTo>
                <a:lnTo>
                  <a:pt x="7318121" y="8356587"/>
                </a:lnTo>
                <a:lnTo>
                  <a:pt x="7318121" y="7492987"/>
                </a:lnTo>
                <a:lnTo>
                  <a:pt x="8186382" y="7492987"/>
                </a:lnTo>
                <a:lnTo>
                  <a:pt x="8186382" y="7429487"/>
                </a:lnTo>
                <a:lnTo>
                  <a:pt x="7318121" y="7429487"/>
                </a:lnTo>
                <a:lnTo>
                  <a:pt x="7318121" y="6565900"/>
                </a:lnTo>
                <a:lnTo>
                  <a:pt x="8186382" y="6565900"/>
                </a:lnTo>
                <a:lnTo>
                  <a:pt x="8186382" y="6502400"/>
                </a:lnTo>
                <a:lnTo>
                  <a:pt x="7318121" y="6502400"/>
                </a:lnTo>
                <a:lnTo>
                  <a:pt x="7318121" y="5638800"/>
                </a:lnTo>
                <a:lnTo>
                  <a:pt x="8186382" y="5638800"/>
                </a:lnTo>
                <a:lnTo>
                  <a:pt x="8186382" y="5575300"/>
                </a:lnTo>
                <a:lnTo>
                  <a:pt x="7318121" y="5575300"/>
                </a:lnTo>
                <a:lnTo>
                  <a:pt x="7318121" y="4699000"/>
                </a:lnTo>
                <a:lnTo>
                  <a:pt x="8186382" y="4699000"/>
                </a:lnTo>
                <a:lnTo>
                  <a:pt x="8186382" y="4635500"/>
                </a:lnTo>
                <a:lnTo>
                  <a:pt x="7318121" y="4635500"/>
                </a:lnTo>
                <a:lnTo>
                  <a:pt x="7318121" y="3771900"/>
                </a:lnTo>
                <a:lnTo>
                  <a:pt x="8186382" y="3771900"/>
                </a:lnTo>
                <a:lnTo>
                  <a:pt x="8186382" y="3708400"/>
                </a:lnTo>
                <a:lnTo>
                  <a:pt x="7318121" y="3708400"/>
                </a:lnTo>
                <a:lnTo>
                  <a:pt x="7318121" y="2844800"/>
                </a:lnTo>
                <a:lnTo>
                  <a:pt x="8186382" y="2844800"/>
                </a:lnTo>
                <a:lnTo>
                  <a:pt x="8186382" y="2781300"/>
                </a:lnTo>
                <a:lnTo>
                  <a:pt x="7318121" y="2781300"/>
                </a:lnTo>
                <a:lnTo>
                  <a:pt x="7318121" y="1917700"/>
                </a:lnTo>
                <a:lnTo>
                  <a:pt x="8186382" y="1917700"/>
                </a:lnTo>
                <a:lnTo>
                  <a:pt x="8186382" y="1854200"/>
                </a:lnTo>
                <a:lnTo>
                  <a:pt x="7318121" y="1854200"/>
                </a:lnTo>
                <a:lnTo>
                  <a:pt x="7318121" y="990600"/>
                </a:lnTo>
                <a:lnTo>
                  <a:pt x="8186382" y="990600"/>
                </a:lnTo>
                <a:lnTo>
                  <a:pt x="8186382" y="927100"/>
                </a:lnTo>
                <a:lnTo>
                  <a:pt x="7318121" y="927100"/>
                </a:lnTo>
                <a:lnTo>
                  <a:pt x="7318121" y="50800"/>
                </a:lnTo>
                <a:lnTo>
                  <a:pt x="8186382" y="50800"/>
                </a:lnTo>
                <a:lnTo>
                  <a:pt x="8186382" y="0"/>
                </a:lnTo>
                <a:lnTo>
                  <a:pt x="7256767" y="0"/>
                </a:lnTo>
                <a:lnTo>
                  <a:pt x="7256767" y="50800"/>
                </a:lnTo>
                <a:lnTo>
                  <a:pt x="7256767" y="927100"/>
                </a:lnTo>
                <a:lnTo>
                  <a:pt x="7256767" y="10223487"/>
                </a:lnTo>
                <a:lnTo>
                  <a:pt x="6388532" y="10223487"/>
                </a:lnTo>
                <a:lnTo>
                  <a:pt x="6388532" y="9347187"/>
                </a:lnTo>
                <a:lnTo>
                  <a:pt x="7256767" y="9347187"/>
                </a:lnTo>
                <a:lnTo>
                  <a:pt x="7256767" y="9283687"/>
                </a:lnTo>
                <a:lnTo>
                  <a:pt x="6388532" y="9283687"/>
                </a:lnTo>
                <a:lnTo>
                  <a:pt x="6388532" y="8420087"/>
                </a:lnTo>
                <a:lnTo>
                  <a:pt x="7256767" y="8420087"/>
                </a:lnTo>
                <a:lnTo>
                  <a:pt x="7256767" y="8356587"/>
                </a:lnTo>
                <a:lnTo>
                  <a:pt x="6388532" y="8356587"/>
                </a:lnTo>
                <a:lnTo>
                  <a:pt x="6388532" y="7492987"/>
                </a:lnTo>
                <a:lnTo>
                  <a:pt x="7256767" y="7492987"/>
                </a:lnTo>
                <a:lnTo>
                  <a:pt x="7256767" y="7429487"/>
                </a:lnTo>
                <a:lnTo>
                  <a:pt x="6388532" y="7429487"/>
                </a:lnTo>
                <a:lnTo>
                  <a:pt x="6388532" y="6565900"/>
                </a:lnTo>
                <a:lnTo>
                  <a:pt x="7256767" y="6565900"/>
                </a:lnTo>
                <a:lnTo>
                  <a:pt x="7256767" y="6502400"/>
                </a:lnTo>
                <a:lnTo>
                  <a:pt x="6388532" y="6502400"/>
                </a:lnTo>
                <a:lnTo>
                  <a:pt x="6388532" y="5638800"/>
                </a:lnTo>
                <a:lnTo>
                  <a:pt x="7256767" y="5638800"/>
                </a:lnTo>
                <a:lnTo>
                  <a:pt x="7256767" y="5575300"/>
                </a:lnTo>
                <a:lnTo>
                  <a:pt x="6388532" y="5575300"/>
                </a:lnTo>
                <a:lnTo>
                  <a:pt x="6388532" y="4699000"/>
                </a:lnTo>
                <a:lnTo>
                  <a:pt x="7256767" y="4699000"/>
                </a:lnTo>
                <a:lnTo>
                  <a:pt x="7256767" y="4635500"/>
                </a:lnTo>
                <a:lnTo>
                  <a:pt x="6388532" y="4635500"/>
                </a:lnTo>
                <a:lnTo>
                  <a:pt x="6388532" y="3771900"/>
                </a:lnTo>
                <a:lnTo>
                  <a:pt x="7256767" y="3771900"/>
                </a:lnTo>
                <a:lnTo>
                  <a:pt x="7256767" y="3708400"/>
                </a:lnTo>
                <a:lnTo>
                  <a:pt x="6388532" y="3708400"/>
                </a:lnTo>
                <a:lnTo>
                  <a:pt x="6388532" y="2844800"/>
                </a:lnTo>
                <a:lnTo>
                  <a:pt x="7256767" y="2844800"/>
                </a:lnTo>
                <a:lnTo>
                  <a:pt x="7256767" y="2781300"/>
                </a:lnTo>
                <a:lnTo>
                  <a:pt x="6388532" y="2781300"/>
                </a:lnTo>
                <a:lnTo>
                  <a:pt x="6388532" y="1917700"/>
                </a:lnTo>
                <a:lnTo>
                  <a:pt x="7256767" y="1917700"/>
                </a:lnTo>
                <a:lnTo>
                  <a:pt x="7256767" y="1854200"/>
                </a:lnTo>
                <a:lnTo>
                  <a:pt x="6388532" y="1854200"/>
                </a:lnTo>
                <a:lnTo>
                  <a:pt x="6388532" y="990600"/>
                </a:lnTo>
                <a:lnTo>
                  <a:pt x="7256767" y="990600"/>
                </a:lnTo>
                <a:lnTo>
                  <a:pt x="7256767" y="927100"/>
                </a:lnTo>
                <a:lnTo>
                  <a:pt x="6388532" y="927100"/>
                </a:lnTo>
                <a:lnTo>
                  <a:pt x="6388532" y="50800"/>
                </a:lnTo>
                <a:lnTo>
                  <a:pt x="7256767" y="50800"/>
                </a:lnTo>
                <a:lnTo>
                  <a:pt x="7256767" y="0"/>
                </a:lnTo>
                <a:lnTo>
                  <a:pt x="6327178" y="0"/>
                </a:lnTo>
                <a:lnTo>
                  <a:pt x="6327178" y="50800"/>
                </a:lnTo>
                <a:lnTo>
                  <a:pt x="6327178" y="927100"/>
                </a:lnTo>
                <a:lnTo>
                  <a:pt x="6327178" y="10223487"/>
                </a:lnTo>
                <a:lnTo>
                  <a:pt x="5458917" y="10223487"/>
                </a:lnTo>
                <a:lnTo>
                  <a:pt x="5458917" y="9347187"/>
                </a:lnTo>
                <a:lnTo>
                  <a:pt x="6327178" y="9347187"/>
                </a:lnTo>
                <a:lnTo>
                  <a:pt x="6327178" y="9283687"/>
                </a:lnTo>
                <a:lnTo>
                  <a:pt x="5458917" y="9283687"/>
                </a:lnTo>
                <a:lnTo>
                  <a:pt x="5458917" y="8420087"/>
                </a:lnTo>
                <a:lnTo>
                  <a:pt x="6327178" y="8420087"/>
                </a:lnTo>
                <a:lnTo>
                  <a:pt x="6327178" y="8356587"/>
                </a:lnTo>
                <a:lnTo>
                  <a:pt x="5458917" y="8356587"/>
                </a:lnTo>
                <a:lnTo>
                  <a:pt x="5458917" y="7492987"/>
                </a:lnTo>
                <a:lnTo>
                  <a:pt x="6327178" y="7492987"/>
                </a:lnTo>
                <a:lnTo>
                  <a:pt x="6327178" y="7429487"/>
                </a:lnTo>
                <a:lnTo>
                  <a:pt x="5458917" y="7429487"/>
                </a:lnTo>
                <a:lnTo>
                  <a:pt x="5458917" y="6565900"/>
                </a:lnTo>
                <a:lnTo>
                  <a:pt x="6327178" y="6565900"/>
                </a:lnTo>
                <a:lnTo>
                  <a:pt x="6327178" y="6502400"/>
                </a:lnTo>
                <a:lnTo>
                  <a:pt x="5458917" y="6502400"/>
                </a:lnTo>
                <a:lnTo>
                  <a:pt x="5458917" y="5638800"/>
                </a:lnTo>
                <a:lnTo>
                  <a:pt x="6327178" y="5638800"/>
                </a:lnTo>
                <a:lnTo>
                  <a:pt x="6327178" y="5575300"/>
                </a:lnTo>
                <a:lnTo>
                  <a:pt x="5458917" y="5575300"/>
                </a:lnTo>
                <a:lnTo>
                  <a:pt x="5458917" y="4699000"/>
                </a:lnTo>
                <a:lnTo>
                  <a:pt x="6327178" y="4699000"/>
                </a:lnTo>
                <a:lnTo>
                  <a:pt x="6327178" y="4635500"/>
                </a:lnTo>
                <a:lnTo>
                  <a:pt x="5458917" y="4635500"/>
                </a:lnTo>
                <a:lnTo>
                  <a:pt x="5458917" y="3771900"/>
                </a:lnTo>
                <a:lnTo>
                  <a:pt x="6327178" y="3771900"/>
                </a:lnTo>
                <a:lnTo>
                  <a:pt x="6327178" y="3708400"/>
                </a:lnTo>
                <a:lnTo>
                  <a:pt x="5458917" y="3708400"/>
                </a:lnTo>
                <a:lnTo>
                  <a:pt x="5458917" y="2844800"/>
                </a:lnTo>
                <a:lnTo>
                  <a:pt x="6327178" y="2844800"/>
                </a:lnTo>
                <a:lnTo>
                  <a:pt x="6327178" y="2781300"/>
                </a:lnTo>
                <a:lnTo>
                  <a:pt x="5458917" y="2781300"/>
                </a:lnTo>
                <a:lnTo>
                  <a:pt x="5458917" y="1917700"/>
                </a:lnTo>
                <a:lnTo>
                  <a:pt x="6327178" y="1917700"/>
                </a:lnTo>
                <a:lnTo>
                  <a:pt x="6327178" y="1854200"/>
                </a:lnTo>
                <a:lnTo>
                  <a:pt x="5458917" y="1854200"/>
                </a:lnTo>
                <a:lnTo>
                  <a:pt x="5458917" y="990600"/>
                </a:lnTo>
                <a:lnTo>
                  <a:pt x="6327178" y="990600"/>
                </a:lnTo>
                <a:lnTo>
                  <a:pt x="6327178" y="927100"/>
                </a:lnTo>
                <a:lnTo>
                  <a:pt x="5458917" y="927100"/>
                </a:lnTo>
                <a:lnTo>
                  <a:pt x="5458917" y="50800"/>
                </a:lnTo>
                <a:lnTo>
                  <a:pt x="6327178" y="50800"/>
                </a:lnTo>
                <a:lnTo>
                  <a:pt x="6327178" y="0"/>
                </a:lnTo>
                <a:lnTo>
                  <a:pt x="5397563" y="0"/>
                </a:lnTo>
                <a:lnTo>
                  <a:pt x="5397563" y="50800"/>
                </a:lnTo>
                <a:lnTo>
                  <a:pt x="5397563" y="927100"/>
                </a:lnTo>
                <a:lnTo>
                  <a:pt x="5397563" y="10223487"/>
                </a:lnTo>
                <a:lnTo>
                  <a:pt x="4529328" y="10223487"/>
                </a:lnTo>
                <a:lnTo>
                  <a:pt x="4529328" y="9347187"/>
                </a:lnTo>
                <a:lnTo>
                  <a:pt x="5397563" y="9347187"/>
                </a:lnTo>
                <a:lnTo>
                  <a:pt x="5397563" y="9283687"/>
                </a:lnTo>
                <a:lnTo>
                  <a:pt x="4529328" y="9283687"/>
                </a:lnTo>
                <a:lnTo>
                  <a:pt x="4529328" y="8420087"/>
                </a:lnTo>
                <a:lnTo>
                  <a:pt x="5397563" y="8420087"/>
                </a:lnTo>
                <a:lnTo>
                  <a:pt x="5397563" y="8356587"/>
                </a:lnTo>
                <a:lnTo>
                  <a:pt x="4529328" y="8356587"/>
                </a:lnTo>
                <a:lnTo>
                  <a:pt x="4529328" y="7492987"/>
                </a:lnTo>
                <a:lnTo>
                  <a:pt x="5397563" y="7492987"/>
                </a:lnTo>
                <a:lnTo>
                  <a:pt x="5397563" y="7429487"/>
                </a:lnTo>
                <a:lnTo>
                  <a:pt x="4529328" y="7429487"/>
                </a:lnTo>
                <a:lnTo>
                  <a:pt x="4529328" y="6565900"/>
                </a:lnTo>
                <a:lnTo>
                  <a:pt x="5397563" y="6565900"/>
                </a:lnTo>
                <a:lnTo>
                  <a:pt x="5397563" y="6502400"/>
                </a:lnTo>
                <a:lnTo>
                  <a:pt x="4529328" y="6502400"/>
                </a:lnTo>
                <a:lnTo>
                  <a:pt x="4529328" y="5638800"/>
                </a:lnTo>
                <a:lnTo>
                  <a:pt x="5397563" y="5638800"/>
                </a:lnTo>
                <a:lnTo>
                  <a:pt x="5397563" y="5575300"/>
                </a:lnTo>
                <a:lnTo>
                  <a:pt x="4529328" y="5575300"/>
                </a:lnTo>
                <a:lnTo>
                  <a:pt x="4529328" y="4699000"/>
                </a:lnTo>
                <a:lnTo>
                  <a:pt x="5397563" y="4699000"/>
                </a:lnTo>
                <a:lnTo>
                  <a:pt x="5397563" y="4635500"/>
                </a:lnTo>
                <a:lnTo>
                  <a:pt x="4529328" y="4635500"/>
                </a:lnTo>
                <a:lnTo>
                  <a:pt x="4529328" y="3771900"/>
                </a:lnTo>
                <a:lnTo>
                  <a:pt x="5397563" y="3771900"/>
                </a:lnTo>
                <a:lnTo>
                  <a:pt x="5397563" y="3708400"/>
                </a:lnTo>
                <a:lnTo>
                  <a:pt x="4529328" y="3708400"/>
                </a:lnTo>
                <a:lnTo>
                  <a:pt x="4529328" y="2844800"/>
                </a:lnTo>
                <a:lnTo>
                  <a:pt x="5397563" y="2844800"/>
                </a:lnTo>
                <a:lnTo>
                  <a:pt x="5397563" y="2781300"/>
                </a:lnTo>
                <a:lnTo>
                  <a:pt x="4529328" y="2781300"/>
                </a:lnTo>
                <a:lnTo>
                  <a:pt x="4529328" y="1917700"/>
                </a:lnTo>
                <a:lnTo>
                  <a:pt x="5397563" y="1917700"/>
                </a:lnTo>
                <a:lnTo>
                  <a:pt x="5397563" y="1854200"/>
                </a:lnTo>
                <a:lnTo>
                  <a:pt x="4529328" y="1854200"/>
                </a:lnTo>
                <a:lnTo>
                  <a:pt x="4529328" y="990600"/>
                </a:lnTo>
                <a:lnTo>
                  <a:pt x="5397563" y="990600"/>
                </a:lnTo>
                <a:lnTo>
                  <a:pt x="5397563" y="927100"/>
                </a:lnTo>
                <a:lnTo>
                  <a:pt x="4529328" y="927100"/>
                </a:lnTo>
                <a:lnTo>
                  <a:pt x="4529328" y="50800"/>
                </a:lnTo>
                <a:lnTo>
                  <a:pt x="5397563" y="50800"/>
                </a:lnTo>
                <a:lnTo>
                  <a:pt x="5397563" y="0"/>
                </a:lnTo>
                <a:lnTo>
                  <a:pt x="4467974" y="0"/>
                </a:lnTo>
                <a:lnTo>
                  <a:pt x="4467974" y="50800"/>
                </a:lnTo>
                <a:lnTo>
                  <a:pt x="4467974" y="927100"/>
                </a:lnTo>
                <a:lnTo>
                  <a:pt x="4467974" y="10223487"/>
                </a:lnTo>
                <a:lnTo>
                  <a:pt x="3599713" y="10223487"/>
                </a:lnTo>
                <a:lnTo>
                  <a:pt x="3599713" y="9347187"/>
                </a:lnTo>
                <a:lnTo>
                  <a:pt x="4467974" y="9347187"/>
                </a:lnTo>
                <a:lnTo>
                  <a:pt x="4467974" y="9283687"/>
                </a:lnTo>
                <a:lnTo>
                  <a:pt x="3599713" y="9283687"/>
                </a:lnTo>
                <a:lnTo>
                  <a:pt x="3599713" y="8420087"/>
                </a:lnTo>
                <a:lnTo>
                  <a:pt x="4467974" y="8420087"/>
                </a:lnTo>
                <a:lnTo>
                  <a:pt x="4467974" y="8356587"/>
                </a:lnTo>
                <a:lnTo>
                  <a:pt x="3599713" y="8356587"/>
                </a:lnTo>
                <a:lnTo>
                  <a:pt x="3599713" y="7492987"/>
                </a:lnTo>
                <a:lnTo>
                  <a:pt x="4467974" y="7492987"/>
                </a:lnTo>
                <a:lnTo>
                  <a:pt x="4467974" y="7429487"/>
                </a:lnTo>
                <a:lnTo>
                  <a:pt x="3599713" y="7429487"/>
                </a:lnTo>
                <a:lnTo>
                  <a:pt x="3599713" y="6565900"/>
                </a:lnTo>
                <a:lnTo>
                  <a:pt x="4467974" y="6565900"/>
                </a:lnTo>
                <a:lnTo>
                  <a:pt x="4467974" y="6502400"/>
                </a:lnTo>
                <a:lnTo>
                  <a:pt x="3599713" y="6502400"/>
                </a:lnTo>
                <a:lnTo>
                  <a:pt x="3599713" y="5638800"/>
                </a:lnTo>
                <a:lnTo>
                  <a:pt x="4467974" y="5638800"/>
                </a:lnTo>
                <a:lnTo>
                  <a:pt x="4467974" y="5575300"/>
                </a:lnTo>
                <a:lnTo>
                  <a:pt x="3599713" y="5575300"/>
                </a:lnTo>
                <a:lnTo>
                  <a:pt x="3599713" y="4699000"/>
                </a:lnTo>
                <a:lnTo>
                  <a:pt x="4467974" y="4699000"/>
                </a:lnTo>
                <a:lnTo>
                  <a:pt x="4467974" y="4635500"/>
                </a:lnTo>
                <a:lnTo>
                  <a:pt x="3599713" y="4635500"/>
                </a:lnTo>
                <a:lnTo>
                  <a:pt x="3599713" y="3771900"/>
                </a:lnTo>
                <a:lnTo>
                  <a:pt x="4467974" y="3771900"/>
                </a:lnTo>
                <a:lnTo>
                  <a:pt x="4467974" y="3708400"/>
                </a:lnTo>
                <a:lnTo>
                  <a:pt x="3599713" y="3708400"/>
                </a:lnTo>
                <a:lnTo>
                  <a:pt x="3599713" y="2844800"/>
                </a:lnTo>
                <a:lnTo>
                  <a:pt x="4467974" y="2844800"/>
                </a:lnTo>
                <a:lnTo>
                  <a:pt x="4467974" y="2781300"/>
                </a:lnTo>
                <a:lnTo>
                  <a:pt x="3599713" y="2781300"/>
                </a:lnTo>
                <a:lnTo>
                  <a:pt x="3599713" y="1917700"/>
                </a:lnTo>
                <a:lnTo>
                  <a:pt x="4467974" y="1917700"/>
                </a:lnTo>
                <a:lnTo>
                  <a:pt x="4467974" y="1854200"/>
                </a:lnTo>
                <a:lnTo>
                  <a:pt x="3599713" y="1854200"/>
                </a:lnTo>
                <a:lnTo>
                  <a:pt x="3599713" y="990600"/>
                </a:lnTo>
                <a:lnTo>
                  <a:pt x="4467974" y="990600"/>
                </a:lnTo>
                <a:lnTo>
                  <a:pt x="4467974" y="927100"/>
                </a:lnTo>
                <a:lnTo>
                  <a:pt x="3599713" y="927100"/>
                </a:lnTo>
                <a:lnTo>
                  <a:pt x="3599713" y="50800"/>
                </a:lnTo>
                <a:lnTo>
                  <a:pt x="4467974" y="50800"/>
                </a:lnTo>
                <a:lnTo>
                  <a:pt x="4467974" y="0"/>
                </a:lnTo>
                <a:lnTo>
                  <a:pt x="3538359" y="0"/>
                </a:lnTo>
                <a:lnTo>
                  <a:pt x="3538359" y="50800"/>
                </a:lnTo>
                <a:lnTo>
                  <a:pt x="3538359" y="927100"/>
                </a:lnTo>
                <a:lnTo>
                  <a:pt x="3538359" y="10223487"/>
                </a:lnTo>
                <a:lnTo>
                  <a:pt x="2670098" y="10223487"/>
                </a:lnTo>
                <a:lnTo>
                  <a:pt x="2670098" y="9347187"/>
                </a:lnTo>
                <a:lnTo>
                  <a:pt x="3538359" y="9347187"/>
                </a:lnTo>
                <a:lnTo>
                  <a:pt x="3538359" y="9283687"/>
                </a:lnTo>
                <a:lnTo>
                  <a:pt x="2670098" y="9283687"/>
                </a:lnTo>
                <a:lnTo>
                  <a:pt x="2670098" y="8420087"/>
                </a:lnTo>
                <a:lnTo>
                  <a:pt x="3538359" y="8420087"/>
                </a:lnTo>
                <a:lnTo>
                  <a:pt x="3538359" y="8356587"/>
                </a:lnTo>
                <a:lnTo>
                  <a:pt x="2670098" y="8356587"/>
                </a:lnTo>
                <a:lnTo>
                  <a:pt x="2670098" y="7492987"/>
                </a:lnTo>
                <a:lnTo>
                  <a:pt x="3538359" y="7492987"/>
                </a:lnTo>
                <a:lnTo>
                  <a:pt x="3538359" y="7429487"/>
                </a:lnTo>
                <a:lnTo>
                  <a:pt x="2670098" y="7429487"/>
                </a:lnTo>
                <a:lnTo>
                  <a:pt x="2670098" y="6565900"/>
                </a:lnTo>
                <a:lnTo>
                  <a:pt x="3538359" y="6565900"/>
                </a:lnTo>
                <a:lnTo>
                  <a:pt x="3538359" y="6502400"/>
                </a:lnTo>
                <a:lnTo>
                  <a:pt x="2670098" y="6502400"/>
                </a:lnTo>
                <a:lnTo>
                  <a:pt x="2670098" y="5638800"/>
                </a:lnTo>
                <a:lnTo>
                  <a:pt x="3538359" y="5638800"/>
                </a:lnTo>
                <a:lnTo>
                  <a:pt x="3538359" y="5575300"/>
                </a:lnTo>
                <a:lnTo>
                  <a:pt x="2670098" y="5575300"/>
                </a:lnTo>
                <a:lnTo>
                  <a:pt x="2670098" y="4699000"/>
                </a:lnTo>
                <a:lnTo>
                  <a:pt x="3538359" y="4699000"/>
                </a:lnTo>
                <a:lnTo>
                  <a:pt x="3538359" y="4635500"/>
                </a:lnTo>
                <a:lnTo>
                  <a:pt x="2670098" y="4635500"/>
                </a:lnTo>
                <a:lnTo>
                  <a:pt x="2670098" y="3771900"/>
                </a:lnTo>
                <a:lnTo>
                  <a:pt x="3538359" y="3771900"/>
                </a:lnTo>
                <a:lnTo>
                  <a:pt x="3538359" y="3708400"/>
                </a:lnTo>
                <a:lnTo>
                  <a:pt x="2670098" y="3708400"/>
                </a:lnTo>
                <a:lnTo>
                  <a:pt x="2670098" y="2844800"/>
                </a:lnTo>
                <a:lnTo>
                  <a:pt x="3538359" y="2844800"/>
                </a:lnTo>
                <a:lnTo>
                  <a:pt x="3538359" y="2781300"/>
                </a:lnTo>
                <a:lnTo>
                  <a:pt x="2670098" y="2781300"/>
                </a:lnTo>
                <a:lnTo>
                  <a:pt x="2670098" y="1917700"/>
                </a:lnTo>
                <a:lnTo>
                  <a:pt x="3538359" y="1917700"/>
                </a:lnTo>
                <a:lnTo>
                  <a:pt x="3538359" y="1854200"/>
                </a:lnTo>
                <a:lnTo>
                  <a:pt x="2670098" y="1854200"/>
                </a:lnTo>
                <a:lnTo>
                  <a:pt x="2670098" y="990600"/>
                </a:lnTo>
                <a:lnTo>
                  <a:pt x="3538359" y="990600"/>
                </a:lnTo>
                <a:lnTo>
                  <a:pt x="3538359" y="927100"/>
                </a:lnTo>
                <a:lnTo>
                  <a:pt x="2670098" y="927100"/>
                </a:lnTo>
                <a:lnTo>
                  <a:pt x="2670098" y="50800"/>
                </a:lnTo>
                <a:lnTo>
                  <a:pt x="3538359" y="50800"/>
                </a:lnTo>
                <a:lnTo>
                  <a:pt x="3538359" y="0"/>
                </a:lnTo>
                <a:lnTo>
                  <a:pt x="2608770" y="0"/>
                </a:lnTo>
                <a:lnTo>
                  <a:pt x="2608770" y="5638800"/>
                </a:lnTo>
                <a:lnTo>
                  <a:pt x="2608770" y="6502400"/>
                </a:lnTo>
                <a:lnTo>
                  <a:pt x="2608770" y="10223487"/>
                </a:lnTo>
                <a:lnTo>
                  <a:pt x="1740509" y="10223487"/>
                </a:lnTo>
                <a:lnTo>
                  <a:pt x="1740509" y="9347187"/>
                </a:lnTo>
                <a:lnTo>
                  <a:pt x="2608770" y="9347187"/>
                </a:lnTo>
                <a:lnTo>
                  <a:pt x="2608770" y="9283687"/>
                </a:lnTo>
                <a:lnTo>
                  <a:pt x="1740509" y="9283687"/>
                </a:lnTo>
                <a:lnTo>
                  <a:pt x="1740509" y="8420087"/>
                </a:lnTo>
                <a:lnTo>
                  <a:pt x="2608770" y="8420087"/>
                </a:lnTo>
                <a:lnTo>
                  <a:pt x="2608770" y="7429487"/>
                </a:lnTo>
                <a:lnTo>
                  <a:pt x="2608745" y="7492987"/>
                </a:lnTo>
                <a:lnTo>
                  <a:pt x="2608745" y="8356587"/>
                </a:lnTo>
                <a:lnTo>
                  <a:pt x="1740484" y="8356587"/>
                </a:lnTo>
                <a:lnTo>
                  <a:pt x="1740484" y="7492987"/>
                </a:lnTo>
                <a:lnTo>
                  <a:pt x="2608745" y="7492987"/>
                </a:lnTo>
                <a:lnTo>
                  <a:pt x="2608745" y="7429487"/>
                </a:lnTo>
                <a:lnTo>
                  <a:pt x="1740509" y="7429487"/>
                </a:lnTo>
                <a:lnTo>
                  <a:pt x="1740509" y="6565900"/>
                </a:lnTo>
                <a:lnTo>
                  <a:pt x="2608770" y="6565900"/>
                </a:lnTo>
                <a:lnTo>
                  <a:pt x="2608770" y="6502400"/>
                </a:lnTo>
                <a:lnTo>
                  <a:pt x="1740509" y="6502400"/>
                </a:lnTo>
                <a:lnTo>
                  <a:pt x="1740509" y="5638800"/>
                </a:lnTo>
                <a:lnTo>
                  <a:pt x="2608770" y="5638800"/>
                </a:lnTo>
                <a:lnTo>
                  <a:pt x="2608770" y="0"/>
                </a:lnTo>
                <a:lnTo>
                  <a:pt x="2608745" y="50800"/>
                </a:lnTo>
                <a:lnTo>
                  <a:pt x="2608745" y="927100"/>
                </a:lnTo>
                <a:lnTo>
                  <a:pt x="2608745" y="5575300"/>
                </a:lnTo>
                <a:lnTo>
                  <a:pt x="1740484" y="5575300"/>
                </a:lnTo>
                <a:lnTo>
                  <a:pt x="1740484" y="4699000"/>
                </a:lnTo>
                <a:lnTo>
                  <a:pt x="2608745" y="4699000"/>
                </a:lnTo>
                <a:lnTo>
                  <a:pt x="2608745" y="4635500"/>
                </a:lnTo>
                <a:lnTo>
                  <a:pt x="1740484" y="4635500"/>
                </a:lnTo>
                <a:lnTo>
                  <a:pt x="1740484" y="3771900"/>
                </a:lnTo>
                <a:lnTo>
                  <a:pt x="2608745" y="3771900"/>
                </a:lnTo>
                <a:lnTo>
                  <a:pt x="2608745" y="3708400"/>
                </a:lnTo>
                <a:lnTo>
                  <a:pt x="1740484" y="3708400"/>
                </a:lnTo>
                <a:lnTo>
                  <a:pt x="1740484" y="2844800"/>
                </a:lnTo>
                <a:lnTo>
                  <a:pt x="2608745" y="2844800"/>
                </a:lnTo>
                <a:lnTo>
                  <a:pt x="2608745" y="2781300"/>
                </a:lnTo>
                <a:lnTo>
                  <a:pt x="1740484" y="2781300"/>
                </a:lnTo>
                <a:lnTo>
                  <a:pt x="1740484" y="1917700"/>
                </a:lnTo>
                <a:lnTo>
                  <a:pt x="2608745" y="1917700"/>
                </a:lnTo>
                <a:lnTo>
                  <a:pt x="2608745" y="1854200"/>
                </a:lnTo>
                <a:lnTo>
                  <a:pt x="1740484" y="1854200"/>
                </a:lnTo>
                <a:lnTo>
                  <a:pt x="1740484" y="990600"/>
                </a:lnTo>
                <a:lnTo>
                  <a:pt x="2608745" y="990600"/>
                </a:lnTo>
                <a:lnTo>
                  <a:pt x="2608745" y="927100"/>
                </a:lnTo>
                <a:lnTo>
                  <a:pt x="1740484" y="927100"/>
                </a:lnTo>
                <a:lnTo>
                  <a:pt x="1740484" y="50800"/>
                </a:lnTo>
                <a:lnTo>
                  <a:pt x="2608745" y="50800"/>
                </a:lnTo>
                <a:lnTo>
                  <a:pt x="2608745" y="0"/>
                </a:lnTo>
                <a:lnTo>
                  <a:pt x="1679155" y="0"/>
                </a:lnTo>
                <a:lnTo>
                  <a:pt x="1679155" y="50800"/>
                </a:lnTo>
                <a:lnTo>
                  <a:pt x="1679155" y="927100"/>
                </a:lnTo>
                <a:lnTo>
                  <a:pt x="1679155" y="10223487"/>
                </a:lnTo>
                <a:lnTo>
                  <a:pt x="810895" y="10223487"/>
                </a:lnTo>
                <a:lnTo>
                  <a:pt x="810895" y="9347187"/>
                </a:lnTo>
                <a:lnTo>
                  <a:pt x="1679155" y="9347187"/>
                </a:lnTo>
                <a:lnTo>
                  <a:pt x="1679155" y="9283687"/>
                </a:lnTo>
                <a:lnTo>
                  <a:pt x="810895" y="9283687"/>
                </a:lnTo>
                <a:lnTo>
                  <a:pt x="810895" y="8420087"/>
                </a:lnTo>
                <a:lnTo>
                  <a:pt x="1679155" y="8420087"/>
                </a:lnTo>
                <a:lnTo>
                  <a:pt x="1679155" y="8356587"/>
                </a:lnTo>
                <a:lnTo>
                  <a:pt x="810895" y="8356587"/>
                </a:lnTo>
                <a:lnTo>
                  <a:pt x="810895" y="7492987"/>
                </a:lnTo>
                <a:lnTo>
                  <a:pt x="1679155" y="7492987"/>
                </a:lnTo>
                <a:lnTo>
                  <a:pt x="1679155" y="7429487"/>
                </a:lnTo>
                <a:lnTo>
                  <a:pt x="810895" y="7429487"/>
                </a:lnTo>
                <a:lnTo>
                  <a:pt x="810895" y="6565900"/>
                </a:lnTo>
                <a:lnTo>
                  <a:pt x="1679155" y="6565900"/>
                </a:lnTo>
                <a:lnTo>
                  <a:pt x="1679155" y="6502400"/>
                </a:lnTo>
                <a:lnTo>
                  <a:pt x="810895" y="6502400"/>
                </a:lnTo>
                <a:lnTo>
                  <a:pt x="810895" y="5638800"/>
                </a:lnTo>
                <a:lnTo>
                  <a:pt x="1679155" y="5638800"/>
                </a:lnTo>
                <a:lnTo>
                  <a:pt x="1679155" y="5575300"/>
                </a:lnTo>
                <a:lnTo>
                  <a:pt x="810895" y="5575300"/>
                </a:lnTo>
                <a:lnTo>
                  <a:pt x="810895" y="4699000"/>
                </a:lnTo>
                <a:lnTo>
                  <a:pt x="1679155" y="4699000"/>
                </a:lnTo>
                <a:lnTo>
                  <a:pt x="1679155" y="4635500"/>
                </a:lnTo>
                <a:lnTo>
                  <a:pt x="810895" y="4635500"/>
                </a:lnTo>
                <a:lnTo>
                  <a:pt x="810895" y="3771900"/>
                </a:lnTo>
                <a:lnTo>
                  <a:pt x="1679155" y="3771900"/>
                </a:lnTo>
                <a:lnTo>
                  <a:pt x="1679155" y="3708400"/>
                </a:lnTo>
                <a:lnTo>
                  <a:pt x="810895" y="3708400"/>
                </a:lnTo>
                <a:lnTo>
                  <a:pt x="810895" y="2844800"/>
                </a:lnTo>
                <a:lnTo>
                  <a:pt x="1679155" y="2844800"/>
                </a:lnTo>
                <a:lnTo>
                  <a:pt x="1679155" y="2781300"/>
                </a:lnTo>
                <a:lnTo>
                  <a:pt x="810895" y="2781300"/>
                </a:lnTo>
                <a:lnTo>
                  <a:pt x="810895" y="1917700"/>
                </a:lnTo>
                <a:lnTo>
                  <a:pt x="1679155" y="1917700"/>
                </a:lnTo>
                <a:lnTo>
                  <a:pt x="1679155" y="1854200"/>
                </a:lnTo>
                <a:lnTo>
                  <a:pt x="810895" y="1854200"/>
                </a:lnTo>
                <a:lnTo>
                  <a:pt x="810895" y="990600"/>
                </a:lnTo>
                <a:lnTo>
                  <a:pt x="1679155" y="990600"/>
                </a:lnTo>
                <a:lnTo>
                  <a:pt x="1679155" y="927100"/>
                </a:lnTo>
                <a:lnTo>
                  <a:pt x="810895" y="927100"/>
                </a:lnTo>
                <a:lnTo>
                  <a:pt x="810895" y="50800"/>
                </a:lnTo>
                <a:lnTo>
                  <a:pt x="1679155" y="50800"/>
                </a:lnTo>
                <a:lnTo>
                  <a:pt x="1679155" y="0"/>
                </a:lnTo>
                <a:lnTo>
                  <a:pt x="0" y="0"/>
                </a:lnTo>
                <a:lnTo>
                  <a:pt x="0" y="50800"/>
                </a:lnTo>
                <a:lnTo>
                  <a:pt x="749554" y="50800"/>
                </a:lnTo>
                <a:lnTo>
                  <a:pt x="749554" y="927100"/>
                </a:lnTo>
                <a:lnTo>
                  <a:pt x="0" y="927100"/>
                </a:lnTo>
                <a:lnTo>
                  <a:pt x="0" y="990600"/>
                </a:lnTo>
                <a:lnTo>
                  <a:pt x="749541" y="990600"/>
                </a:lnTo>
                <a:lnTo>
                  <a:pt x="749541" y="1854200"/>
                </a:lnTo>
                <a:lnTo>
                  <a:pt x="0" y="1854200"/>
                </a:lnTo>
                <a:lnTo>
                  <a:pt x="0" y="1917700"/>
                </a:lnTo>
                <a:lnTo>
                  <a:pt x="749554" y="1917700"/>
                </a:lnTo>
                <a:lnTo>
                  <a:pt x="749554" y="2781300"/>
                </a:lnTo>
                <a:lnTo>
                  <a:pt x="0" y="2781300"/>
                </a:lnTo>
                <a:lnTo>
                  <a:pt x="0" y="2844800"/>
                </a:lnTo>
                <a:lnTo>
                  <a:pt x="749554" y="2844800"/>
                </a:lnTo>
                <a:lnTo>
                  <a:pt x="749554" y="3708400"/>
                </a:lnTo>
                <a:lnTo>
                  <a:pt x="0" y="3708400"/>
                </a:lnTo>
                <a:lnTo>
                  <a:pt x="0" y="3771900"/>
                </a:lnTo>
                <a:lnTo>
                  <a:pt x="749541" y="3771900"/>
                </a:lnTo>
                <a:lnTo>
                  <a:pt x="749541" y="4635500"/>
                </a:lnTo>
                <a:lnTo>
                  <a:pt x="0" y="4635500"/>
                </a:lnTo>
                <a:lnTo>
                  <a:pt x="0" y="4699000"/>
                </a:lnTo>
                <a:lnTo>
                  <a:pt x="749541" y="4699000"/>
                </a:lnTo>
                <a:lnTo>
                  <a:pt x="749541" y="5575300"/>
                </a:lnTo>
                <a:lnTo>
                  <a:pt x="0" y="5575300"/>
                </a:lnTo>
                <a:lnTo>
                  <a:pt x="0" y="5638800"/>
                </a:lnTo>
                <a:lnTo>
                  <a:pt x="749541" y="5638800"/>
                </a:lnTo>
                <a:lnTo>
                  <a:pt x="749541" y="6502400"/>
                </a:lnTo>
                <a:lnTo>
                  <a:pt x="0" y="6502400"/>
                </a:lnTo>
                <a:lnTo>
                  <a:pt x="0" y="6565900"/>
                </a:lnTo>
                <a:lnTo>
                  <a:pt x="749541" y="6565900"/>
                </a:lnTo>
                <a:lnTo>
                  <a:pt x="749541" y="7429487"/>
                </a:lnTo>
                <a:lnTo>
                  <a:pt x="0" y="7429487"/>
                </a:lnTo>
                <a:lnTo>
                  <a:pt x="0" y="7492987"/>
                </a:lnTo>
                <a:lnTo>
                  <a:pt x="749554" y="7492987"/>
                </a:lnTo>
                <a:lnTo>
                  <a:pt x="749554" y="8356587"/>
                </a:lnTo>
                <a:lnTo>
                  <a:pt x="0" y="8356587"/>
                </a:lnTo>
                <a:lnTo>
                  <a:pt x="0" y="8420087"/>
                </a:lnTo>
                <a:lnTo>
                  <a:pt x="749554" y="8420087"/>
                </a:lnTo>
                <a:lnTo>
                  <a:pt x="749554" y="9283687"/>
                </a:lnTo>
                <a:lnTo>
                  <a:pt x="0" y="9283687"/>
                </a:lnTo>
                <a:lnTo>
                  <a:pt x="0" y="9347187"/>
                </a:lnTo>
                <a:lnTo>
                  <a:pt x="749541" y="9347187"/>
                </a:lnTo>
                <a:lnTo>
                  <a:pt x="749541" y="10223487"/>
                </a:lnTo>
                <a:lnTo>
                  <a:pt x="0" y="10223487"/>
                </a:lnTo>
                <a:lnTo>
                  <a:pt x="0" y="10274287"/>
                </a:lnTo>
                <a:lnTo>
                  <a:pt x="9119641" y="10274287"/>
                </a:lnTo>
                <a:lnTo>
                  <a:pt x="9168346" y="10274287"/>
                </a:lnTo>
                <a:lnTo>
                  <a:pt x="18287988" y="10274287"/>
                </a:lnTo>
                <a:lnTo>
                  <a:pt x="18287988" y="10223487"/>
                </a:lnTo>
                <a:lnTo>
                  <a:pt x="17538446" y="10223487"/>
                </a:lnTo>
                <a:lnTo>
                  <a:pt x="17538446" y="9347187"/>
                </a:lnTo>
                <a:lnTo>
                  <a:pt x="18287988" y="9347187"/>
                </a:lnTo>
                <a:lnTo>
                  <a:pt x="18287988" y="9283687"/>
                </a:lnTo>
                <a:lnTo>
                  <a:pt x="17538446" y="9283687"/>
                </a:lnTo>
                <a:lnTo>
                  <a:pt x="17538446" y="8420087"/>
                </a:lnTo>
                <a:lnTo>
                  <a:pt x="18287988" y="8420087"/>
                </a:lnTo>
                <a:lnTo>
                  <a:pt x="18287988" y="8356587"/>
                </a:lnTo>
                <a:lnTo>
                  <a:pt x="17538446" y="8356587"/>
                </a:lnTo>
                <a:lnTo>
                  <a:pt x="17538446" y="7492987"/>
                </a:lnTo>
                <a:lnTo>
                  <a:pt x="18287988" y="7492987"/>
                </a:lnTo>
                <a:lnTo>
                  <a:pt x="18287988" y="7429487"/>
                </a:lnTo>
                <a:lnTo>
                  <a:pt x="17538446" y="7429487"/>
                </a:lnTo>
                <a:lnTo>
                  <a:pt x="17538446" y="6565900"/>
                </a:lnTo>
                <a:lnTo>
                  <a:pt x="18287988" y="6565900"/>
                </a:lnTo>
                <a:lnTo>
                  <a:pt x="18287988" y="6502400"/>
                </a:lnTo>
                <a:lnTo>
                  <a:pt x="17538446" y="6502400"/>
                </a:lnTo>
                <a:lnTo>
                  <a:pt x="17538446" y="5638800"/>
                </a:lnTo>
                <a:lnTo>
                  <a:pt x="18287988" y="5638800"/>
                </a:lnTo>
                <a:lnTo>
                  <a:pt x="18287988" y="5575300"/>
                </a:lnTo>
                <a:lnTo>
                  <a:pt x="17538446" y="5575300"/>
                </a:lnTo>
                <a:lnTo>
                  <a:pt x="17538446" y="4699000"/>
                </a:lnTo>
                <a:lnTo>
                  <a:pt x="18287988" y="4699000"/>
                </a:lnTo>
                <a:lnTo>
                  <a:pt x="18287988" y="4635500"/>
                </a:lnTo>
                <a:lnTo>
                  <a:pt x="17538446" y="4635500"/>
                </a:lnTo>
                <a:lnTo>
                  <a:pt x="17538446" y="3771900"/>
                </a:lnTo>
                <a:lnTo>
                  <a:pt x="18287988" y="3771900"/>
                </a:lnTo>
                <a:lnTo>
                  <a:pt x="18287988" y="3708400"/>
                </a:lnTo>
                <a:lnTo>
                  <a:pt x="17538446" y="3708400"/>
                </a:lnTo>
                <a:lnTo>
                  <a:pt x="17538446" y="2844800"/>
                </a:lnTo>
                <a:lnTo>
                  <a:pt x="18287988" y="2844800"/>
                </a:lnTo>
                <a:lnTo>
                  <a:pt x="18287988" y="2781300"/>
                </a:lnTo>
                <a:lnTo>
                  <a:pt x="17538446" y="2781300"/>
                </a:lnTo>
                <a:lnTo>
                  <a:pt x="17538446" y="1917700"/>
                </a:lnTo>
                <a:lnTo>
                  <a:pt x="18287988" y="1917700"/>
                </a:lnTo>
                <a:lnTo>
                  <a:pt x="18287988" y="1854200"/>
                </a:lnTo>
                <a:lnTo>
                  <a:pt x="17538446" y="1854200"/>
                </a:lnTo>
                <a:lnTo>
                  <a:pt x="17538446" y="990600"/>
                </a:lnTo>
                <a:lnTo>
                  <a:pt x="18287988" y="990600"/>
                </a:lnTo>
                <a:lnTo>
                  <a:pt x="18287988" y="927100"/>
                </a:lnTo>
                <a:lnTo>
                  <a:pt x="17538446" y="927100"/>
                </a:lnTo>
                <a:lnTo>
                  <a:pt x="17538446" y="50800"/>
                </a:lnTo>
                <a:lnTo>
                  <a:pt x="18287988" y="50800"/>
                </a:lnTo>
                <a:lnTo>
                  <a:pt x="1828798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687" y="1505952"/>
            <a:ext cx="16231235" cy="6510020"/>
          </a:xfrm>
          <a:custGeom>
            <a:avLst/>
            <a:gdLst/>
            <a:ahLst/>
            <a:cxnLst/>
            <a:rect l="l" t="t" r="r" b="b"/>
            <a:pathLst>
              <a:path w="16231235" h="6510020">
                <a:moveTo>
                  <a:pt x="16230613" y="0"/>
                </a:moveTo>
                <a:lnTo>
                  <a:pt x="0" y="0"/>
                </a:lnTo>
                <a:lnTo>
                  <a:pt x="0" y="911580"/>
                </a:lnTo>
                <a:lnTo>
                  <a:pt x="0" y="6509740"/>
                </a:lnTo>
                <a:lnTo>
                  <a:pt x="16230613" y="6509740"/>
                </a:lnTo>
                <a:lnTo>
                  <a:pt x="16230613" y="911580"/>
                </a:lnTo>
                <a:lnTo>
                  <a:pt x="1623061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54454" y="4595249"/>
            <a:ext cx="97980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3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aaa</a:t>
            </a:r>
            <a:r>
              <a:rPr dirty="0" sz="1900" spc="2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1900" spc="-3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1900" spc="2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19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00806" y="648887"/>
            <a:ext cx="8087359" cy="1810385"/>
            <a:chOff x="5100806" y="648887"/>
            <a:chExt cx="8087359" cy="1810385"/>
          </a:xfrm>
        </p:grpSpPr>
        <p:sp>
          <p:nvSpPr>
            <p:cNvPr id="6" name="object 6"/>
            <p:cNvSpPr/>
            <p:nvPr/>
          </p:nvSpPr>
          <p:spPr>
            <a:xfrm>
              <a:off x="5139012" y="687305"/>
              <a:ext cx="8004809" cy="1730375"/>
            </a:xfrm>
            <a:custGeom>
              <a:avLst/>
              <a:gdLst/>
              <a:ahLst/>
              <a:cxnLst/>
              <a:rect l="l" t="t" r="r" b="b"/>
              <a:pathLst>
                <a:path w="8004809" h="1730375">
                  <a:moveTo>
                    <a:pt x="0" y="0"/>
                  </a:moveTo>
                  <a:lnTo>
                    <a:pt x="8004571" y="0"/>
                  </a:lnTo>
                  <a:lnTo>
                    <a:pt x="8004571" y="1730228"/>
                  </a:lnTo>
                  <a:lnTo>
                    <a:pt x="0" y="1730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39223" y="687305"/>
              <a:ext cx="8010525" cy="1733550"/>
            </a:xfrm>
            <a:custGeom>
              <a:avLst/>
              <a:gdLst/>
              <a:ahLst/>
              <a:cxnLst/>
              <a:rect l="l" t="t" r="r" b="b"/>
              <a:pathLst>
                <a:path w="8010525" h="1733550">
                  <a:moveTo>
                    <a:pt x="0" y="0"/>
                  </a:moveTo>
                  <a:lnTo>
                    <a:pt x="8010101" y="0"/>
                  </a:lnTo>
                  <a:lnTo>
                    <a:pt x="8010101" y="1733549"/>
                  </a:lnTo>
                  <a:lnTo>
                    <a:pt x="0" y="1733549"/>
                  </a:lnTo>
                  <a:lnTo>
                    <a:pt x="0" y="0"/>
                  </a:lnTo>
                </a:path>
              </a:pathLst>
            </a:custGeom>
            <a:ln w="76344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0" y="8801100"/>
            <a:ext cx="18288000" cy="1485900"/>
          </a:xfrm>
          <a:custGeom>
            <a:avLst/>
            <a:gdLst/>
            <a:ahLst/>
            <a:cxnLst/>
            <a:rect l="l" t="t" r="r" b="b"/>
            <a:pathLst>
              <a:path w="18288000" h="1485900">
                <a:moveTo>
                  <a:pt x="18287999" y="1485899"/>
                </a:moveTo>
                <a:lnTo>
                  <a:pt x="0" y="14858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4858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76500" y="982296"/>
            <a:ext cx="3735070" cy="1032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600" spc="-100"/>
              <a:t>PHISHING</a:t>
            </a:r>
            <a:endParaRPr sz="6600"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8288000" cy="8030845"/>
          </a:xfrm>
          <a:custGeom>
            <a:avLst/>
            <a:gdLst/>
            <a:ahLst/>
            <a:cxnLst/>
            <a:rect l="l" t="t" r="r" b="b"/>
            <a:pathLst>
              <a:path w="18288000" h="8030845">
                <a:moveTo>
                  <a:pt x="109004" y="2008873"/>
                </a:moveTo>
                <a:lnTo>
                  <a:pt x="0" y="1899869"/>
                </a:lnTo>
                <a:lnTo>
                  <a:pt x="0" y="1984946"/>
                </a:lnTo>
                <a:lnTo>
                  <a:pt x="27152" y="1991677"/>
                </a:lnTo>
                <a:lnTo>
                  <a:pt x="68072" y="2000758"/>
                </a:lnTo>
                <a:lnTo>
                  <a:pt x="109004" y="2008873"/>
                </a:lnTo>
                <a:close/>
              </a:path>
              <a:path w="18288000" h="8030845">
                <a:moveTo>
                  <a:pt x="382968" y="2030476"/>
                </a:moveTo>
                <a:lnTo>
                  <a:pt x="0" y="1647494"/>
                </a:lnTo>
                <a:lnTo>
                  <a:pt x="0" y="1773682"/>
                </a:lnTo>
                <a:lnTo>
                  <a:pt x="253377" y="2027059"/>
                </a:lnTo>
                <a:lnTo>
                  <a:pt x="285775" y="2029193"/>
                </a:lnTo>
                <a:lnTo>
                  <a:pt x="318173" y="2030476"/>
                </a:lnTo>
                <a:lnTo>
                  <a:pt x="350570" y="2030895"/>
                </a:lnTo>
                <a:lnTo>
                  <a:pt x="382968" y="2030476"/>
                </a:lnTo>
                <a:close/>
              </a:path>
              <a:path w="18288000" h="8030845">
                <a:moveTo>
                  <a:pt x="613752" y="2008873"/>
                </a:moveTo>
                <a:lnTo>
                  <a:pt x="0" y="1395526"/>
                </a:lnTo>
                <a:lnTo>
                  <a:pt x="0" y="1521307"/>
                </a:lnTo>
                <a:lnTo>
                  <a:pt x="502335" y="2023656"/>
                </a:lnTo>
                <a:lnTo>
                  <a:pt x="530301" y="2020709"/>
                </a:lnTo>
                <a:lnTo>
                  <a:pt x="558050" y="2017115"/>
                </a:lnTo>
                <a:lnTo>
                  <a:pt x="613752" y="2008873"/>
                </a:lnTo>
                <a:close/>
              </a:path>
              <a:path w="18288000" h="8030845">
                <a:moveTo>
                  <a:pt x="816102" y="1958860"/>
                </a:moveTo>
                <a:lnTo>
                  <a:pt x="0" y="1143241"/>
                </a:lnTo>
                <a:lnTo>
                  <a:pt x="0" y="1268933"/>
                </a:lnTo>
                <a:lnTo>
                  <a:pt x="718337" y="1987270"/>
                </a:lnTo>
                <a:lnTo>
                  <a:pt x="743038" y="1981073"/>
                </a:lnTo>
                <a:lnTo>
                  <a:pt x="767651" y="1974342"/>
                </a:lnTo>
                <a:lnTo>
                  <a:pt x="792035" y="1966976"/>
                </a:lnTo>
                <a:lnTo>
                  <a:pt x="816102" y="1958860"/>
                </a:lnTo>
                <a:close/>
              </a:path>
              <a:path w="18288000" h="8030845">
                <a:moveTo>
                  <a:pt x="995718" y="1886102"/>
                </a:moveTo>
                <a:lnTo>
                  <a:pt x="0" y="890943"/>
                </a:lnTo>
                <a:lnTo>
                  <a:pt x="0" y="1016558"/>
                </a:lnTo>
                <a:lnTo>
                  <a:pt x="908189" y="1924748"/>
                </a:lnTo>
                <a:lnTo>
                  <a:pt x="930338" y="1915833"/>
                </a:lnTo>
                <a:lnTo>
                  <a:pt x="952373" y="1906282"/>
                </a:lnTo>
                <a:lnTo>
                  <a:pt x="974204" y="1896300"/>
                </a:lnTo>
                <a:lnTo>
                  <a:pt x="995718" y="1886102"/>
                </a:lnTo>
                <a:close/>
              </a:path>
              <a:path w="18288000" h="8030845">
                <a:moveTo>
                  <a:pt x="1157147" y="1796288"/>
                </a:moveTo>
                <a:lnTo>
                  <a:pt x="0" y="639140"/>
                </a:lnTo>
                <a:lnTo>
                  <a:pt x="0" y="765327"/>
                </a:lnTo>
                <a:lnTo>
                  <a:pt x="1078712" y="1844040"/>
                </a:lnTo>
                <a:lnTo>
                  <a:pt x="1098321" y="1832737"/>
                </a:lnTo>
                <a:lnTo>
                  <a:pt x="1117930" y="1821014"/>
                </a:lnTo>
                <a:lnTo>
                  <a:pt x="1137539" y="1808861"/>
                </a:lnTo>
                <a:lnTo>
                  <a:pt x="1157147" y="1796288"/>
                </a:lnTo>
                <a:close/>
              </a:path>
              <a:path w="18288000" h="8030845">
                <a:moveTo>
                  <a:pt x="1302664" y="1689430"/>
                </a:moveTo>
                <a:lnTo>
                  <a:pt x="0" y="386765"/>
                </a:lnTo>
                <a:lnTo>
                  <a:pt x="0" y="512953"/>
                </a:lnTo>
                <a:lnTo>
                  <a:pt x="1232179" y="1745132"/>
                </a:lnTo>
                <a:lnTo>
                  <a:pt x="1250061" y="1731479"/>
                </a:lnTo>
                <a:lnTo>
                  <a:pt x="1267841" y="1717713"/>
                </a:lnTo>
                <a:lnTo>
                  <a:pt x="1285417" y="1703730"/>
                </a:lnTo>
                <a:lnTo>
                  <a:pt x="1302664" y="1689430"/>
                </a:lnTo>
                <a:close/>
              </a:path>
              <a:path w="18288000" h="8030845">
                <a:moveTo>
                  <a:pt x="1432255" y="1567789"/>
                </a:moveTo>
                <a:lnTo>
                  <a:pt x="0" y="135521"/>
                </a:lnTo>
                <a:lnTo>
                  <a:pt x="0" y="260578"/>
                </a:lnTo>
                <a:lnTo>
                  <a:pt x="1369733" y="1630311"/>
                </a:lnTo>
                <a:lnTo>
                  <a:pt x="1377581" y="1622640"/>
                </a:lnTo>
                <a:lnTo>
                  <a:pt x="1393710" y="1607299"/>
                </a:lnTo>
                <a:lnTo>
                  <a:pt x="1401559" y="1599615"/>
                </a:lnTo>
                <a:lnTo>
                  <a:pt x="1409242" y="1591767"/>
                </a:lnTo>
                <a:lnTo>
                  <a:pt x="1424584" y="1575638"/>
                </a:lnTo>
                <a:lnTo>
                  <a:pt x="1432255" y="1567789"/>
                </a:lnTo>
                <a:close/>
              </a:path>
              <a:path w="18288000" h="8030845">
                <a:moveTo>
                  <a:pt x="1547075" y="1430235"/>
                </a:moveTo>
                <a:lnTo>
                  <a:pt x="116852" y="0"/>
                </a:lnTo>
                <a:lnTo>
                  <a:pt x="0" y="0"/>
                </a:lnTo>
                <a:lnTo>
                  <a:pt x="0" y="9334"/>
                </a:lnTo>
                <a:lnTo>
                  <a:pt x="1491373" y="1500720"/>
                </a:lnTo>
                <a:lnTo>
                  <a:pt x="1505673" y="1483474"/>
                </a:lnTo>
                <a:lnTo>
                  <a:pt x="1519656" y="1465897"/>
                </a:lnTo>
                <a:lnTo>
                  <a:pt x="1533423" y="1448117"/>
                </a:lnTo>
                <a:lnTo>
                  <a:pt x="1547075" y="1430235"/>
                </a:lnTo>
                <a:close/>
              </a:path>
              <a:path w="18288000" h="8030845">
                <a:moveTo>
                  <a:pt x="1645983" y="1276769"/>
                </a:moveTo>
                <a:lnTo>
                  <a:pt x="369227" y="0"/>
                </a:lnTo>
                <a:lnTo>
                  <a:pt x="243039" y="0"/>
                </a:lnTo>
                <a:lnTo>
                  <a:pt x="1598231" y="1355204"/>
                </a:lnTo>
                <a:lnTo>
                  <a:pt x="1610804" y="1335595"/>
                </a:lnTo>
                <a:lnTo>
                  <a:pt x="1622958" y="1315986"/>
                </a:lnTo>
                <a:lnTo>
                  <a:pt x="1634680" y="1296377"/>
                </a:lnTo>
                <a:lnTo>
                  <a:pt x="1645983" y="1276769"/>
                </a:lnTo>
                <a:close/>
              </a:path>
              <a:path w="18288000" h="8030845">
                <a:moveTo>
                  <a:pt x="1726692" y="1106246"/>
                </a:moveTo>
                <a:lnTo>
                  <a:pt x="620458" y="0"/>
                </a:lnTo>
                <a:lnTo>
                  <a:pt x="494271" y="0"/>
                </a:lnTo>
                <a:lnTo>
                  <a:pt x="1688045" y="1193774"/>
                </a:lnTo>
                <a:lnTo>
                  <a:pt x="1698078" y="1172260"/>
                </a:lnTo>
                <a:lnTo>
                  <a:pt x="1707794" y="1150429"/>
                </a:lnTo>
                <a:lnTo>
                  <a:pt x="1717294" y="1128395"/>
                </a:lnTo>
                <a:lnTo>
                  <a:pt x="1726692" y="1106246"/>
                </a:lnTo>
                <a:close/>
              </a:path>
              <a:path w="18288000" h="8030845">
                <a:moveTo>
                  <a:pt x="1789214" y="915250"/>
                </a:moveTo>
                <a:lnTo>
                  <a:pt x="873391" y="0"/>
                </a:lnTo>
                <a:lnTo>
                  <a:pt x="747788" y="0"/>
                </a:lnTo>
                <a:lnTo>
                  <a:pt x="1760804" y="1013028"/>
                </a:lnTo>
                <a:lnTo>
                  <a:pt x="1768271" y="988479"/>
                </a:lnTo>
                <a:lnTo>
                  <a:pt x="1775434" y="964133"/>
                </a:lnTo>
                <a:lnTo>
                  <a:pt x="1782381" y="939800"/>
                </a:lnTo>
                <a:lnTo>
                  <a:pt x="1789214" y="915250"/>
                </a:lnTo>
                <a:close/>
              </a:path>
              <a:path w="18288000" h="8030845">
                <a:moveTo>
                  <a:pt x="1810816" y="307060"/>
                </a:moveTo>
                <a:lnTo>
                  <a:pt x="1803184" y="265468"/>
                </a:lnTo>
                <a:lnTo>
                  <a:pt x="1794052" y="224205"/>
                </a:lnTo>
                <a:lnTo>
                  <a:pt x="1783638" y="183159"/>
                </a:lnTo>
                <a:lnTo>
                  <a:pt x="1772170" y="142214"/>
                </a:lnTo>
                <a:lnTo>
                  <a:pt x="1629956" y="0"/>
                </a:lnTo>
                <a:lnTo>
                  <a:pt x="1503768" y="0"/>
                </a:lnTo>
                <a:lnTo>
                  <a:pt x="1810816" y="307060"/>
                </a:lnTo>
                <a:close/>
              </a:path>
              <a:path w="18288000" h="8030845">
                <a:moveTo>
                  <a:pt x="1825599" y="700392"/>
                </a:moveTo>
                <a:lnTo>
                  <a:pt x="1125702" y="0"/>
                </a:lnTo>
                <a:lnTo>
                  <a:pt x="999020" y="0"/>
                </a:lnTo>
                <a:lnTo>
                  <a:pt x="1810816" y="811809"/>
                </a:lnTo>
                <a:lnTo>
                  <a:pt x="1815528" y="784326"/>
                </a:lnTo>
                <a:lnTo>
                  <a:pt x="1819490" y="756526"/>
                </a:lnTo>
                <a:lnTo>
                  <a:pt x="1822805" y="728510"/>
                </a:lnTo>
                <a:lnTo>
                  <a:pt x="1825599" y="700392"/>
                </a:lnTo>
                <a:close/>
              </a:path>
              <a:path w="18288000" h="8030845">
                <a:moveTo>
                  <a:pt x="1832686" y="548627"/>
                </a:moveTo>
                <a:lnTo>
                  <a:pt x="1831987" y="516229"/>
                </a:lnTo>
                <a:lnTo>
                  <a:pt x="1830666" y="483831"/>
                </a:lnTo>
                <a:lnTo>
                  <a:pt x="1829003" y="451434"/>
                </a:lnTo>
                <a:lnTo>
                  <a:pt x="1377581" y="0"/>
                </a:lnTo>
                <a:lnTo>
                  <a:pt x="1251394" y="0"/>
                </a:lnTo>
                <a:lnTo>
                  <a:pt x="1832419" y="581025"/>
                </a:lnTo>
                <a:lnTo>
                  <a:pt x="1832686" y="548627"/>
                </a:lnTo>
                <a:close/>
              </a:path>
              <a:path w="18288000" h="8030845">
                <a:moveTo>
                  <a:pt x="17196702" y="7511542"/>
                </a:moveTo>
                <a:lnTo>
                  <a:pt x="17171797" y="7449134"/>
                </a:lnTo>
                <a:lnTo>
                  <a:pt x="16765232" y="7020623"/>
                </a:lnTo>
                <a:lnTo>
                  <a:pt x="16701808" y="6992379"/>
                </a:lnTo>
                <a:lnTo>
                  <a:pt x="16667518" y="6998119"/>
                </a:lnTo>
                <a:lnTo>
                  <a:pt x="16636988" y="7017232"/>
                </a:lnTo>
                <a:lnTo>
                  <a:pt x="16616274" y="7046696"/>
                </a:lnTo>
                <a:lnTo>
                  <a:pt x="16608730" y="7080631"/>
                </a:lnTo>
                <a:lnTo>
                  <a:pt x="16614470" y="7114921"/>
                </a:lnTo>
                <a:lnTo>
                  <a:pt x="16633597" y="7145439"/>
                </a:lnTo>
                <a:lnTo>
                  <a:pt x="16980954" y="7511542"/>
                </a:lnTo>
                <a:lnTo>
                  <a:pt x="16633597" y="7877632"/>
                </a:lnTo>
                <a:lnTo>
                  <a:pt x="16614470" y="7908150"/>
                </a:lnTo>
                <a:lnTo>
                  <a:pt x="16608730" y="7942440"/>
                </a:lnTo>
                <a:lnTo>
                  <a:pt x="16616274" y="7976387"/>
                </a:lnTo>
                <a:lnTo>
                  <a:pt x="16650983" y="8016761"/>
                </a:lnTo>
                <a:lnTo>
                  <a:pt x="16699395" y="8030731"/>
                </a:lnTo>
                <a:lnTo>
                  <a:pt x="16717315" y="8028953"/>
                </a:lnTo>
                <a:lnTo>
                  <a:pt x="16765232" y="8002460"/>
                </a:lnTo>
                <a:lnTo>
                  <a:pt x="17171797" y="7573950"/>
                </a:lnTo>
                <a:lnTo>
                  <a:pt x="17190479" y="7544600"/>
                </a:lnTo>
                <a:lnTo>
                  <a:pt x="17196702" y="7511542"/>
                </a:lnTo>
                <a:close/>
              </a:path>
              <a:path w="18288000" h="8030845">
                <a:moveTo>
                  <a:pt x="17888496" y="7511542"/>
                </a:moveTo>
                <a:lnTo>
                  <a:pt x="17863592" y="7449134"/>
                </a:lnTo>
                <a:lnTo>
                  <a:pt x="17457027" y="7020623"/>
                </a:lnTo>
                <a:lnTo>
                  <a:pt x="17393603" y="6992379"/>
                </a:lnTo>
                <a:lnTo>
                  <a:pt x="17359313" y="6998119"/>
                </a:lnTo>
                <a:lnTo>
                  <a:pt x="17328782" y="7017232"/>
                </a:lnTo>
                <a:lnTo>
                  <a:pt x="17308068" y="7046696"/>
                </a:lnTo>
                <a:lnTo>
                  <a:pt x="17300525" y="7080631"/>
                </a:lnTo>
                <a:lnTo>
                  <a:pt x="17306265" y="7114921"/>
                </a:lnTo>
                <a:lnTo>
                  <a:pt x="17325391" y="7145439"/>
                </a:lnTo>
                <a:lnTo>
                  <a:pt x="17672749" y="7511542"/>
                </a:lnTo>
                <a:lnTo>
                  <a:pt x="17325391" y="7877632"/>
                </a:lnTo>
                <a:lnTo>
                  <a:pt x="17306265" y="7908150"/>
                </a:lnTo>
                <a:lnTo>
                  <a:pt x="17300525" y="7942440"/>
                </a:lnTo>
                <a:lnTo>
                  <a:pt x="17308068" y="7976387"/>
                </a:lnTo>
                <a:lnTo>
                  <a:pt x="17342777" y="8016748"/>
                </a:lnTo>
                <a:lnTo>
                  <a:pt x="17391190" y="8030731"/>
                </a:lnTo>
                <a:lnTo>
                  <a:pt x="17409097" y="8028953"/>
                </a:lnTo>
                <a:lnTo>
                  <a:pt x="17457027" y="8002460"/>
                </a:lnTo>
                <a:lnTo>
                  <a:pt x="17863592" y="7573950"/>
                </a:lnTo>
                <a:lnTo>
                  <a:pt x="17882273" y="7544600"/>
                </a:lnTo>
                <a:lnTo>
                  <a:pt x="17888496" y="7511542"/>
                </a:lnTo>
                <a:close/>
              </a:path>
              <a:path w="18288000" h="8030845">
                <a:moveTo>
                  <a:pt x="18287988" y="7592212"/>
                </a:moveTo>
                <a:lnTo>
                  <a:pt x="18017186" y="7877632"/>
                </a:lnTo>
                <a:lnTo>
                  <a:pt x="17998059" y="7908150"/>
                </a:lnTo>
                <a:lnTo>
                  <a:pt x="17992319" y="7942440"/>
                </a:lnTo>
                <a:lnTo>
                  <a:pt x="17999863" y="7976387"/>
                </a:lnTo>
                <a:lnTo>
                  <a:pt x="18034572" y="8016761"/>
                </a:lnTo>
                <a:lnTo>
                  <a:pt x="18082984" y="8030731"/>
                </a:lnTo>
                <a:lnTo>
                  <a:pt x="18100891" y="8028953"/>
                </a:lnTo>
                <a:lnTo>
                  <a:pt x="18118214" y="8023644"/>
                </a:lnTo>
                <a:lnTo>
                  <a:pt x="18134381" y="8014805"/>
                </a:lnTo>
                <a:lnTo>
                  <a:pt x="18148821" y="8002460"/>
                </a:lnTo>
                <a:lnTo>
                  <a:pt x="18287988" y="7855775"/>
                </a:lnTo>
                <a:lnTo>
                  <a:pt x="18287988" y="7592212"/>
                </a:lnTo>
                <a:close/>
              </a:path>
              <a:path w="18288000" h="8030845">
                <a:moveTo>
                  <a:pt x="18287988" y="7167308"/>
                </a:moveTo>
                <a:lnTo>
                  <a:pt x="18148821" y="7020623"/>
                </a:lnTo>
                <a:lnTo>
                  <a:pt x="18119344" y="6999922"/>
                </a:lnTo>
                <a:lnTo>
                  <a:pt x="18085397" y="6992379"/>
                </a:lnTo>
                <a:lnTo>
                  <a:pt x="18051095" y="6998119"/>
                </a:lnTo>
                <a:lnTo>
                  <a:pt x="18020576" y="7017232"/>
                </a:lnTo>
                <a:lnTo>
                  <a:pt x="17999863" y="7046696"/>
                </a:lnTo>
                <a:lnTo>
                  <a:pt x="17992319" y="7080631"/>
                </a:lnTo>
                <a:lnTo>
                  <a:pt x="17998059" y="7114921"/>
                </a:lnTo>
                <a:lnTo>
                  <a:pt x="18017186" y="7145439"/>
                </a:lnTo>
                <a:lnTo>
                  <a:pt x="18287988" y="7430859"/>
                </a:lnTo>
                <a:lnTo>
                  <a:pt x="18287988" y="716730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12251" y="2421337"/>
            <a:ext cx="15408275" cy="2159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452120">
              <a:lnSpc>
                <a:spcPct val="116700"/>
              </a:lnSpc>
              <a:spcBef>
                <a:spcPts val="90"/>
              </a:spcBef>
            </a:pPr>
            <a:r>
              <a:rPr dirty="0" sz="3000" spc="-105" b="1">
                <a:latin typeface="Arial"/>
                <a:cs typeface="Arial"/>
              </a:rPr>
              <a:t>BY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SENDING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5" b="1">
                <a:latin typeface="Arial"/>
                <a:cs typeface="Arial"/>
              </a:rPr>
              <a:t>THEM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-105" b="1">
                <a:latin typeface="Arial"/>
                <a:cs typeface="Arial"/>
              </a:rPr>
              <a:t>FAKE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-80" b="1">
                <a:latin typeface="Arial"/>
                <a:cs typeface="Arial"/>
              </a:rPr>
              <a:t>MESSAGES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spc="-15" b="1">
                <a:latin typeface="Arial"/>
                <a:cs typeface="Arial"/>
              </a:rPr>
              <a:t>OR </a:t>
            </a:r>
            <a:r>
              <a:rPr dirty="0" sz="3000" spc="-50" b="1">
                <a:latin typeface="Arial"/>
                <a:cs typeface="Arial"/>
              </a:rPr>
              <a:t>EMAILS</a:t>
            </a:r>
            <a:r>
              <a:rPr dirty="0" sz="3000" spc="-15" b="1">
                <a:latin typeface="Arial"/>
                <a:cs typeface="Arial"/>
              </a:rPr>
              <a:t> DISGUISED </a:t>
            </a:r>
            <a:r>
              <a:rPr dirty="0" sz="3000" spc="10" b="1">
                <a:latin typeface="Arial"/>
                <a:cs typeface="Arial"/>
              </a:rPr>
              <a:t>AS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spc="-15" b="1">
                <a:latin typeface="Arial"/>
                <a:cs typeface="Arial"/>
              </a:rPr>
              <a:t>THEIR </a:t>
            </a:r>
            <a:r>
              <a:rPr dirty="0" sz="3000" spc="-20" b="1">
                <a:latin typeface="Arial"/>
                <a:cs typeface="Arial"/>
              </a:rPr>
              <a:t>BANK</a:t>
            </a:r>
            <a:r>
              <a:rPr dirty="0" sz="3000" spc="-15" b="1">
                <a:latin typeface="Arial"/>
                <a:cs typeface="Arial"/>
              </a:rPr>
              <a:t> OR </a:t>
            </a:r>
            <a:r>
              <a:rPr dirty="0" sz="3000" spc="-819" b="1">
                <a:latin typeface="Arial"/>
                <a:cs typeface="Arial"/>
              </a:rPr>
              <a:t> </a:t>
            </a:r>
            <a:r>
              <a:rPr dirty="0" sz="3000" spc="-15" b="1">
                <a:latin typeface="Arial"/>
                <a:cs typeface="Arial"/>
              </a:rPr>
              <a:t>OTHER</a:t>
            </a:r>
            <a:r>
              <a:rPr dirty="0" sz="3000" spc="-2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FINANCIAL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20" b="1">
                <a:latin typeface="Arial"/>
                <a:cs typeface="Arial"/>
              </a:rPr>
              <a:t>INSTITUTION.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000" spc="30" b="1">
                <a:latin typeface="Arial"/>
                <a:cs typeface="Arial"/>
              </a:rPr>
              <a:t>THIS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spc="15" b="1">
                <a:latin typeface="Arial"/>
                <a:cs typeface="Arial"/>
              </a:rPr>
              <a:t>THEN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spc="-45" b="1">
                <a:latin typeface="Arial"/>
                <a:cs typeface="Arial"/>
              </a:rPr>
              <a:t>DIRECTS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THE </a:t>
            </a:r>
            <a:r>
              <a:rPr dirty="0" sz="3000" spc="25" b="1">
                <a:latin typeface="Arial"/>
                <a:cs typeface="Arial"/>
              </a:rPr>
              <a:t>VICTIM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spc="25" b="1">
                <a:latin typeface="Arial"/>
                <a:cs typeface="Arial"/>
              </a:rPr>
              <a:t>TO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spc="85" b="1">
                <a:latin typeface="Arial"/>
                <a:cs typeface="Arial"/>
              </a:rPr>
              <a:t>A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spc="-105" b="1">
                <a:latin typeface="Arial"/>
                <a:cs typeface="Arial"/>
              </a:rPr>
              <a:t>FAKE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spc="-5" b="1">
                <a:latin typeface="Arial"/>
                <a:cs typeface="Arial"/>
              </a:rPr>
              <a:t>WEBSITE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spc="70" b="1">
                <a:latin typeface="Arial"/>
                <a:cs typeface="Arial"/>
              </a:rPr>
              <a:t>THAT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spc="-65" b="1">
                <a:latin typeface="Arial"/>
                <a:cs typeface="Arial"/>
              </a:rPr>
              <a:t>LOOKS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spc="-15" b="1">
                <a:latin typeface="Arial"/>
                <a:cs typeface="Arial"/>
              </a:rPr>
              <a:t>IDENTICAL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spc="25" b="1">
                <a:latin typeface="Arial"/>
                <a:cs typeface="Arial"/>
              </a:rPr>
              <a:t>TO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6000" y="9448156"/>
            <a:ext cx="4055745" cy="5454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35">
                <a:latin typeface="Microsoft Sans Serif"/>
                <a:cs typeface="Microsoft Sans Serif"/>
              </a:rPr>
              <a:t>Information</a:t>
            </a:r>
            <a:r>
              <a:rPr dirty="0" sz="3000" spc="-100">
                <a:latin typeface="Microsoft Sans Serif"/>
                <a:cs typeface="Microsoft Sans Serif"/>
              </a:rPr>
              <a:t> </a:t>
            </a:r>
            <a:r>
              <a:rPr dirty="0" sz="3000">
                <a:latin typeface="Microsoft Sans Serif"/>
                <a:cs typeface="Microsoft Sans Serif"/>
              </a:rPr>
              <a:t>Technology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09392" y="9448156"/>
            <a:ext cx="3362960" cy="5454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-30">
                <a:latin typeface="Microsoft Sans Serif"/>
                <a:cs typeface="Microsoft Sans Serif"/>
              </a:rPr>
              <a:t>MIT</a:t>
            </a:r>
            <a:r>
              <a:rPr dirty="0" sz="3000" spc="-40">
                <a:latin typeface="Microsoft Sans Serif"/>
                <a:cs typeface="Microsoft Sans Serif"/>
              </a:rPr>
              <a:t> </a:t>
            </a:r>
            <a:r>
              <a:rPr dirty="0" sz="3000" spc="60">
                <a:latin typeface="Microsoft Sans Serif"/>
                <a:cs typeface="Microsoft Sans Serif"/>
              </a:rPr>
              <a:t>ADT</a:t>
            </a:r>
            <a:r>
              <a:rPr dirty="0" sz="3000" spc="-40">
                <a:latin typeface="Microsoft Sans Serif"/>
                <a:cs typeface="Microsoft Sans Serif"/>
              </a:rPr>
              <a:t> </a:t>
            </a:r>
            <a:r>
              <a:rPr dirty="0" sz="3000" spc="20">
                <a:latin typeface="Microsoft Sans Serif"/>
                <a:cs typeface="Microsoft Sans Serif"/>
              </a:rPr>
              <a:t>University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2251" y="4625194"/>
            <a:ext cx="3625215" cy="4889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-10" b="1">
                <a:latin typeface="Arial"/>
                <a:cs typeface="Arial"/>
              </a:rPr>
              <a:t>THE</a:t>
            </a:r>
            <a:r>
              <a:rPr dirty="0" sz="3000" spc="-55" b="1">
                <a:latin typeface="Arial"/>
                <a:cs typeface="Arial"/>
              </a:rPr>
              <a:t> </a:t>
            </a:r>
            <a:r>
              <a:rPr dirty="0" sz="3000" spc="-45" b="1">
                <a:latin typeface="Arial"/>
                <a:cs typeface="Arial"/>
              </a:rPr>
              <a:t>OFFICIAL</a:t>
            </a:r>
            <a:r>
              <a:rPr dirty="0" sz="3000" spc="-55" b="1">
                <a:latin typeface="Arial"/>
                <a:cs typeface="Arial"/>
              </a:rPr>
              <a:t> </a:t>
            </a:r>
            <a:r>
              <a:rPr dirty="0" sz="3000" spc="-65" b="1">
                <a:latin typeface="Arial"/>
                <a:cs typeface="Arial"/>
              </a:rPr>
              <a:t>SITE.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2251" y="5621737"/>
            <a:ext cx="15404465" cy="1625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0"/>
              </a:spcBef>
            </a:pPr>
            <a:r>
              <a:rPr dirty="0" sz="3000" spc="-50" b="1">
                <a:latin typeface="Arial"/>
                <a:cs typeface="Arial"/>
              </a:rPr>
              <a:t>ONCE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THE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25" b="1">
                <a:latin typeface="Arial"/>
                <a:cs typeface="Arial"/>
              </a:rPr>
              <a:t>VICTIM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-100" b="1">
                <a:latin typeface="Arial"/>
                <a:cs typeface="Arial"/>
              </a:rPr>
              <a:t>ACCESSES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THE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-105" b="1">
                <a:latin typeface="Arial"/>
                <a:cs typeface="Arial"/>
              </a:rPr>
              <a:t>FAKE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75" b="1">
                <a:latin typeface="Arial"/>
                <a:cs typeface="Arial"/>
              </a:rPr>
              <a:t>WEB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-60" b="1">
                <a:latin typeface="Arial"/>
                <a:cs typeface="Arial"/>
              </a:rPr>
              <a:t>PAGE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100" b="1">
                <a:latin typeface="Arial"/>
                <a:cs typeface="Arial"/>
              </a:rPr>
              <a:t>AND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-95" b="1">
                <a:latin typeface="Arial"/>
                <a:cs typeface="Arial"/>
              </a:rPr>
              <a:t>FILLS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spc="55" b="1">
                <a:latin typeface="Arial"/>
                <a:cs typeface="Arial"/>
              </a:rPr>
              <a:t>IN</a:t>
            </a:r>
            <a:r>
              <a:rPr dirty="0" sz="3000" spc="-15" b="1">
                <a:latin typeface="Arial"/>
                <a:cs typeface="Arial"/>
              </a:rPr>
              <a:t> THEIR </a:t>
            </a:r>
            <a:r>
              <a:rPr dirty="0" sz="3000" spc="-25" b="1">
                <a:latin typeface="Arial"/>
                <a:cs typeface="Arial"/>
              </a:rPr>
              <a:t>LOGIN </a:t>
            </a:r>
            <a:r>
              <a:rPr dirty="0" sz="3000" spc="-20" b="1">
                <a:latin typeface="Arial"/>
                <a:cs typeface="Arial"/>
              </a:rPr>
              <a:t> </a:t>
            </a:r>
            <a:r>
              <a:rPr dirty="0" sz="3000" spc="-50" b="1">
                <a:latin typeface="Arial"/>
                <a:cs typeface="Arial"/>
              </a:rPr>
              <a:t>CREDENTIALS,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THE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-50" b="1">
                <a:latin typeface="Arial"/>
                <a:cs typeface="Arial"/>
              </a:rPr>
              <a:t>CYBERCRIMINAL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spc="-25" b="1">
                <a:latin typeface="Arial"/>
                <a:cs typeface="Arial"/>
              </a:rPr>
              <a:t>IS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-95" b="1">
                <a:latin typeface="Arial"/>
                <a:cs typeface="Arial"/>
              </a:rPr>
              <a:t>ABLE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spc="25" b="1">
                <a:latin typeface="Arial"/>
                <a:cs typeface="Arial"/>
              </a:rPr>
              <a:t>TO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25" b="1">
                <a:latin typeface="Arial"/>
                <a:cs typeface="Arial"/>
              </a:rPr>
              <a:t>OBTAIN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spc="-15" b="1">
                <a:latin typeface="Arial"/>
                <a:cs typeface="Arial"/>
              </a:rPr>
              <a:t>THEM, </a:t>
            </a:r>
            <a:r>
              <a:rPr dirty="0" sz="3000" spc="100" b="1">
                <a:latin typeface="Arial"/>
                <a:cs typeface="Arial"/>
              </a:rPr>
              <a:t>AND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-85" b="1">
                <a:latin typeface="Arial"/>
                <a:cs typeface="Arial"/>
              </a:rPr>
              <a:t>ACCESS</a:t>
            </a:r>
            <a:r>
              <a:rPr dirty="0" sz="3000" spc="-10" b="1">
                <a:latin typeface="Arial"/>
                <a:cs typeface="Arial"/>
              </a:rPr>
              <a:t> THE </a:t>
            </a:r>
            <a:r>
              <a:rPr dirty="0" sz="3000" spc="-819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VICTIM’S</a:t>
            </a:r>
            <a:r>
              <a:rPr dirty="0" sz="3000" spc="-20" b="1">
                <a:latin typeface="Arial"/>
                <a:cs typeface="Arial"/>
              </a:rPr>
              <a:t> </a:t>
            </a:r>
            <a:r>
              <a:rPr dirty="0" sz="3000" spc="-35" b="1">
                <a:latin typeface="Arial"/>
                <a:cs typeface="Arial"/>
              </a:rPr>
              <a:t>PERSONAL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-5" b="1">
                <a:latin typeface="Arial"/>
                <a:cs typeface="Arial"/>
              </a:rPr>
              <a:t>ACCOUNT.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4161" y="982298"/>
            <a:ext cx="6480175" cy="1032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600" spc="40"/>
              <a:t>DD</a:t>
            </a:r>
            <a:r>
              <a:rPr dirty="0" sz="6600" spc="315"/>
              <a:t>O</a:t>
            </a:r>
            <a:r>
              <a:rPr dirty="0" sz="6600" spc="170"/>
              <a:t>S</a:t>
            </a:r>
            <a:r>
              <a:rPr dirty="0" sz="6600" spc="-660"/>
              <a:t> </a:t>
            </a:r>
            <a:r>
              <a:rPr dirty="0" sz="6600" spc="960"/>
              <a:t>A</a:t>
            </a:r>
            <a:r>
              <a:rPr dirty="0" sz="6600" spc="840"/>
              <a:t>TT</a:t>
            </a:r>
            <a:r>
              <a:rPr dirty="0" sz="6600" spc="960"/>
              <a:t>A</a:t>
            </a:r>
            <a:r>
              <a:rPr dirty="0" sz="6600" spc="385"/>
              <a:t>C</a:t>
            </a:r>
            <a:r>
              <a:rPr dirty="0" sz="6600" spc="204"/>
              <a:t>K</a:t>
            </a:r>
            <a:r>
              <a:rPr dirty="0" sz="6600" spc="170"/>
              <a:t>S</a:t>
            </a:r>
            <a:endParaRPr sz="6600"/>
          </a:p>
        </p:txBody>
      </p:sp>
      <p:sp>
        <p:nvSpPr>
          <p:cNvPr id="3" name="object 3"/>
          <p:cNvSpPr/>
          <p:nvPr/>
        </p:nvSpPr>
        <p:spPr>
          <a:xfrm>
            <a:off x="0" y="11"/>
            <a:ext cx="18288000" cy="8030845"/>
          </a:xfrm>
          <a:custGeom>
            <a:avLst/>
            <a:gdLst/>
            <a:ahLst/>
            <a:cxnLst/>
            <a:rect l="l" t="t" r="r" b="b"/>
            <a:pathLst>
              <a:path w="18288000" h="8030845">
                <a:moveTo>
                  <a:pt x="109004" y="2008860"/>
                </a:moveTo>
                <a:lnTo>
                  <a:pt x="0" y="1899856"/>
                </a:lnTo>
                <a:lnTo>
                  <a:pt x="0" y="1984933"/>
                </a:lnTo>
                <a:lnTo>
                  <a:pt x="27152" y="1991664"/>
                </a:lnTo>
                <a:lnTo>
                  <a:pt x="68072" y="2000745"/>
                </a:lnTo>
                <a:lnTo>
                  <a:pt x="109004" y="2008860"/>
                </a:lnTo>
                <a:close/>
              </a:path>
              <a:path w="18288000" h="8030845">
                <a:moveTo>
                  <a:pt x="382968" y="2030463"/>
                </a:moveTo>
                <a:lnTo>
                  <a:pt x="0" y="1647482"/>
                </a:lnTo>
                <a:lnTo>
                  <a:pt x="0" y="1773669"/>
                </a:lnTo>
                <a:lnTo>
                  <a:pt x="253377" y="2027047"/>
                </a:lnTo>
                <a:lnTo>
                  <a:pt x="285775" y="2029180"/>
                </a:lnTo>
                <a:lnTo>
                  <a:pt x="318173" y="2030463"/>
                </a:lnTo>
                <a:lnTo>
                  <a:pt x="350570" y="2030895"/>
                </a:lnTo>
                <a:lnTo>
                  <a:pt x="382968" y="2030463"/>
                </a:lnTo>
                <a:close/>
              </a:path>
              <a:path w="18288000" h="8030845">
                <a:moveTo>
                  <a:pt x="613752" y="2008860"/>
                </a:moveTo>
                <a:lnTo>
                  <a:pt x="0" y="1395514"/>
                </a:lnTo>
                <a:lnTo>
                  <a:pt x="0" y="1521294"/>
                </a:lnTo>
                <a:lnTo>
                  <a:pt x="502335" y="2023643"/>
                </a:lnTo>
                <a:lnTo>
                  <a:pt x="530301" y="2020697"/>
                </a:lnTo>
                <a:lnTo>
                  <a:pt x="558050" y="2017102"/>
                </a:lnTo>
                <a:lnTo>
                  <a:pt x="613752" y="2008860"/>
                </a:lnTo>
                <a:close/>
              </a:path>
              <a:path w="18288000" h="8030845">
                <a:moveTo>
                  <a:pt x="816102" y="1958848"/>
                </a:moveTo>
                <a:lnTo>
                  <a:pt x="0" y="1143241"/>
                </a:lnTo>
                <a:lnTo>
                  <a:pt x="0" y="1268920"/>
                </a:lnTo>
                <a:lnTo>
                  <a:pt x="718337" y="1987270"/>
                </a:lnTo>
                <a:lnTo>
                  <a:pt x="743038" y="1981060"/>
                </a:lnTo>
                <a:lnTo>
                  <a:pt x="767651" y="1974329"/>
                </a:lnTo>
                <a:lnTo>
                  <a:pt x="792035" y="1966963"/>
                </a:lnTo>
                <a:lnTo>
                  <a:pt x="816102" y="1958848"/>
                </a:lnTo>
                <a:close/>
              </a:path>
              <a:path w="18288000" h="8030845">
                <a:moveTo>
                  <a:pt x="995718" y="1886089"/>
                </a:moveTo>
                <a:lnTo>
                  <a:pt x="0" y="890943"/>
                </a:lnTo>
                <a:lnTo>
                  <a:pt x="0" y="1016546"/>
                </a:lnTo>
                <a:lnTo>
                  <a:pt x="908189" y="1924735"/>
                </a:lnTo>
                <a:lnTo>
                  <a:pt x="930338" y="1915820"/>
                </a:lnTo>
                <a:lnTo>
                  <a:pt x="952373" y="1906270"/>
                </a:lnTo>
                <a:lnTo>
                  <a:pt x="974204" y="1896287"/>
                </a:lnTo>
                <a:lnTo>
                  <a:pt x="995718" y="1886089"/>
                </a:lnTo>
                <a:close/>
              </a:path>
              <a:path w="18288000" h="8030845">
                <a:moveTo>
                  <a:pt x="1157147" y="1796275"/>
                </a:moveTo>
                <a:lnTo>
                  <a:pt x="0" y="639127"/>
                </a:lnTo>
                <a:lnTo>
                  <a:pt x="0" y="765314"/>
                </a:lnTo>
                <a:lnTo>
                  <a:pt x="1078712" y="1844027"/>
                </a:lnTo>
                <a:lnTo>
                  <a:pt x="1098321" y="1832724"/>
                </a:lnTo>
                <a:lnTo>
                  <a:pt x="1117930" y="1821002"/>
                </a:lnTo>
                <a:lnTo>
                  <a:pt x="1137539" y="1808861"/>
                </a:lnTo>
                <a:lnTo>
                  <a:pt x="1157147" y="1796275"/>
                </a:lnTo>
                <a:close/>
              </a:path>
              <a:path w="18288000" h="8030845">
                <a:moveTo>
                  <a:pt x="1302664" y="1689417"/>
                </a:moveTo>
                <a:lnTo>
                  <a:pt x="0" y="386753"/>
                </a:lnTo>
                <a:lnTo>
                  <a:pt x="0" y="512940"/>
                </a:lnTo>
                <a:lnTo>
                  <a:pt x="1232179" y="1745119"/>
                </a:lnTo>
                <a:lnTo>
                  <a:pt x="1250061" y="1731467"/>
                </a:lnTo>
                <a:lnTo>
                  <a:pt x="1267841" y="1717700"/>
                </a:lnTo>
                <a:lnTo>
                  <a:pt x="1285417" y="1703717"/>
                </a:lnTo>
                <a:lnTo>
                  <a:pt x="1302664" y="1689417"/>
                </a:lnTo>
                <a:close/>
              </a:path>
              <a:path w="18288000" h="8030845">
                <a:moveTo>
                  <a:pt x="1432255" y="1567776"/>
                </a:moveTo>
                <a:lnTo>
                  <a:pt x="0" y="135509"/>
                </a:lnTo>
                <a:lnTo>
                  <a:pt x="0" y="260565"/>
                </a:lnTo>
                <a:lnTo>
                  <a:pt x="1369733" y="1630299"/>
                </a:lnTo>
                <a:lnTo>
                  <a:pt x="1377581" y="1622628"/>
                </a:lnTo>
                <a:lnTo>
                  <a:pt x="1393710" y="1607286"/>
                </a:lnTo>
                <a:lnTo>
                  <a:pt x="1401559" y="1599603"/>
                </a:lnTo>
                <a:lnTo>
                  <a:pt x="1409242" y="1591754"/>
                </a:lnTo>
                <a:lnTo>
                  <a:pt x="1424584" y="1575625"/>
                </a:lnTo>
                <a:lnTo>
                  <a:pt x="1432255" y="1567776"/>
                </a:lnTo>
                <a:close/>
              </a:path>
              <a:path w="18288000" h="8030845">
                <a:moveTo>
                  <a:pt x="1547075" y="1430223"/>
                </a:moveTo>
                <a:lnTo>
                  <a:pt x="116852" y="0"/>
                </a:lnTo>
                <a:lnTo>
                  <a:pt x="0" y="0"/>
                </a:lnTo>
                <a:lnTo>
                  <a:pt x="0" y="9321"/>
                </a:lnTo>
                <a:lnTo>
                  <a:pt x="1491373" y="1500708"/>
                </a:lnTo>
                <a:lnTo>
                  <a:pt x="1505673" y="1483461"/>
                </a:lnTo>
                <a:lnTo>
                  <a:pt x="1519656" y="1465884"/>
                </a:lnTo>
                <a:lnTo>
                  <a:pt x="1533423" y="1448104"/>
                </a:lnTo>
                <a:lnTo>
                  <a:pt x="1547075" y="1430223"/>
                </a:lnTo>
                <a:close/>
              </a:path>
              <a:path w="18288000" h="8030845">
                <a:moveTo>
                  <a:pt x="1645983" y="1276756"/>
                </a:moveTo>
                <a:lnTo>
                  <a:pt x="369227" y="0"/>
                </a:lnTo>
                <a:lnTo>
                  <a:pt x="243039" y="0"/>
                </a:lnTo>
                <a:lnTo>
                  <a:pt x="1598231" y="1355191"/>
                </a:lnTo>
                <a:lnTo>
                  <a:pt x="1610804" y="1335582"/>
                </a:lnTo>
                <a:lnTo>
                  <a:pt x="1622958" y="1315974"/>
                </a:lnTo>
                <a:lnTo>
                  <a:pt x="1634680" y="1296365"/>
                </a:lnTo>
                <a:lnTo>
                  <a:pt x="1645983" y="1276756"/>
                </a:lnTo>
                <a:close/>
              </a:path>
              <a:path w="18288000" h="8030845">
                <a:moveTo>
                  <a:pt x="1726692" y="1106233"/>
                </a:moveTo>
                <a:lnTo>
                  <a:pt x="620458" y="0"/>
                </a:lnTo>
                <a:lnTo>
                  <a:pt x="494271" y="0"/>
                </a:lnTo>
                <a:lnTo>
                  <a:pt x="1688045" y="1193761"/>
                </a:lnTo>
                <a:lnTo>
                  <a:pt x="1698078" y="1172248"/>
                </a:lnTo>
                <a:lnTo>
                  <a:pt x="1707794" y="1150429"/>
                </a:lnTo>
                <a:lnTo>
                  <a:pt x="1717294" y="1128382"/>
                </a:lnTo>
                <a:lnTo>
                  <a:pt x="1726692" y="1106233"/>
                </a:lnTo>
                <a:close/>
              </a:path>
              <a:path w="18288000" h="8030845">
                <a:moveTo>
                  <a:pt x="1789214" y="915238"/>
                </a:moveTo>
                <a:lnTo>
                  <a:pt x="873391" y="0"/>
                </a:lnTo>
                <a:lnTo>
                  <a:pt x="747788" y="0"/>
                </a:lnTo>
                <a:lnTo>
                  <a:pt x="1760804" y="1013015"/>
                </a:lnTo>
                <a:lnTo>
                  <a:pt x="1768271" y="988466"/>
                </a:lnTo>
                <a:lnTo>
                  <a:pt x="1775434" y="964133"/>
                </a:lnTo>
                <a:lnTo>
                  <a:pt x="1782381" y="939787"/>
                </a:lnTo>
                <a:lnTo>
                  <a:pt x="1789214" y="915238"/>
                </a:lnTo>
                <a:close/>
              </a:path>
              <a:path w="18288000" h="8030845">
                <a:moveTo>
                  <a:pt x="1810816" y="307047"/>
                </a:moveTo>
                <a:lnTo>
                  <a:pt x="1803184" y="265468"/>
                </a:lnTo>
                <a:lnTo>
                  <a:pt x="1794052" y="224205"/>
                </a:lnTo>
                <a:lnTo>
                  <a:pt x="1783638" y="183146"/>
                </a:lnTo>
                <a:lnTo>
                  <a:pt x="1772170" y="142201"/>
                </a:lnTo>
                <a:lnTo>
                  <a:pt x="1629956" y="0"/>
                </a:lnTo>
                <a:lnTo>
                  <a:pt x="1503768" y="0"/>
                </a:lnTo>
                <a:lnTo>
                  <a:pt x="1810816" y="307047"/>
                </a:lnTo>
                <a:close/>
              </a:path>
              <a:path w="18288000" h="8030845">
                <a:moveTo>
                  <a:pt x="1825599" y="700379"/>
                </a:moveTo>
                <a:lnTo>
                  <a:pt x="1125702" y="0"/>
                </a:lnTo>
                <a:lnTo>
                  <a:pt x="999020" y="0"/>
                </a:lnTo>
                <a:lnTo>
                  <a:pt x="1810816" y="811796"/>
                </a:lnTo>
                <a:lnTo>
                  <a:pt x="1815528" y="784313"/>
                </a:lnTo>
                <a:lnTo>
                  <a:pt x="1819490" y="756513"/>
                </a:lnTo>
                <a:lnTo>
                  <a:pt x="1822805" y="728497"/>
                </a:lnTo>
                <a:lnTo>
                  <a:pt x="1825599" y="700379"/>
                </a:lnTo>
                <a:close/>
              </a:path>
              <a:path w="18288000" h="8030845">
                <a:moveTo>
                  <a:pt x="1832686" y="548614"/>
                </a:moveTo>
                <a:lnTo>
                  <a:pt x="1831987" y="516216"/>
                </a:lnTo>
                <a:lnTo>
                  <a:pt x="1830666" y="483819"/>
                </a:lnTo>
                <a:lnTo>
                  <a:pt x="1829003" y="451421"/>
                </a:lnTo>
                <a:lnTo>
                  <a:pt x="1377581" y="0"/>
                </a:lnTo>
                <a:lnTo>
                  <a:pt x="1251394" y="0"/>
                </a:lnTo>
                <a:lnTo>
                  <a:pt x="1832419" y="581025"/>
                </a:lnTo>
                <a:lnTo>
                  <a:pt x="1832686" y="548614"/>
                </a:lnTo>
                <a:close/>
              </a:path>
              <a:path w="18288000" h="8030845">
                <a:moveTo>
                  <a:pt x="17196702" y="7511529"/>
                </a:moveTo>
                <a:lnTo>
                  <a:pt x="17171797" y="7449121"/>
                </a:lnTo>
                <a:lnTo>
                  <a:pt x="16765232" y="7020611"/>
                </a:lnTo>
                <a:lnTo>
                  <a:pt x="16701808" y="6992366"/>
                </a:lnTo>
                <a:lnTo>
                  <a:pt x="16667518" y="6998106"/>
                </a:lnTo>
                <a:lnTo>
                  <a:pt x="16636988" y="7017220"/>
                </a:lnTo>
                <a:lnTo>
                  <a:pt x="16616274" y="7046684"/>
                </a:lnTo>
                <a:lnTo>
                  <a:pt x="16608730" y="7080618"/>
                </a:lnTo>
                <a:lnTo>
                  <a:pt x="16614470" y="7114908"/>
                </a:lnTo>
                <a:lnTo>
                  <a:pt x="16633597" y="7145426"/>
                </a:lnTo>
                <a:lnTo>
                  <a:pt x="16980954" y="7511529"/>
                </a:lnTo>
                <a:lnTo>
                  <a:pt x="16633597" y="7877619"/>
                </a:lnTo>
                <a:lnTo>
                  <a:pt x="16614470" y="7908137"/>
                </a:lnTo>
                <a:lnTo>
                  <a:pt x="16608730" y="7942427"/>
                </a:lnTo>
                <a:lnTo>
                  <a:pt x="16616274" y="7976375"/>
                </a:lnTo>
                <a:lnTo>
                  <a:pt x="16650983" y="8016748"/>
                </a:lnTo>
                <a:lnTo>
                  <a:pt x="16699395" y="8030718"/>
                </a:lnTo>
                <a:lnTo>
                  <a:pt x="16717315" y="8028953"/>
                </a:lnTo>
                <a:lnTo>
                  <a:pt x="16765232" y="8002448"/>
                </a:lnTo>
                <a:lnTo>
                  <a:pt x="17171797" y="7573937"/>
                </a:lnTo>
                <a:lnTo>
                  <a:pt x="17190479" y="7544600"/>
                </a:lnTo>
                <a:lnTo>
                  <a:pt x="17196702" y="7511529"/>
                </a:lnTo>
                <a:close/>
              </a:path>
              <a:path w="18288000" h="8030845">
                <a:moveTo>
                  <a:pt x="17888496" y="7511529"/>
                </a:moveTo>
                <a:lnTo>
                  <a:pt x="17863592" y="7449121"/>
                </a:lnTo>
                <a:lnTo>
                  <a:pt x="17457027" y="7020611"/>
                </a:lnTo>
                <a:lnTo>
                  <a:pt x="17393603" y="6992366"/>
                </a:lnTo>
                <a:lnTo>
                  <a:pt x="17359313" y="6998106"/>
                </a:lnTo>
                <a:lnTo>
                  <a:pt x="17328782" y="7017220"/>
                </a:lnTo>
                <a:lnTo>
                  <a:pt x="17308068" y="7046684"/>
                </a:lnTo>
                <a:lnTo>
                  <a:pt x="17300525" y="7080618"/>
                </a:lnTo>
                <a:lnTo>
                  <a:pt x="17306265" y="7114908"/>
                </a:lnTo>
                <a:lnTo>
                  <a:pt x="17325391" y="7145426"/>
                </a:lnTo>
                <a:lnTo>
                  <a:pt x="17672749" y="7511529"/>
                </a:lnTo>
                <a:lnTo>
                  <a:pt x="17325391" y="7877619"/>
                </a:lnTo>
                <a:lnTo>
                  <a:pt x="17306265" y="7908137"/>
                </a:lnTo>
                <a:lnTo>
                  <a:pt x="17300525" y="7942427"/>
                </a:lnTo>
                <a:lnTo>
                  <a:pt x="17308068" y="7976375"/>
                </a:lnTo>
                <a:lnTo>
                  <a:pt x="17342777" y="8016748"/>
                </a:lnTo>
                <a:lnTo>
                  <a:pt x="17391190" y="8030718"/>
                </a:lnTo>
                <a:lnTo>
                  <a:pt x="17409097" y="8028953"/>
                </a:lnTo>
                <a:lnTo>
                  <a:pt x="17457027" y="8002448"/>
                </a:lnTo>
                <a:lnTo>
                  <a:pt x="17863592" y="7573937"/>
                </a:lnTo>
                <a:lnTo>
                  <a:pt x="17882273" y="7544600"/>
                </a:lnTo>
                <a:lnTo>
                  <a:pt x="17888496" y="7511529"/>
                </a:lnTo>
                <a:close/>
              </a:path>
              <a:path w="18288000" h="8030845">
                <a:moveTo>
                  <a:pt x="18287988" y="7592212"/>
                </a:moveTo>
                <a:lnTo>
                  <a:pt x="18017186" y="7877619"/>
                </a:lnTo>
                <a:lnTo>
                  <a:pt x="17998059" y="7908137"/>
                </a:lnTo>
                <a:lnTo>
                  <a:pt x="17992319" y="7942427"/>
                </a:lnTo>
                <a:lnTo>
                  <a:pt x="17999863" y="7976375"/>
                </a:lnTo>
                <a:lnTo>
                  <a:pt x="18034572" y="8016748"/>
                </a:lnTo>
                <a:lnTo>
                  <a:pt x="18082984" y="8030718"/>
                </a:lnTo>
                <a:lnTo>
                  <a:pt x="18100891" y="8028953"/>
                </a:lnTo>
                <a:lnTo>
                  <a:pt x="18118214" y="8023631"/>
                </a:lnTo>
                <a:lnTo>
                  <a:pt x="18134381" y="8014792"/>
                </a:lnTo>
                <a:lnTo>
                  <a:pt x="18148821" y="8002448"/>
                </a:lnTo>
                <a:lnTo>
                  <a:pt x="18287988" y="7855763"/>
                </a:lnTo>
                <a:lnTo>
                  <a:pt x="18287988" y="7592212"/>
                </a:lnTo>
                <a:close/>
              </a:path>
              <a:path w="18288000" h="8030845">
                <a:moveTo>
                  <a:pt x="18287988" y="7167296"/>
                </a:moveTo>
                <a:lnTo>
                  <a:pt x="18148821" y="7020611"/>
                </a:lnTo>
                <a:lnTo>
                  <a:pt x="18119344" y="6999910"/>
                </a:lnTo>
                <a:lnTo>
                  <a:pt x="18085397" y="6992366"/>
                </a:lnTo>
                <a:lnTo>
                  <a:pt x="18051095" y="6998106"/>
                </a:lnTo>
                <a:lnTo>
                  <a:pt x="18020576" y="7017220"/>
                </a:lnTo>
                <a:lnTo>
                  <a:pt x="17999863" y="7046684"/>
                </a:lnTo>
                <a:lnTo>
                  <a:pt x="17992319" y="7080618"/>
                </a:lnTo>
                <a:lnTo>
                  <a:pt x="17998059" y="7114908"/>
                </a:lnTo>
                <a:lnTo>
                  <a:pt x="18017186" y="7145426"/>
                </a:lnTo>
                <a:lnTo>
                  <a:pt x="18287988" y="7430846"/>
                </a:lnTo>
                <a:lnTo>
                  <a:pt x="18287988" y="7167296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89325" y="2615356"/>
            <a:ext cx="15622269" cy="49657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</a:pPr>
            <a:r>
              <a:rPr dirty="0" sz="3500" spc="65" b="1">
                <a:latin typeface="Arial"/>
                <a:cs typeface="Arial"/>
              </a:rPr>
              <a:t>D</a:t>
            </a:r>
            <a:r>
              <a:rPr dirty="0" sz="3500" spc="-55" b="1">
                <a:latin typeface="Arial"/>
                <a:cs typeface="Arial"/>
              </a:rPr>
              <a:t>I</a:t>
            </a:r>
            <a:r>
              <a:rPr dirty="0" sz="3500" spc="-155" b="1">
                <a:latin typeface="Arial"/>
                <a:cs typeface="Arial"/>
              </a:rPr>
              <a:t>S</a:t>
            </a:r>
            <a:r>
              <a:rPr dirty="0" sz="3500" spc="-45" b="1">
                <a:latin typeface="Arial"/>
                <a:cs typeface="Arial"/>
              </a:rPr>
              <a:t>T</a:t>
            </a:r>
            <a:r>
              <a:rPr dirty="0" sz="3500" spc="-145" b="1">
                <a:latin typeface="Arial"/>
                <a:cs typeface="Arial"/>
              </a:rPr>
              <a:t>R</a:t>
            </a:r>
            <a:r>
              <a:rPr dirty="0" sz="3500" spc="-55" b="1">
                <a:latin typeface="Arial"/>
                <a:cs typeface="Arial"/>
              </a:rPr>
              <a:t>I</a:t>
            </a:r>
            <a:r>
              <a:rPr dirty="0" sz="3500" spc="-190" b="1">
                <a:latin typeface="Arial"/>
                <a:cs typeface="Arial"/>
              </a:rPr>
              <a:t>B</a:t>
            </a:r>
            <a:r>
              <a:rPr dirty="0" sz="3500" spc="-10" b="1">
                <a:latin typeface="Arial"/>
                <a:cs typeface="Arial"/>
              </a:rPr>
              <a:t>U</a:t>
            </a:r>
            <a:r>
              <a:rPr dirty="0" sz="3500" spc="-45" b="1">
                <a:latin typeface="Arial"/>
                <a:cs typeface="Arial"/>
              </a:rPr>
              <a:t>T</a:t>
            </a:r>
            <a:r>
              <a:rPr dirty="0" sz="3500" spc="-330" b="1">
                <a:latin typeface="Arial"/>
                <a:cs typeface="Arial"/>
              </a:rPr>
              <a:t>E</a:t>
            </a:r>
            <a:r>
              <a:rPr dirty="0" sz="3500" spc="140" b="1">
                <a:latin typeface="Arial"/>
                <a:cs typeface="Arial"/>
              </a:rPr>
              <a:t>D</a:t>
            </a:r>
            <a:r>
              <a:rPr dirty="0" sz="3500" spc="-160" b="1">
                <a:latin typeface="Arial"/>
                <a:cs typeface="Arial"/>
              </a:rPr>
              <a:t> </a:t>
            </a:r>
            <a:r>
              <a:rPr dirty="0" sz="3500" spc="65" b="1">
                <a:latin typeface="Arial"/>
                <a:cs typeface="Arial"/>
              </a:rPr>
              <a:t>D</a:t>
            </a:r>
            <a:r>
              <a:rPr dirty="0" sz="3500" spc="-330" b="1">
                <a:latin typeface="Arial"/>
                <a:cs typeface="Arial"/>
              </a:rPr>
              <a:t>E</a:t>
            </a:r>
            <a:r>
              <a:rPr dirty="0" sz="3500" spc="40" b="1">
                <a:latin typeface="Arial"/>
                <a:cs typeface="Arial"/>
              </a:rPr>
              <a:t>N</a:t>
            </a:r>
            <a:r>
              <a:rPr dirty="0" sz="3500" spc="-55" b="1">
                <a:latin typeface="Arial"/>
                <a:cs typeface="Arial"/>
              </a:rPr>
              <a:t>I</a:t>
            </a:r>
            <a:r>
              <a:rPr dirty="0" sz="3500" spc="20" b="1">
                <a:latin typeface="Arial"/>
                <a:cs typeface="Arial"/>
              </a:rPr>
              <a:t>A</a:t>
            </a:r>
            <a:r>
              <a:rPr dirty="0" sz="3500" spc="-175" b="1">
                <a:latin typeface="Arial"/>
                <a:cs typeface="Arial"/>
              </a:rPr>
              <a:t>L</a:t>
            </a:r>
            <a:r>
              <a:rPr dirty="0" sz="3500" spc="-160" b="1">
                <a:latin typeface="Arial"/>
                <a:cs typeface="Arial"/>
              </a:rPr>
              <a:t> </a:t>
            </a:r>
            <a:r>
              <a:rPr dirty="0" sz="3500" spc="-45" b="1">
                <a:latin typeface="Arial"/>
                <a:cs typeface="Arial"/>
              </a:rPr>
              <a:t>O</a:t>
            </a:r>
            <a:r>
              <a:rPr dirty="0" sz="3500" spc="-140" b="1">
                <a:latin typeface="Arial"/>
                <a:cs typeface="Arial"/>
              </a:rPr>
              <a:t>F</a:t>
            </a:r>
            <a:r>
              <a:rPr dirty="0" sz="3500" spc="-160" b="1">
                <a:latin typeface="Arial"/>
                <a:cs typeface="Arial"/>
              </a:rPr>
              <a:t> </a:t>
            </a:r>
            <a:r>
              <a:rPr dirty="0" sz="3500" spc="-155" b="1">
                <a:latin typeface="Arial"/>
                <a:cs typeface="Arial"/>
              </a:rPr>
              <a:t>S</a:t>
            </a:r>
            <a:r>
              <a:rPr dirty="0" sz="3500" spc="-330" b="1">
                <a:latin typeface="Arial"/>
                <a:cs typeface="Arial"/>
              </a:rPr>
              <a:t>E</a:t>
            </a:r>
            <a:r>
              <a:rPr dirty="0" sz="3500" spc="-145" b="1">
                <a:latin typeface="Arial"/>
                <a:cs typeface="Arial"/>
              </a:rPr>
              <a:t>R</a:t>
            </a:r>
            <a:r>
              <a:rPr dirty="0" sz="3500" spc="114" b="1">
                <a:latin typeface="Arial"/>
                <a:cs typeface="Arial"/>
              </a:rPr>
              <a:t>V</a:t>
            </a:r>
            <a:r>
              <a:rPr dirty="0" sz="3500" spc="-55" b="1">
                <a:latin typeface="Arial"/>
                <a:cs typeface="Arial"/>
              </a:rPr>
              <a:t>I</a:t>
            </a:r>
            <a:r>
              <a:rPr dirty="0" sz="3500" spc="-204" b="1">
                <a:latin typeface="Arial"/>
                <a:cs typeface="Arial"/>
              </a:rPr>
              <a:t>C</a:t>
            </a:r>
            <a:r>
              <a:rPr dirty="0" sz="3500" spc="-254" b="1">
                <a:latin typeface="Arial"/>
                <a:cs typeface="Arial"/>
              </a:rPr>
              <a:t>E</a:t>
            </a:r>
            <a:r>
              <a:rPr dirty="0" sz="3500" spc="-160" b="1">
                <a:latin typeface="Arial"/>
                <a:cs typeface="Arial"/>
              </a:rPr>
              <a:t> </a:t>
            </a:r>
            <a:r>
              <a:rPr dirty="0" sz="3500" spc="5" b="1">
                <a:latin typeface="Arial"/>
                <a:cs typeface="Arial"/>
              </a:rPr>
              <a:t>(</a:t>
            </a:r>
            <a:r>
              <a:rPr dirty="0" sz="3500" spc="65" b="1">
                <a:latin typeface="Arial"/>
                <a:cs typeface="Arial"/>
              </a:rPr>
              <a:t>DD</a:t>
            </a:r>
            <a:r>
              <a:rPr dirty="0" sz="3500" spc="-45" b="1">
                <a:latin typeface="Arial"/>
                <a:cs typeface="Arial"/>
              </a:rPr>
              <a:t>O</a:t>
            </a:r>
            <a:r>
              <a:rPr dirty="0" sz="3500" spc="-155" b="1">
                <a:latin typeface="Arial"/>
                <a:cs typeface="Arial"/>
              </a:rPr>
              <a:t>S</a:t>
            </a:r>
            <a:r>
              <a:rPr dirty="0" sz="3500" spc="80" b="1">
                <a:latin typeface="Arial"/>
                <a:cs typeface="Arial"/>
              </a:rPr>
              <a:t>)</a:t>
            </a:r>
            <a:r>
              <a:rPr dirty="0" sz="3500" spc="-160" b="1">
                <a:latin typeface="Arial"/>
                <a:cs typeface="Arial"/>
              </a:rPr>
              <a:t> </a:t>
            </a:r>
            <a:r>
              <a:rPr dirty="0" sz="3500" spc="20" b="1">
                <a:latin typeface="Arial"/>
                <a:cs typeface="Arial"/>
              </a:rPr>
              <a:t>A</a:t>
            </a:r>
            <a:r>
              <a:rPr dirty="0" sz="3500" spc="-45" b="1">
                <a:latin typeface="Arial"/>
                <a:cs typeface="Arial"/>
              </a:rPr>
              <a:t>TT</a:t>
            </a:r>
            <a:r>
              <a:rPr dirty="0" sz="3500" spc="20" b="1">
                <a:latin typeface="Arial"/>
                <a:cs typeface="Arial"/>
              </a:rPr>
              <a:t>A</a:t>
            </a:r>
            <a:r>
              <a:rPr dirty="0" sz="3500" spc="-204" b="1">
                <a:latin typeface="Arial"/>
                <a:cs typeface="Arial"/>
              </a:rPr>
              <a:t>C</a:t>
            </a:r>
            <a:r>
              <a:rPr dirty="0" sz="3500" spc="-270" b="1">
                <a:latin typeface="Arial"/>
                <a:cs typeface="Arial"/>
              </a:rPr>
              <a:t>K</a:t>
            </a:r>
            <a:r>
              <a:rPr dirty="0" sz="3500" spc="-80" b="1">
                <a:latin typeface="Arial"/>
                <a:cs typeface="Arial"/>
              </a:rPr>
              <a:t>S</a:t>
            </a:r>
            <a:endParaRPr sz="3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00">
              <a:latin typeface="Arial"/>
              <a:cs typeface="Arial"/>
            </a:endParaRPr>
          </a:p>
          <a:p>
            <a:pPr marL="63500" marR="55880">
              <a:lnSpc>
                <a:spcPct val="117900"/>
              </a:lnSpc>
            </a:pPr>
            <a:r>
              <a:rPr dirty="0" sz="3500" spc="95" b="1">
                <a:latin typeface="Arial"/>
                <a:cs typeface="Arial"/>
              </a:rPr>
              <a:t>A </a:t>
            </a:r>
            <a:r>
              <a:rPr dirty="0" sz="3500" spc="55" b="1">
                <a:latin typeface="Arial"/>
                <a:cs typeface="Arial"/>
              </a:rPr>
              <a:t>DDOS </a:t>
            </a:r>
            <a:r>
              <a:rPr dirty="0" sz="3500" spc="-15" b="1">
                <a:latin typeface="Arial"/>
                <a:cs typeface="Arial"/>
              </a:rPr>
              <a:t>ATTACK </a:t>
            </a:r>
            <a:r>
              <a:rPr dirty="0" sz="3500" spc="-30" b="1">
                <a:latin typeface="Arial"/>
                <a:cs typeface="Arial"/>
              </a:rPr>
              <a:t>IS </a:t>
            </a:r>
            <a:r>
              <a:rPr dirty="0" sz="3500" spc="100" b="1">
                <a:latin typeface="Arial"/>
                <a:cs typeface="Arial"/>
              </a:rPr>
              <a:t>AN </a:t>
            </a:r>
            <a:r>
              <a:rPr dirty="0" sz="3500" spc="-5" b="1">
                <a:latin typeface="Arial"/>
                <a:cs typeface="Arial"/>
              </a:rPr>
              <a:t>ATTEMPT </a:t>
            </a:r>
            <a:r>
              <a:rPr dirty="0" sz="3500" spc="-125" b="1">
                <a:latin typeface="Arial"/>
                <a:cs typeface="Arial"/>
              </a:rPr>
              <a:t>BY </a:t>
            </a:r>
            <a:r>
              <a:rPr dirty="0" sz="3500" spc="95" b="1">
                <a:latin typeface="Arial"/>
                <a:cs typeface="Arial"/>
              </a:rPr>
              <a:t>A </a:t>
            </a:r>
            <a:r>
              <a:rPr dirty="0" sz="3500" spc="-5" b="1">
                <a:latin typeface="Arial"/>
                <a:cs typeface="Arial"/>
              </a:rPr>
              <a:t>THREAT </a:t>
            </a:r>
            <a:r>
              <a:rPr dirty="0" sz="3500" spc="-15" b="1">
                <a:latin typeface="Arial"/>
                <a:cs typeface="Arial"/>
              </a:rPr>
              <a:t>ACTOR </a:t>
            </a:r>
            <a:r>
              <a:rPr dirty="0" sz="3500" spc="30" b="1">
                <a:latin typeface="Arial"/>
                <a:cs typeface="Arial"/>
              </a:rPr>
              <a:t>TO </a:t>
            </a:r>
            <a:r>
              <a:rPr dirty="0" sz="3500" spc="35" b="1">
                <a:latin typeface="Arial"/>
                <a:cs typeface="Arial"/>
              </a:rPr>
              <a:t> </a:t>
            </a:r>
            <a:r>
              <a:rPr dirty="0" sz="3500" spc="30" b="1">
                <a:latin typeface="Arial"/>
                <a:cs typeface="Arial"/>
              </a:rPr>
              <a:t>OVERWHELM </a:t>
            </a:r>
            <a:r>
              <a:rPr dirty="0" sz="3500" spc="95" b="1">
                <a:latin typeface="Arial"/>
                <a:cs typeface="Arial"/>
              </a:rPr>
              <a:t>A </a:t>
            </a:r>
            <a:r>
              <a:rPr dirty="0" sz="3500" spc="80" b="1">
                <a:latin typeface="Arial"/>
                <a:cs typeface="Arial"/>
              </a:rPr>
              <a:t>WEB </a:t>
            </a:r>
            <a:r>
              <a:rPr dirty="0" sz="3500" spc="-95" b="1">
                <a:latin typeface="Arial"/>
                <a:cs typeface="Arial"/>
              </a:rPr>
              <a:t>SERVER </a:t>
            </a:r>
            <a:r>
              <a:rPr dirty="0" sz="3500" spc="-580" b="1">
                <a:latin typeface="Arial"/>
                <a:cs typeface="Arial"/>
              </a:rPr>
              <a:t>OR</a:t>
            </a:r>
            <a:r>
              <a:rPr dirty="0" baseline="26315" sz="2850" spc="-869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500" spc="-580" b="1">
                <a:latin typeface="Arial"/>
                <a:cs typeface="Arial"/>
              </a:rPr>
              <a:t>N</a:t>
            </a:r>
            <a:r>
              <a:rPr dirty="0" baseline="26315" sz="2850" spc="-869">
                <a:solidFill>
                  <a:srgbClr val="FFFFFF"/>
                </a:solidFill>
                <a:latin typeface="Lucida Sans Unicode"/>
                <a:cs typeface="Lucida Sans Unicode"/>
              </a:rPr>
              <a:t>aaa</a:t>
            </a:r>
            <a:r>
              <a:rPr dirty="0" sz="3500" spc="-580" b="1">
                <a:latin typeface="Arial"/>
                <a:cs typeface="Arial"/>
              </a:rPr>
              <a:t>E</a:t>
            </a:r>
            <a:r>
              <a:rPr dirty="0" baseline="26315" sz="2850" spc="-869">
                <a:solidFill>
                  <a:srgbClr val="FFFFFF"/>
                </a:solidFill>
                <a:latin typeface="Lucida Sans Unicode"/>
                <a:cs typeface="Lucida Sans Unicode"/>
              </a:rPr>
              <a:t>ds</a:t>
            </a:r>
            <a:r>
              <a:rPr dirty="0" sz="3500" spc="-580" b="1">
                <a:latin typeface="Arial"/>
                <a:cs typeface="Arial"/>
              </a:rPr>
              <a:t>T</a:t>
            </a:r>
            <a:r>
              <a:rPr dirty="0" baseline="26315" sz="2850" spc="-869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baseline="26315" sz="2850" spc="-862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95" b="1">
                <a:latin typeface="Arial"/>
                <a:cs typeface="Arial"/>
              </a:rPr>
              <a:t>WORK </a:t>
            </a:r>
            <a:r>
              <a:rPr dirty="0" sz="3500" spc="-35" b="1">
                <a:latin typeface="Arial"/>
                <a:cs typeface="Arial"/>
              </a:rPr>
              <a:t>INFRASTRUCTURE </a:t>
            </a:r>
            <a:r>
              <a:rPr dirty="0" sz="3500" spc="210" b="1">
                <a:latin typeface="Arial"/>
                <a:cs typeface="Arial"/>
              </a:rPr>
              <a:t>WITH </a:t>
            </a:r>
            <a:r>
              <a:rPr dirty="0" sz="3500" spc="215" b="1">
                <a:latin typeface="Arial"/>
                <a:cs typeface="Arial"/>
              </a:rPr>
              <a:t> </a:t>
            </a:r>
            <a:r>
              <a:rPr dirty="0" sz="3500" spc="30" b="1">
                <a:latin typeface="Arial"/>
                <a:cs typeface="Arial"/>
              </a:rPr>
              <a:t>MANY</a:t>
            </a:r>
            <a:r>
              <a:rPr dirty="0" sz="3500" spc="-15" b="1">
                <a:latin typeface="Arial"/>
                <a:cs typeface="Arial"/>
              </a:rPr>
              <a:t> </a:t>
            </a:r>
            <a:r>
              <a:rPr dirty="0" sz="3500" spc="-80" b="1">
                <a:latin typeface="Arial"/>
                <a:cs typeface="Arial"/>
              </a:rPr>
              <a:t>REQUESTS</a:t>
            </a:r>
            <a:r>
              <a:rPr dirty="0" sz="3500" spc="-15" b="1">
                <a:latin typeface="Arial"/>
                <a:cs typeface="Arial"/>
              </a:rPr>
              <a:t> </a:t>
            </a:r>
            <a:r>
              <a:rPr dirty="0" sz="3500" spc="65" b="1">
                <a:latin typeface="Arial"/>
                <a:cs typeface="Arial"/>
              </a:rPr>
              <a:t>IN</a:t>
            </a:r>
            <a:r>
              <a:rPr dirty="0" sz="3500" spc="-15" b="1">
                <a:latin typeface="Arial"/>
                <a:cs typeface="Arial"/>
              </a:rPr>
              <a:t> </a:t>
            </a:r>
            <a:r>
              <a:rPr dirty="0" sz="3500" spc="-50" b="1">
                <a:latin typeface="Arial"/>
                <a:cs typeface="Arial"/>
              </a:rPr>
              <a:t>ORDER</a:t>
            </a:r>
            <a:r>
              <a:rPr dirty="0" sz="3500" spc="-15" b="1">
                <a:latin typeface="Arial"/>
                <a:cs typeface="Arial"/>
              </a:rPr>
              <a:t> </a:t>
            </a:r>
            <a:r>
              <a:rPr dirty="0" sz="3500" spc="30" b="1">
                <a:latin typeface="Arial"/>
                <a:cs typeface="Arial"/>
              </a:rPr>
              <a:t>TO</a:t>
            </a:r>
            <a:r>
              <a:rPr dirty="0" sz="3500" spc="-15" b="1">
                <a:latin typeface="Arial"/>
                <a:cs typeface="Arial"/>
              </a:rPr>
              <a:t> </a:t>
            </a:r>
            <a:r>
              <a:rPr dirty="0" sz="3500" spc="95" b="1">
                <a:latin typeface="Arial"/>
                <a:cs typeface="Arial"/>
              </a:rPr>
              <a:t>SLOW</a:t>
            </a:r>
            <a:r>
              <a:rPr dirty="0" sz="3500" spc="-15" b="1">
                <a:latin typeface="Arial"/>
                <a:cs typeface="Arial"/>
              </a:rPr>
              <a:t> </a:t>
            </a:r>
            <a:r>
              <a:rPr dirty="0" sz="3500" spc="220" b="1">
                <a:latin typeface="Arial"/>
                <a:cs typeface="Arial"/>
              </a:rPr>
              <a:t>DOWN</a:t>
            </a:r>
            <a:r>
              <a:rPr dirty="0" sz="3500" spc="-15" b="1">
                <a:latin typeface="Arial"/>
                <a:cs typeface="Arial"/>
              </a:rPr>
              <a:t> </a:t>
            </a:r>
            <a:r>
              <a:rPr dirty="0" sz="3500" spc="-20" b="1">
                <a:latin typeface="Arial"/>
                <a:cs typeface="Arial"/>
              </a:rPr>
              <a:t>OR</a:t>
            </a:r>
            <a:r>
              <a:rPr dirty="0" sz="3500" spc="-15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CRASH</a:t>
            </a:r>
            <a:r>
              <a:rPr dirty="0" sz="3500" spc="-10" b="1">
                <a:latin typeface="Arial"/>
                <a:cs typeface="Arial"/>
              </a:rPr>
              <a:t> </a:t>
            </a:r>
            <a:r>
              <a:rPr dirty="0" sz="3500" spc="-20" b="1">
                <a:latin typeface="Arial"/>
                <a:cs typeface="Arial"/>
              </a:rPr>
              <a:t>THE</a:t>
            </a:r>
            <a:r>
              <a:rPr dirty="0" sz="3500" spc="-15" b="1">
                <a:latin typeface="Arial"/>
                <a:cs typeface="Arial"/>
              </a:rPr>
              <a:t> </a:t>
            </a:r>
            <a:r>
              <a:rPr dirty="0" sz="3500" spc="-85" b="1">
                <a:latin typeface="Arial"/>
                <a:cs typeface="Arial"/>
              </a:rPr>
              <a:t>SERVICE </a:t>
            </a:r>
            <a:r>
              <a:rPr dirty="0" sz="3500" spc="-960" b="1">
                <a:latin typeface="Arial"/>
                <a:cs typeface="Arial"/>
              </a:rPr>
              <a:t> </a:t>
            </a:r>
            <a:r>
              <a:rPr dirty="0" sz="3500" spc="-50" b="1">
                <a:latin typeface="Arial"/>
                <a:cs typeface="Arial"/>
              </a:rPr>
              <a:t>TEMPORARILY,</a:t>
            </a:r>
            <a:endParaRPr sz="3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dirty="0" sz="3500" spc="-30" b="1">
                <a:latin typeface="Arial"/>
                <a:cs typeface="Arial"/>
              </a:rPr>
              <a:t>PREVENTING</a:t>
            </a:r>
            <a:r>
              <a:rPr dirty="0" sz="3500" spc="-15" b="1">
                <a:latin typeface="Arial"/>
                <a:cs typeface="Arial"/>
              </a:rPr>
              <a:t> </a:t>
            </a:r>
            <a:r>
              <a:rPr dirty="0" sz="3500" spc="-60" b="1">
                <a:latin typeface="Arial"/>
                <a:cs typeface="Arial"/>
              </a:rPr>
              <a:t>LEGITIMATE</a:t>
            </a:r>
            <a:r>
              <a:rPr dirty="0" sz="3500" spc="-10" b="1">
                <a:latin typeface="Arial"/>
                <a:cs typeface="Arial"/>
              </a:rPr>
              <a:t> </a:t>
            </a:r>
            <a:r>
              <a:rPr dirty="0" sz="3500" spc="-90" b="1">
                <a:latin typeface="Arial"/>
                <a:cs typeface="Arial"/>
              </a:rPr>
              <a:t>USER</a:t>
            </a:r>
            <a:r>
              <a:rPr dirty="0" sz="3500" spc="-10" b="1">
                <a:latin typeface="Arial"/>
                <a:cs typeface="Arial"/>
              </a:rPr>
              <a:t> </a:t>
            </a:r>
            <a:r>
              <a:rPr dirty="0" sz="3500" spc="-80" b="1">
                <a:latin typeface="Arial"/>
                <a:cs typeface="Arial"/>
              </a:rPr>
              <a:t>REQUESTS</a:t>
            </a:r>
            <a:r>
              <a:rPr dirty="0" sz="3500" spc="-10" b="1">
                <a:latin typeface="Arial"/>
                <a:cs typeface="Arial"/>
              </a:rPr>
              <a:t> </a:t>
            </a:r>
            <a:r>
              <a:rPr dirty="0" sz="3500" spc="-35" b="1">
                <a:latin typeface="Arial"/>
                <a:cs typeface="Arial"/>
              </a:rPr>
              <a:t>FROM</a:t>
            </a:r>
            <a:r>
              <a:rPr dirty="0" sz="3500" spc="-10" b="1">
                <a:latin typeface="Arial"/>
                <a:cs typeface="Arial"/>
              </a:rPr>
              <a:t> </a:t>
            </a:r>
            <a:r>
              <a:rPr dirty="0" sz="3500" spc="-75" b="1">
                <a:latin typeface="Arial"/>
                <a:cs typeface="Arial"/>
              </a:rPr>
              <a:t>BEING</a:t>
            </a:r>
            <a:r>
              <a:rPr dirty="0" sz="3500" spc="-10" b="1">
                <a:latin typeface="Arial"/>
                <a:cs typeface="Arial"/>
              </a:rPr>
              <a:t> </a:t>
            </a:r>
            <a:r>
              <a:rPr dirty="0" sz="3500" spc="-85" b="1">
                <a:latin typeface="Arial"/>
                <a:cs typeface="Arial"/>
              </a:rPr>
              <a:t>PROCESSED.</a:t>
            </a:r>
            <a:endParaRPr sz="3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9448156"/>
            <a:ext cx="4055745" cy="5454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35">
                <a:latin typeface="Microsoft Sans Serif"/>
                <a:cs typeface="Microsoft Sans Serif"/>
              </a:rPr>
              <a:t>Information</a:t>
            </a:r>
            <a:r>
              <a:rPr dirty="0" sz="3000" spc="-100">
                <a:latin typeface="Microsoft Sans Serif"/>
                <a:cs typeface="Microsoft Sans Serif"/>
              </a:rPr>
              <a:t> </a:t>
            </a:r>
            <a:r>
              <a:rPr dirty="0" sz="3000">
                <a:latin typeface="Microsoft Sans Serif"/>
                <a:cs typeface="Microsoft Sans Serif"/>
              </a:rPr>
              <a:t>Technology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09392" y="9448156"/>
            <a:ext cx="3362960" cy="5454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-30">
                <a:latin typeface="Microsoft Sans Serif"/>
                <a:cs typeface="Microsoft Sans Serif"/>
              </a:rPr>
              <a:t>MIT</a:t>
            </a:r>
            <a:r>
              <a:rPr dirty="0" sz="3000" spc="-40">
                <a:latin typeface="Microsoft Sans Serif"/>
                <a:cs typeface="Microsoft Sans Serif"/>
              </a:rPr>
              <a:t> </a:t>
            </a:r>
            <a:r>
              <a:rPr dirty="0" sz="3000" spc="60">
                <a:latin typeface="Microsoft Sans Serif"/>
                <a:cs typeface="Microsoft Sans Serif"/>
              </a:rPr>
              <a:t>ADT</a:t>
            </a:r>
            <a:r>
              <a:rPr dirty="0" sz="3000" spc="-40">
                <a:latin typeface="Microsoft Sans Serif"/>
                <a:cs typeface="Microsoft Sans Serif"/>
              </a:rPr>
              <a:t> </a:t>
            </a:r>
            <a:r>
              <a:rPr dirty="0" sz="3000" spc="20">
                <a:latin typeface="Microsoft Sans Serif"/>
                <a:cs typeface="Microsoft Sans Serif"/>
              </a:rPr>
              <a:t>University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8989" y="982298"/>
            <a:ext cx="4878070" cy="1032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600" spc="320"/>
              <a:t>RESPONSES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414481" y="2468243"/>
            <a:ext cx="17362170" cy="6707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27075">
              <a:lnSpc>
                <a:spcPct val="115700"/>
              </a:lnSpc>
              <a:spcBef>
                <a:spcPts val="100"/>
              </a:spcBef>
            </a:pPr>
            <a:r>
              <a:rPr dirty="0" sz="3350" spc="-10" b="1">
                <a:latin typeface="Arial"/>
                <a:cs typeface="Arial"/>
              </a:rPr>
              <a:t>Banks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may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implement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various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security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measures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5" b="1">
                <a:latin typeface="Arial"/>
                <a:cs typeface="Arial"/>
              </a:rPr>
              <a:t>to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protect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their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systems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and </a:t>
            </a:r>
            <a:r>
              <a:rPr dirty="0" sz="3350" spc="-5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customer</a:t>
            </a:r>
            <a:r>
              <a:rPr dirty="0" sz="3350" spc="5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data,</a:t>
            </a:r>
            <a:r>
              <a:rPr dirty="0" sz="3350" spc="1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such</a:t>
            </a:r>
            <a:r>
              <a:rPr dirty="0" sz="3350" spc="1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as</a:t>
            </a:r>
            <a:r>
              <a:rPr dirty="0" sz="3350" spc="1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encryption,</a:t>
            </a:r>
            <a:r>
              <a:rPr dirty="0" sz="3350" spc="1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multi-factor</a:t>
            </a:r>
            <a:r>
              <a:rPr dirty="0" sz="3350" spc="5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authentication,</a:t>
            </a:r>
            <a:r>
              <a:rPr dirty="0" sz="3350" spc="1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and</a:t>
            </a:r>
            <a:r>
              <a:rPr dirty="0" sz="3350" spc="1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monitoring</a:t>
            </a:r>
            <a:r>
              <a:rPr dirty="0" sz="3350" spc="1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for </a:t>
            </a:r>
            <a:r>
              <a:rPr dirty="0" sz="3350" spc="-915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suspicious</a:t>
            </a:r>
            <a:r>
              <a:rPr dirty="0" sz="3350" spc="-5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activity.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They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may</a:t>
            </a:r>
            <a:r>
              <a:rPr dirty="0" sz="3350" spc="-5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also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work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with</a:t>
            </a:r>
            <a:r>
              <a:rPr dirty="0" sz="3350" spc="-5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law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enforcement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and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other </a:t>
            </a:r>
            <a:r>
              <a:rPr dirty="0" sz="3350" spc="-5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organizations</a:t>
            </a:r>
            <a:r>
              <a:rPr dirty="0" sz="3350" spc="-5" b="1">
                <a:latin typeface="Arial"/>
                <a:cs typeface="Arial"/>
              </a:rPr>
              <a:t> to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identify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and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address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potential</a:t>
            </a:r>
            <a:r>
              <a:rPr dirty="0" sz="3350" spc="-5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threats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from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the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dark</a:t>
            </a:r>
            <a:r>
              <a:rPr dirty="0" sz="335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web.</a:t>
            </a:r>
            <a:endParaRPr sz="3350">
              <a:latin typeface="Arial"/>
              <a:cs typeface="Arial"/>
            </a:endParaRPr>
          </a:p>
          <a:p>
            <a:pPr marL="12700" marR="5080">
              <a:lnSpc>
                <a:spcPct val="115900"/>
              </a:lnSpc>
              <a:spcBef>
                <a:spcPts val="95"/>
              </a:spcBef>
            </a:pPr>
            <a:r>
              <a:rPr dirty="0" sz="3450" spc="-5" b="1">
                <a:latin typeface="Arial"/>
                <a:cs typeface="Arial"/>
              </a:rPr>
              <a:t>If</a:t>
            </a:r>
            <a:r>
              <a:rPr dirty="0" sz="3450" b="1">
                <a:latin typeface="Arial"/>
                <a:cs typeface="Arial"/>
              </a:rPr>
              <a:t> </a:t>
            </a:r>
            <a:r>
              <a:rPr dirty="0" sz="3450" spc="-5" b="1">
                <a:latin typeface="Arial"/>
                <a:cs typeface="Arial"/>
              </a:rPr>
              <a:t>a</a:t>
            </a:r>
            <a:r>
              <a:rPr dirty="0" sz="3450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bank</a:t>
            </a:r>
            <a:r>
              <a:rPr dirty="0" sz="3450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becomes</a:t>
            </a:r>
            <a:r>
              <a:rPr dirty="0" sz="3450" spc="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aware</a:t>
            </a:r>
            <a:r>
              <a:rPr dirty="0" sz="3450" b="1">
                <a:latin typeface="Arial"/>
                <a:cs typeface="Arial"/>
              </a:rPr>
              <a:t> </a:t>
            </a:r>
            <a:r>
              <a:rPr dirty="0" sz="3450" spc="-5" b="1">
                <a:latin typeface="Arial"/>
                <a:cs typeface="Arial"/>
              </a:rPr>
              <a:t>of</a:t>
            </a:r>
            <a:r>
              <a:rPr dirty="0" sz="3450" b="1">
                <a:latin typeface="Arial"/>
                <a:cs typeface="Arial"/>
              </a:rPr>
              <a:t> </a:t>
            </a:r>
            <a:r>
              <a:rPr dirty="0" sz="3450" spc="-5" b="1">
                <a:latin typeface="Arial"/>
                <a:cs typeface="Arial"/>
              </a:rPr>
              <a:t>a</a:t>
            </a:r>
            <a:r>
              <a:rPr dirty="0" sz="3450" spc="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data</a:t>
            </a:r>
            <a:r>
              <a:rPr dirty="0" sz="3450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breach</a:t>
            </a:r>
            <a:r>
              <a:rPr dirty="0" sz="3450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or</a:t>
            </a:r>
            <a:r>
              <a:rPr dirty="0" sz="3450" spc="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other</a:t>
            </a:r>
            <a:r>
              <a:rPr dirty="0" sz="3450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security</a:t>
            </a:r>
            <a:r>
              <a:rPr dirty="0" sz="3450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incident</a:t>
            </a:r>
            <a:r>
              <a:rPr dirty="0" sz="3450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involving</a:t>
            </a:r>
            <a:r>
              <a:rPr dirty="0" sz="3450" spc="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their </a:t>
            </a:r>
            <a:r>
              <a:rPr dirty="0" sz="3450" spc="-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customers'</a:t>
            </a:r>
            <a:r>
              <a:rPr dirty="0" sz="3450" spc="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information,</a:t>
            </a:r>
            <a:r>
              <a:rPr dirty="0" sz="3450" spc="10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they</a:t>
            </a:r>
            <a:r>
              <a:rPr dirty="0" sz="3450" spc="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are</a:t>
            </a:r>
            <a:r>
              <a:rPr dirty="0" sz="3450" spc="10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typically</a:t>
            </a:r>
            <a:r>
              <a:rPr dirty="0" sz="3450" spc="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required</a:t>
            </a:r>
            <a:r>
              <a:rPr dirty="0" sz="3450" spc="10" b="1">
                <a:latin typeface="Arial"/>
                <a:cs typeface="Arial"/>
              </a:rPr>
              <a:t> </a:t>
            </a:r>
            <a:r>
              <a:rPr dirty="0" sz="3450" spc="-5" b="1">
                <a:latin typeface="Arial"/>
                <a:cs typeface="Arial"/>
              </a:rPr>
              <a:t>to</a:t>
            </a:r>
            <a:r>
              <a:rPr dirty="0" sz="3450" spc="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notify</a:t>
            </a:r>
            <a:r>
              <a:rPr dirty="0" sz="3450" spc="10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the</a:t>
            </a:r>
            <a:r>
              <a:rPr dirty="0" sz="3450" spc="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affected</a:t>
            </a:r>
            <a:r>
              <a:rPr dirty="0" sz="3450" spc="10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individuals </a:t>
            </a:r>
            <a:r>
              <a:rPr dirty="0" sz="3450" spc="-944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and</a:t>
            </a:r>
            <a:r>
              <a:rPr dirty="0" sz="3450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take</a:t>
            </a:r>
            <a:r>
              <a:rPr dirty="0" sz="3450" spc="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steps</a:t>
            </a:r>
            <a:r>
              <a:rPr dirty="0" sz="3450" spc="5" b="1">
                <a:latin typeface="Arial"/>
                <a:cs typeface="Arial"/>
              </a:rPr>
              <a:t> </a:t>
            </a:r>
            <a:r>
              <a:rPr dirty="0" sz="3450" spc="-5" b="1">
                <a:latin typeface="Arial"/>
                <a:cs typeface="Arial"/>
              </a:rPr>
              <a:t>to</a:t>
            </a:r>
            <a:r>
              <a:rPr dirty="0" sz="3450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mitigate</a:t>
            </a:r>
            <a:r>
              <a:rPr dirty="0" sz="3450" spc="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the</a:t>
            </a:r>
            <a:r>
              <a:rPr dirty="0" sz="3450" spc="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damage.</a:t>
            </a:r>
            <a:r>
              <a:rPr dirty="0" sz="3450" spc="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This</a:t>
            </a:r>
            <a:r>
              <a:rPr dirty="0" sz="3450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may</a:t>
            </a:r>
            <a:r>
              <a:rPr dirty="0" sz="3450" spc="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include</a:t>
            </a:r>
            <a:r>
              <a:rPr dirty="0" sz="3450" spc="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offering</a:t>
            </a:r>
            <a:r>
              <a:rPr dirty="0" sz="3450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credit</a:t>
            </a:r>
            <a:r>
              <a:rPr dirty="0" sz="3450" spc="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monitoring </a:t>
            </a:r>
            <a:r>
              <a:rPr dirty="0" sz="3450" spc="-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services</a:t>
            </a:r>
            <a:r>
              <a:rPr dirty="0" sz="3450" spc="-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or</a:t>
            </a:r>
            <a:r>
              <a:rPr dirty="0" sz="3450" spc="-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issuing</a:t>
            </a:r>
            <a:r>
              <a:rPr dirty="0" sz="3450" spc="-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new</a:t>
            </a:r>
            <a:r>
              <a:rPr dirty="0" sz="3450" spc="-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account</a:t>
            </a:r>
            <a:r>
              <a:rPr dirty="0" sz="3450" spc="-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numbers</a:t>
            </a:r>
            <a:r>
              <a:rPr dirty="0" sz="3450" spc="-5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and</a:t>
            </a:r>
            <a:r>
              <a:rPr dirty="0" sz="3450" b="1">
                <a:latin typeface="Arial"/>
                <a:cs typeface="Arial"/>
              </a:rPr>
              <a:t> </a:t>
            </a:r>
            <a:r>
              <a:rPr dirty="0" sz="3450" spc="-10" b="1">
                <a:latin typeface="Arial"/>
                <a:cs typeface="Arial"/>
              </a:rPr>
              <a:t>passwords.</a:t>
            </a:r>
            <a:endParaRPr sz="3450">
              <a:latin typeface="Arial"/>
              <a:cs typeface="Arial"/>
            </a:endParaRPr>
          </a:p>
          <a:p>
            <a:pPr marL="12700" marR="748030">
              <a:lnSpc>
                <a:spcPts val="4950"/>
              </a:lnSpc>
            </a:pPr>
            <a:r>
              <a:rPr dirty="0" sz="3550" spc="-10" b="1">
                <a:latin typeface="Arial"/>
                <a:cs typeface="Arial"/>
              </a:rPr>
              <a:t>Overall,</a:t>
            </a:r>
            <a:r>
              <a:rPr dirty="0" sz="3550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banks</a:t>
            </a:r>
            <a:r>
              <a:rPr dirty="0" sz="3550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take</a:t>
            </a:r>
            <a:r>
              <a:rPr dirty="0" sz="3550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the</a:t>
            </a:r>
            <a:r>
              <a:rPr dirty="0" sz="3550" spc="5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threat</a:t>
            </a:r>
            <a:r>
              <a:rPr dirty="0" sz="3550" b="1">
                <a:latin typeface="Arial"/>
                <a:cs typeface="Arial"/>
              </a:rPr>
              <a:t> </a:t>
            </a:r>
            <a:r>
              <a:rPr dirty="0" sz="3550" spc="-5" b="1">
                <a:latin typeface="Arial"/>
                <a:cs typeface="Arial"/>
              </a:rPr>
              <a:t>of</a:t>
            </a:r>
            <a:r>
              <a:rPr dirty="0" sz="3550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the</a:t>
            </a:r>
            <a:r>
              <a:rPr dirty="0" sz="3550" spc="5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dark</a:t>
            </a:r>
            <a:r>
              <a:rPr dirty="0" sz="3550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web</a:t>
            </a:r>
            <a:r>
              <a:rPr dirty="0" sz="3550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seriously</a:t>
            </a:r>
            <a:r>
              <a:rPr dirty="0" sz="3550" spc="5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and</a:t>
            </a:r>
            <a:r>
              <a:rPr dirty="0" sz="3550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are</a:t>
            </a:r>
            <a:r>
              <a:rPr dirty="0" sz="3550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constantly </a:t>
            </a:r>
            <a:r>
              <a:rPr dirty="0" sz="3550" spc="-5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working</a:t>
            </a:r>
            <a:r>
              <a:rPr dirty="0" sz="3550" spc="5" b="1">
                <a:latin typeface="Arial"/>
                <a:cs typeface="Arial"/>
              </a:rPr>
              <a:t> </a:t>
            </a:r>
            <a:r>
              <a:rPr dirty="0" sz="3550" spc="-5" b="1">
                <a:latin typeface="Arial"/>
                <a:cs typeface="Arial"/>
              </a:rPr>
              <a:t>to</a:t>
            </a:r>
            <a:r>
              <a:rPr dirty="0" sz="3550" spc="5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stay</a:t>
            </a:r>
            <a:r>
              <a:rPr dirty="0" sz="3550" spc="5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ahead</a:t>
            </a:r>
            <a:r>
              <a:rPr dirty="0" sz="3550" spc="5" b="1">
                <a:latin typeface="Arial"/>
                <a:cs typeface="Arial"/>
              </a:rPr>
              <a:t> </a:t>
            </a:r>
            <a:r>
              <a:rPr dirty="0" sz="3550" spc="-5" b="1">
                <a:latin typeface="Arial"/>
                <a:cs typeface="Arial"/>
              </a:rPr>
              <a:t>of</a:t>
            </a:r>
            <a:r>
              <a:rPr dirty="0" sz="3550" spc="5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potential</a:t>
            </a:r>
            <a:r>
              <a:rPr dirty="0" sz="3550" spc="5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risks</a:t>
            </a:r>
            <a:r>
              <a:rPr dirty="0" sz="3550" spc="5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and</a:t>
            </a:r>
            <a:r>
              <a:rPr dirty="0" sz="3550" spc="5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protect</a:t>
            </a:r>
            <a:r>
              <a:rPr dirty="0" sz="3550" spc="5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their</a:t>
            </a:r>
            <a:r>
              <a:rPr dirty="0" sz="3550" spc="10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customers'</a:t>
            </a:r>
            <a:r>
              <a:rPr dirty="0" sz="3550" spc="5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financial </a:t>
            </a:r>
            <a:r>
              <a:rPr dirty="0" sz="3550" spc="-975" b="1">
                <a:latin typeface="Arial"/>
                <a:cs typeface="Arial"/>
              </a:rPr>
              <a:t> </a:t>
            </a:r>
            <a:r>
              <a:rPr dirty="0" sz="3550" spc="-10" b="1">
                <a:latin typeface="Arial"/>
                <a:cs typeface="Arial"/>
              </a:rPr>
              <a:t>information.</a:t>
            </a:r>
            <a:endParaRPr sz="35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1"/>
            <a:ext cx="1833245" cy="2031364"/>
          </a:xfrm>
          <a:custGeom>
            <a:avLst/>
            <a:gdLst/>
            <a:ahLst/>
            <a:cxnLst/>
            <a:rect l="l" t="t" r="r" b="b"/>
            <a:pathLst>
              <a:path w="1833245" h="2031364">
                <a:moveTo>
                  <a:pt x="109004" y="2008860"/>
                </a:moveTo>
                <a:lnTo>
                  <a:pt x="0" y="1899856"/>
                </a:lnTo>
                <a:lnTo>
                  <a:pt x="0" y="1984946"/>
                </a:lnTo>
                <a:lnTo>
                  <a:pt x="27152" y="1991677"/>
                </a:lnTo>
                <a:lnTo>
                  <a:pt x="68072" y="2000745"/>
                </a:lnTo>
                <a:lnTo>
                  <a:pt x="109004" y="2008860"/>
                </a:lnTo>
                <a:close/>
              </a:path>
              <a:path w="1833245" h="2031364">
                <a:moveTo>
                  <a:pt x="382968" y="2030463"/>
                </a:moveTo>
                <a:lnTo>
                  <a:pt x="0" y="1647482"/>
                </a:lnTo>
                <a:lnTo>
                  <a:pt x="0" y="1773669"/>
                </a:lnTo>
                <a:lnTo>
                  <a:pt x="253377" y="2027059"/>
                </a:lnTo>
                <a:lnTo>
                  <a:pt x="285775" y="2029180"/>
                </a:lnTo>
                <a:lnTo>
                  <a:pt x="318173" y="2030463"/>
                </a:lnTo>
                <a:lnTo>
                  <a:pt x="350570" y="2030895"/>
                </a:lnTo>
                <a:lnTo>
                  <a:pt x="382968" y="2030463"/>
                </a:lnTo>
                <a:close/>
              </a:path>
              <a:path w="1833245" h="2031364">
                <a:moveTo>
                  <a:pt x="613752" y="2008860"/>
                </a:moveTo>
                <a:lnTo>
                  <a:pt x="0" y="1395514"/>
                </a:lnTo>
                <a:lnTo>
                  <a:pt x="0" y="1521294"/>
                </a:lnTo>
                <a:lnTo>
                  <a:pt x="502335" y="2023643"/>
                </a:lnTo>
                <a:lnTo>
                  <a:pt x="530301" y="2020697"/>
                </a:lnTo>
                <a:lnTo>
                  <a:pt x="558050" y="2017102"/>
                </a:lnTo>
                <a:lnTo>
                  <a:pt x="613752" y="2008860"/>
                </a:lnTo>
                <a:close/>
              </a:path>
              <a:path w="1833245" h="2031364">
                <a:moveTo>
                  <a:pt x="816102" y="1958848"/>
                </a:moveTo>
                <a:lnTo>
                  <a:pt x="0" y="1143241"/>
                </a:lnTo>
                <a:lnTo>
                  <a:pt x="0" y="1268920"/>
                </a:lnTo>
                <a:lnTo>
                  <a:pt x="718337" y="1987270"/>
                </a:lnTo>
                <a:lnTo>
                  <a:pt x="743038" y="1981073"/>
                </a:lnTo>
                <a:lnTo>
                  <a:pt x="767651" y="1974329"/>
                </a:lnTo>
                <a:lnTo>
                  <a:pt x="792035" y="1966963"/>
                </a:lnTo>
                <a:lnTo>
                  <a:pt x="816102" y="1958848"/>
                </a:lnTo>
                <a:close/>
              </a:path>
              <a:path w="1833245" h="2031364">
                <a:moveTo>
                  <a:pt x="995718" y="1886089"/>
                </a:moveTo>
                <a:lnTo>
                  <a:pt x="0" y="890943"/>
                </a:lnTo>
                <a:lnTo>
                  <a:pt x="0" y="1016546"/>
                </a:lnTo>
                <a:lnTo>
                  <a:pt x="908189" y="1924735"/>
                </a:lnTo>
                <a:lnTo>
                  <a:pt x="930338" y="1915820"/>
                </a:lnTo>
                <a:lnTo>
                  <a:pt x="952373" y="1906270"/>
                </a:lnTo>
                <a:lnTo>
                  <a:pt x="974204" y="1896287"/>
                </a:lnTo>
                <a:lnTo>
                  <a:pt x="995718" y="1886089"/>
                </a:lnTo>
                <a:close/>
              </a:path>
              <a:path w="1833245" h="2031364">
                <a:moveTo>
                  <a:pt x="1157147" y="1796275"/>
                </a:moveTo>
                <a:lnTo>
                  <a:pt x="0" y="639127"/>
                </a:lnTo>
                <a:lnTo>
                  <a:pt x="0" y="765314"/>
                </a:lnTo>
                <a:lnTo>
                  <a:pt x="1078712" y="1844027"/>
                </a:lnTo>
                <a:lnTo>
                  <a:pt x="1098321" y="1832724"/>
                </a:lnTo>
                <a:lnTo>
                  <a:pt x="1117930" y="1821002"/>
                </a:lnTo>
                <a:lnTo>
                  <a:pt x="1137539" y="1808861"/>
                </a:lnTo>
                <a:lnTo>
                  <a:pt x="1157147" y="1796275"/>
                </a:lnTo>
                <a:close/>
              </a:path>
              <a:path w="1833245" h="2031364">
                <a:moveTo>
                  <a:pt x="1302664" y="1689417"/>
                </a:moveTo>
                <a:lnTo>
                  <a:pt x="0" y="386753"/>
                </a:lnTo>
                <a:lnTo>
                  <a:pt x="0" y="512940"/>
                </a:lnTo>
                <a:lnTo>
                  <a:pt x="1232179" y="1745119"/>
                </a:lnTo>
                <a:lnTo>
                  <a:pt x="1250061" y="1731467"/>
                </a:lnTo>
                <a:lnTo>
                  <a:pt x="1267841" y="1717700"/>
                </a:lnTo>
                <a:lnTo>
                  <a:pt x="1285417" y="1703717"/>
                </a:lnTo>
                <a:lnTo>
                  <a:pt x="1302664" y="1689417"/>
                </a:lnTo>
                <a:close/>
              </a:path>
              <a:path w="1833245" h="2031364">
                <a:moveTo>
                  <a:pt x="1432255" y="1567776"/>
                </a:moveTo>
                <a:lnTo>
                  <a:pt x="0" y="135509"/>
                </a:lnTo>
                <a:lnTo>
                  <a:pt x="0" y="260565"/>
                </a:lnTo>
                <a:lnTo>
                  <a:pt x="1369733" y="1630299"/>
                </a:lnTo>
                <a:lnTo>
                  <a:pt x="1377581" y="1622628"/>
                </a:lnTo>
                <a:lnTo>
                  <a:pt x="1393710" y="1607286"/>
                </a:lnTo>
                <a:lnTo>
                  <a:pt x="1401559" y="1599615"/>
                </a:lnTo>
                <a:lnTo>
                  <a:pt x="1409242" y="1591754"/>
                </a:lnTo>
                <a:lnTo>
                  <a:pt x="1424584" y="1575625"/>
                </a:lnTo>
                <a:lnTo>
                  <a:pt x="1432255" y="1567776"/>
                </a:lnTo>
                <a:close/>
              </a:path>
              <a:path w="1833245" h="2031364">
                <a:moveTo>
                  <a:pt x="1547075" y="1430223"/>
                </a:moveTo>
                <a:lnTo>
                  <a:pt x="116852" y="0"/>
                </a:lnTo>
                <a:lnTo>
                  <a:pt x="0" y="0"/>
                </a:lnTo>
                <a:lnTo>
                  <a:pt x="0" y="9321"/>
                </a:lnTo>
                <a:lnTo>
                  <a:pt x="1491373" y="1500708"/>
                </a:lnTo>
                <a:lnTo>
                  <a:pt x="1505673" y="1483461"/>
                </a:lnTo>
                <a:lnTo>
                  <a:pt x="1519656" y="1465897"/>
                </a:lnTo>
                <a:lnTo>
                  <a:pt x="1533423" y="1448117"/>
                </a:lnTo>
                <a:lnTo>
                  <a:pt x="1547075" y="1430223"/>
                </a:lnTo>
                <a:close/>
              </a:path>
              <a:path w="1833245" h="2031364">
                <a:moveTo>
                  <a:pt x="1645983" y="1276756"/>
                </a:moveTo>
                <a:lnTo>
                  <a:pt x="369227" y="0"/>
                </a:lnTo>
                <a:lnTo>
                  <a:pt x="243039" y="0"/>
                </a:lnTo>
                <a:lnTo>
                  <a:pt x="1598231" y="1355191"/>
                </a:lnTo>
                <a:lnTo>
                  <a:pt x="1610804" y="1335582"/>
                </a:lnTo>
                <a:lnTo>
                  <a:pt x="1622958" y="1315974"/>
                </a:lnTo>
                <a:lnTo>
                  <a:pt x="1634680" y="1296365"/>
                </a:lnTo>
                <a:lnTo>
                  <a:pt x="1645983" y="1276756"/>
                </a:lnTo>
                <a:close/>
              </a:path>
              <a:path w="1833245" h="2031364">
                <a:moveTo>
                  <a:pt x="1726692" y="1106233"/>
                </a:moveTo>
                <a:lnTo>
                  <a:pt x="620458" y="0"/>
                </a:lnTo>
                <a:lnTo>
                  <a:pt x="494271" y="0"/>
                </a:lnTo>
                <a:lnTo>
                  <a:pt x="1688045" y="1193761"/>
                </a:lnTo>
                <a:lnTo>
                  <a:pt x="1698078" y="1172260"/>
                </a:lnTo>
                <a:lnTo>
                  <a:pt x="1707794" y="1150429"/>
                </a:lnTo>
                <a:lnTo>
                  <a:pt x="1717294" y="1128382"/>
                </a:lnTo>
                <a:lnTo>
                  <a:pt x="1726692" y="1106233"/>
                </a:lnTo>
                <a:close/>
              </a:path>
              <a:path w="1833245" h="2031364">
                <a:moveTo>
                  <a:pt x="1789214" y="915250"/>
                </a:moveTo>
                <a:lnTo>
                  <a:pt x="873391" y="0"/>
                </a:lnTo>
                <a:lnTo>
                  <a:pt x="747788" y="0"/>
                </a:lnTo>
                <a:lnTo>
                  <a:pt x="1760804" y="1013015"/>
                </a:lnTo>
                <a:lnTo>
                  <a:pt x="1768271" y="988466"/>
                </a:lnTo>
                <a:lnTo>
                  <a:pt x="1775434" y="964133"/>
                </a:lnTo>
                <a:lnTo>
                  <a:pt x="1782381" y="939787"/>
                </a:lnTo>
                <a:lnTo>
                  <a:pt x="1789214" y="915250"/>
                </a:lnTo>
                <a:close/>
              </a:path>
              <a:path w="1833245" h="2031364">
                <a:moveTo>
                  <a:pt x="1810816" y="307047"/>
                </a:moveTo>
                <a:lnTo>
                  <a:pt x="1803184" y="265468"/>
                </a:lnTo>
                <a:lnTo>
                  <a:pt x="1794052" y="224205"/>
                </a:lnTo>
                <a:lnTo>
                  <a:pt x="1783638" y="183146"/>
                </a:lnTo>
                <a:lnTo>
                  <a:pt x="1772170" y="142214"/>
                </a:lnTo>
                <a:lnTo>
                  <a:pt x="1629956" y="0"/>
                </a:lnTo>
                <a:lnTo>
                  <a:pt x="1503768" y="0"/>
                </a:lnTo>
                <a:lnTo>
                  <a:pt x="1810816" y="307047"/>
                </a:lnTo>
                <a:close/>
              </a:path>
              <a:path w="1833245" h="2031364">
                <a:moveTo>
                  <a:pt x="1825599" y="700392"/>
                </a:moveTo>
                <a:lnTo>
                  <a:pt x="1125702" y="0"/>
                </a:lnTo>
                <a:lnTo>
                  <a:pt x="999020" y="0"/>
                </a:lnTo>
                <a:lnTo>
                  <a:pt x="1810816" y="811796"/>
                </a:lnTo>
                <a:lnTo>
                  <a:pt x="1815528" y="784313"/>
                </a:lnTo>
                <a:lnTo>
                  <a:pt x="1819490" y="756513"/>
                </a:lnTo>
                <a:lnTo>
                  <a:pt x="1822805" y="728510"/>
                </a:lnTo>
                <a:lnTo>
                  <a:pt x="1825599" y="700392"/>
                </a:lnTo>
                <a:close/>
              </a:path>
              <a:path w="1833245" h="2031364">
                <a:moveTo>
                  <a:pt x="1832686" y="548627"/>
                </a:moveTo>
                <a:lnTo>
                  <a:pt x="1831987" y="516216"/>
                </a:lnTo>
                <a:lnTo>
                  <a:pt x="1830666" y="483819"/>
                </a:lnTo>
                <a:lnTo>
                  <a:pt x="1829003" y="451421"/>
                </a:lnTo>
                <a:lnTo>
                  <a:pt x="1377581" y="0"/>
                </a:lnTo>
                <a:lnTo>
                  <a:pt x="1251394" y="0"/>
                </a:lnTo>
                <a:lnTo>
                  <a:pt x="1832419" y="581025"/>
                </a:lnTo>
                <a:lnTo>
                  <a:pt x="1832686" y="54862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608738" y="6992374"/>
            <a:ext cx="1679575" cy="1038860"/>
          </a:xfrm>
          <a:custGeom>
            <a:avLst/>
            <a:gdLst/>
            <a:ahLst/>
            <a:cxnLst/>
            <a:rect l="l" t="t" r="r" b="b"/>
            <a:pathLst>
              <a:path w="1679575" h="1038859">
                <a:moveTo>
                  <a:pt x="90666" y="1038353"/>
                </a:moveTo>
                <a:lnTo>
                  <a:pt x="42257" y="1024375"/>
                </a:lnTo>
                <a:lnTo>
                  <a:pt x="7542" y="984002"/>
                </a:lnTo>
                <a:lnTo>
                  <a:pt x="0" y="950063"/>
                </a:lnTo>
                <a:lnTo>
                  <a:pt x="5739" y="915773"/>
                </a:lnTo>
                <a:lnTo>
                  <a:pt x="24866" y="885255"/>
                </a:lnTo>
                <a:lnTo>
                  <a:pt x="372220" y="519159"/>
                </a:lnTo>
                <a:lnTo>
                  <a:pt x="24865" y="153057"/>
                </a:lnTo>
                <a:lnTo>
                  <a:pt x="5738" y="122542"/>
                </a:lnTo>
                <a:lnTo>
                  <a:pt x="0" y="88254"/>
                </a:lnTo>
                <a:lnTo>
                  <a:pt x="7541" y="54317"/>
                </a:lnTo>
                <a:lnTo>
                  <a:pt x="28254" y="24855"/>
                </a:lnTo>
                <a:lnTo>
                  <a:pt x="58782" y="5735"/>
                </a:lnTo>
                <a:lnTo>
                  <a:pt x="93082" y="0"/>
                </a:lnTo>
                <a:lnTo>
                  <a:pt x="127029" y="7539"/>
                </a:lnTo>
                <a:lnTo>
                  <a:pt x="156498" y="28243"/>
                </a:lnTo>
                <a:lnTo>
                  <a:pt x="563068" y="456751"/>
                </a:lnTo>
                <a:lnTo>
                  <a:pt x="581743" y="486093"/>
                </a:lnTo>
                <a:lnTo>
                  <a:pt x="587968" y="519159"/>
                </a:lnTo>
                <a:lnTo>
                  <a:pt x="581743" y="552226"/>
                </a:lnTo>
                <a:lnTo>
                  <a:pt x="156499" y="1010080"/>
                </a:lnTo>
                <a:lnTo>
                  <a:pt x="108577" y="1036579"/>
                </a:lnTo>
                <a:lnTo>
                  <a:pt x="90666" y="1038353"/>
                </a:lnTo>
                <a:close/>
              </a:path>
              <a:path w="1679575" h="1038859">
                <a:moveTo>
                  <a:pt x="782455" y="1038352"/>
                </a:moveTo>
                <a:lnTo>
                  <a:pt x="734046" y="1024374"/>
                </a:lnTo>
                <a:lnTo>
                  <a:pt x="699331" y="984002"/>
                </a:lnTo>
                <a:lnTo>
                  <a:pt x="691790" y="950062"/>
                </a:lnTo>
                <a:lnTo>
                  <a:pt x="697528" y="915772"/>
                </a:lnTo>
                <a:lnTo>
                  <a:pt x="716656" y="885254"/>
                </a:lnTo>
                <a:lnTo>
                  <a:pt x="1064017" y="519159"/>
                </a:lnTo>
                <a:lnTo>
                  <a:pt x="716657" y="153057"/>
                </a:lnTo>
                <a:lnTo>
                  <a:pt x="697529" y="122543"/>
                </a:lnTo>
                <a:lnTo>
                  <a:pt x="691790" y="88255"/>
                </a:lnTo>
                <a:lnTo>
                  <a:pt x="699332" y="54318"/>
                </a:lnTo>
                <a:lnTo>
                  <a:pt x="720045" y="24855"/>
                </a:lnTo>
                <a:lnTo>
                  <a:pt x="750575" y="5735"/>
                </a:lnTo>
                <a:lnTo>
                  <a:pt x="784875" y="0"/>
                </a:lnTo>
                <a:lnTo>
                  <a:pt x="818821" y="7539"/>
                </a:lnTo>
                <a:lnTo>
                  <a:pt x="848289" y="28243"/>
                </a:lnTo>
                <a:lnTo>
                  <a:pt x="1254865" y="456752"/>
                </a:lnTo>
                <a:lnTo>
                  <a:pt x="1273539" y="486094"/>
                </a:lnTo>
                <a:lnTo>
                  <a:pt x="1279764" y="519160"/>
                </a:lnTo>
                <a:lnTo>
                  <a:pt x="1273539" y="552227"/>
                </a:lnTo>
                <a:lnTo>
                  <a:pt x="848289" y="1010080"/>
                </a:lnTo>
                <a:lnTo>
                  <a:pt x="800367" y="1036578"/>
                </a:lnTo>
                <a:lnTo>
                  <a:pt x="782455" y="1038352"/>
                </a:lnTo>
                <a:close/>
              </a:path>
              <a:path w="1679575" h="1038859">
                <a:moveTo>
                  <a:pt x="1474252" y="1038353"/>
                </a:moveTo>
                <a:lnTo>
                  <a:pt x="1425843" y="1024375"/>
                </a:lnTo>
                <a:lnTo>
                  <a:pt x="1391128" y="984003"/>
                </a:lnTo>
                <a:lnTo>
                  <a:pt x="1383586" y="950063"/>
                </a:lnTo>
                <a:lnTo>
                  <a:pt x="1389325" y="915773"/>
                </a:lnTo>
                <a:lnTo>
                  <a:pt x="1408452" y="885255"/>
                </a:lnTo>
                <a:lnTo>
                  <a:pt x="1679261" y="599838"/>
                </a:lnTo>
                <a:lnTo>
                  <a:pt x="1679261" y="863398"/>
                </a:lnTo>
                <a:lnTo>
                  <a:pt x="1540085" y="1010080"/>
                </a:lnTo>
                <a:lnTo>
                  <a:pt x="1492163" y="1036579"/>
                </a:lnTo>
                <a:lnTo>
                  <a:pt x="1474252" y="1038353"/>
                </a:lnTo>
                <a:close/>
              </a:path>
              <a:path w="1679575" h="1038859">
                <a:moveTo>
                  <a:pt x="1679261" y="438478"/>
                </a:moveTo>
                <a:lnTo>
                  <a:pt x="1408452" y="153057"/>
                </a:lnTo>
                <a:lnTo>
                  <a:pt x="1389325" y="122543"/>
                </a:lnTo>
                <a:lnTo>
                  <a:pt x="1383586" y="88255"/>
                </a:lnTo>
                <a:lnTo>
                  <a:pt x="1391128" y="54318"/>
                </a:lnTo>
                <a:lnTo>
                  <a:pt x="1411841" y="24855"/>
                </a:lnTo>
                <a:lnTo>
                  <a:pt x="1442367" y="5735"/>
                </a:lnTo>
                <a:lnTo>
                  <a:pt x="1476666" y="0"/>
                </a:lnTo>
                <a:lnTo>
                  <a:pt x="1510613" y="7539"/>
                </a:lnTo>
                <a:lnTo>
                  <a:pt x="1540085" y="28243"/>
                </a:lnTo>
                <a:lnTo>
                  <a:pt x="1679261" y="174925"/>
                </a:lnTo>
                <a:lnTo>
                  <a:pt x="1679261" y="43847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59" y="1878953"/>
            <a:ext cx="17528540" cy="25019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100"/>
              </a:lnSpc>
              <a:spcBef>
                <a:spcPts val="95"/>
              </a:spcBef>
            </a:pPr>
            <a:r>
              <a:rPr dirty="0" sz="3500" spc="85">
                <a:latin typeface="Lucida Sans Unicode"/>
                <a:cs typeface="Lucida Sans Unicode"/>
              </a:rPr>
              <a:t>Net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-85">
                <a:latin typeface="Lucida Sans Unicode"/>
                <a:cs typeface="Lucida Sans Unicode"/>
              </a:rPr>
              <a:t>banking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10">
                <a:latin typeface="Lucida Sans Unicode"/>
                <a:cs typeface="Lucida Sans Unicode"/>
              </a:rPr>
              <a:t>apps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35">
                <a:latin typeface="Lucida Sans Unicode"/>
                <a:cs typeface="Lucida Sans Unicode"/>
              </a:rPr>
              <a:t>may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-10">
                <a:latin typeface="Lucida Sans Unicode"/>
                <a:cs typeface="Lucida Sans Unicode"/>
              </a:rPr>
              <a:t>use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45">
                <a:latin typeface="Lucida Sans Unicode"/>
                <a:cs typeface="Lucida Sans Unicode"/>
              </a:rPr>
              <a:t>encryption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65">
                <a:latin typeface="Lucida Sans Unicode"/>
                <a:cs typeface="Lucida Sans Unicode"/>
              </a:rPr>
              <a:t>to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70">
                <a:latin typeface="Lucida Sans Unicode"/>
                <a:cs typeface="Lucida Sans Unicode"/>
              </a:rPr>
              <a:t>protect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-5">
                <a:latin typeface="Lucida Sans Unicode"/>
                <a:cs typeface="Lucida Sans Unicode"/>
              </a:rPr>
              <a:t>users'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45">
                <a:latin typeface="Lucida Sans Unicode"/>
                <a:cs typeface="Lucida Sans Unicode"/>
              </a:rPr>
              <a:t>data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15">
                <a:latin typeface="Lucida Sans Unicode"/>
                <a:cs typeface="Lucida Sans Unicode"/>
              </a:rPr>
              <a:t>and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5">
                <a:latin typeface="Lucida Sans Unicode"/>
                <a:cs typeface="Lucida Sans Unicode"/>
              </a:rPr>
              <a:t>implement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-125">
                <a:latin typeface="Lucida Sans Unicode"/>
                <a:cs typeface="Lucida Sans Unicode"/>
              </a:rPr>
              <a:t>multi- </a:t>
            </a:r>
            <a:r>
              <a:rPr dirty="0" sz="3500" spc="-1095">
                <a:latin typeface="Lucida Sans Unicode"/>
                <a:cs typeface="Lucida Sans Unicode"/>
              </a:rPr>
              <a:t> </a:t>
            </a:r>
            <a:r>
              <a:rPr dirty="0" sz="3500" spc="60">
                <a:latin typeface="Lucida Sans Unicode"/>
                <a:cs typeface="Lucida Sans Unicode"/>
              </a:rPr>
              <a:t>factor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25">
                <a:latin typeface="Lucida Sans Unicode"/>
                <a:cs typeface="Lucida Sans Unicode"/>
              </a:rPr>
              <a:t>authentication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65">
                <a:latin typeface="Lucida Sans Unicode"/>
                <a:cs typeface="Lucida Sans Unicode"/>
              </a:rPr>
              <a:t>to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65">
                <a:latin typeface="Lucida Sans Unicode"/>
                <a:cs typeface="Lucida Sans Unicode"/>
              </a:rPr>
              <a:t>prevent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-25">
                <a:latin typeface="Lucida Sans Unicode"/>
                <a:cs typeface="Lucida Sans Unicode"/>
              </a:rPr>
              <a:t>unauthorized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45">
                <a:latin typeface="Lucida Sans Unicode"/>
                <a:cs typeface="Lucida Sans Unicode"/>
              </a:rPr>
              <a:t>access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65">
                <a:latin typeface="Lucida Sans Unicode"/>
                <a:cs typeface="Lucida Sans Unicode"/>
              </a:rPr>
              <a:t>to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15">
                <a:latin typeface="Lucida Sans Unicode"/>
                <a:cs typeface="Lucida Sans Unicode"/>
              </a:rPr>
              <a:t>accounts.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5">
                <a:latin typeface="Lucida Sans Unicode"/>
                <a:cs typeface="Lucida Sans Unicode"/>
              </a:rPr>
              <a:t>They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35">
                <a:latin typeface="Lucida Sans Unicode"/>
                <a:cs typeface="Lucida Sans Unicode"/>
              </a:rPr>
              <a:t>may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-5">
                <a:latin typeface="Lucida Sans Unicode"/>
                <a:cs typeface="Lucida Sans Unicode"/>
              </a:rPr>
              <a:t>also </a:t>
            </a:r>
            <a:r>
              <a:rPr dirty="0" sz="3500">
                <a:latin typeface="Lucida Sans Unicode"/>
                <a:cs typeface="Lucida Sans Unicode"/>
              </a:rPr>
              <a:t> monitor </a:t>
            </a:r>
            <a:r>
              <a:rPr dirty="0" sz="3500" spc="20">
                <a:latin typeface="Lucida Sans Unicode"/>
                <a:cs typeface="Lucida Sans Unicode"/>
              </a:rPr>
              <a:t>their </a:t>
            </a:r>
            <a:r>
              <a:rPr dirty="0" sz="3500" spc="15">
                <a:latin typeface="Lucida Sans Unicode"/>
                <a:cs typeface="Lucida Sans Unicode"/>
              </a:rPr>
              <a:t>systems </a:t>
            </a:r>
            <a:r>
              <a:rPr dirty="0" sz="3500" spc="25">
                <a:latin typeface="Lucida Sans Unicode"/>
                <a:cs typeface="Lucida Sans Unicode"/>
              </a:rPr>
              <a:t>for </a:t>
            </a:r>
            <a:r>
              <a:rPr dirty="0" sz="3500" spc="-20">
                <a:latin typeface="Lucida Sans Unicode"/>
                <a:cs typeface="Lucida Sans Unicode"/>
              </a:rPr>
              <a:t>suspicious </a:t>
            </a:r>
            <a:r>
              <a:rPr dirty="0" sz="3500" spc="70">
                <a:latin typeface="Lucida Sans Unicode"/>
                <a:cs typeface="Lucida Sans Unicode"/>
              </a:rPr>
              <a:t>activity </a:t>
            </a:r>
            <a:r>
              <a:rPr dirty="0" sz="3500" spc="15">
                <a:latin typeface="Lucida Sans Unicode"/>
                <a:cs typeface="Lucida Sans Unicode"/>
              </a:rPr>
              <a:t>and </a:t>
            </a:r>
            <a:r>
              <a:rPr dirty="0" sz="3500" spc="60">
                <a:latin typeface="Lucida Sans Unicode"/>
                <a:cs typeface="Lucida Sans Unicode"/>
              </a:rPr>
              <a:t>have </a:t>
            </a:r>
            <a:r>
              <a:rPr dirty="0" sz="3500" spc="30">
                <a:latin typeface="Lucida Sans Unicode"/>
                <a:cs typeface="Lucida Sans Unicode"/>
              </a:rPr>
              <a:t>procedures </a:t>
            </a:r>
            <a:r>
              <a:rPr dirty="0" sz="3500" spc="-45">
                <a:latin typeface="Lucida Sans Unicode"/>
                <a:cs typeface="Lucida Sans Unicode"/>
              </a:rPr>
              <a:t>in </a:t>
            </a:r>
            <a:r>
              <a:rPr dirty="0" sz="3500" spc="50">
                <a:latin typeface="Lucida Sans Unicode"/>
                <a:cs typeface="Lucida Sans Unicode"/>
              </a:rPr>
              <a:t>place </a:t>
            </a:r>
            <a:r>
              <a:rPr dirty="0" sz="3500" spc="65">
                <a:latin typeface="Lucida Sans Unicode"/>
                <a:cs typeface="Lucida Sans Unicode"/>
              </a:rPr>
              <a:t>to </a:t>
            </a:r>
            <a:r>
              <a:rPr dirty="0" sz="3500" spc="70">
                <a:latin typeface="Lucida Sans Unicode"/>
                <a:cs typeface="Lucida Sans Unicode"/>
              </a:rPr>
              <a:t> </a:t>
            </a:r>
            <a:r>
              <a:rPr dirty="0" sz="3500" spc="15">
                <a:latin typeface="Lucida Sans Unicode"/>
                <a:cs typeface="Lucida Sans Unicode"/>
              </a:rPr>
              <a:t>respond</a:t>
            </a:r>
            <a:r>
              <a:rPr dirty="0" sz="3500" spc="-254">
                <a:latin typeface="Lucida Sans Unicode"/>
                <a:cs typeface="Lucida Sans Unicode"/>
              </a:rPr>
              <a:t> </a:t>
            </a:r>
            <a:r>
              <a:rPr dirty="0" sz="3500" spc="-10">
                <a:latin typeface="Lucida Sans Unicode"/>
                <a:cs typeface="Lucida Sans Unicode"/>
              </a:rPr>
              <a:t>quickly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65">
                <a:latin typeface="Lucida Sans Unicode"/>
                <a:cs typeface="Lucida Sans Unicode"/>
              </a:rPr>
              <a:t>to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30">
                <a:latin typeface="Lucida Sans Unicode"/>
                <a:cs typeface="Lucida Sans Unicode"/>
              </a:rPr>
              <a:t>potential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40">
                <a:latin typeface="Lucida Sans Unicode"/>
                <a:cs typeface="Lucida Sans Unicode"/>
              </a:rPr>
              <a:t>security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-5">
                <a:latin typeface="Lucida Sans Unicode"/>
                <a:cs typeface="Lucida Sans Unicode"/>
              </a:rPr>
              <a:t>incidents.</a:t>
            </a:r>
            <a:endParaRPr sz="3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5853" y="4841857"/>
            <a:ext cx="18300065" cy="3454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3900" spc="50">
                <a:latin typeface="Lucida Sans Unicode"/>
                <a:cs typeface="Lucida Sans Unicode"/>
              </a:rPr>
              <a:t>If </a:t>
            </a:r>
            <a:r>
              <a:rPr dirty="0" sz="3900" spc="15">
                <a:latin typeface="Lucida Sans Unicode"/>
                <a:cs typeface="Lucida Sans Unicode"/>
              </a:rPr>
              <a:t>a </a:t>
            </a:r>
            <a:r>
              <a:rPr dirty="0" sz="3900" spc="65">
                <a:latin typeface="Lucida Sans Unicode"/>
                <a:cs typeface="Lucida Sans Unicode"/>
              </a:rPr>
              <a:t>net </a:t>
            </a:r>
            <a:r>
              <a:rPr dirty="0" sz="3900" spc="-95">
                <a:latin typeface="Lucida Sans Unicode"/>
                <a:cs typeface="Lucida Sans Unicode"/>
              </a:rPr>
              <a:t>banking </a:t>
            </a:r>
            <a:r>
              <a:rPr dirty="0" sz="3900" spc="35">
                <a:latin typeface="Lucida Sans Unicode"/>
                <a:cs typeface="Lucida Sans Unicode"/>
              </a:rPr>
              <a:t>app </a:t>
            </a:r>
            <a:r>
              <a:rPr dirty="0" sz="3900" spc="30">
                <a:latin typeface="Lucida Sans Unicode"/>
                <a:cs typeface="Lucida Sans Unicode"/>
              </a:rPr>
              <a:t>becomes aware </a:t>
            </a:r>
            <a:r>
              <a:rPr dirty="0" sz="3900" spc="35">
                <a:latin typeface="Lucida Sans Unicode"/>
                <a:cs typeface="Lucida Sans Unicode"/>
              </a:rPr>
              <a:t>of </a:t>
            </a:r>
            <a:r>
              <a:rPr dirty="0" sz="3900" spc="5">
                <a:latin typeface="Lucida Sans Unicode"/>
                <a:cs typeface="Lucida Sans Unicode"/>
              </a:rPr>
              <a:t>an </a:t>
            </a:r>
            <a:r>
              <a:rPr dirty="0" sz="3900" spc="20">
                <a:latin typeface="Lucida Sans Unicode"/>
                <a:cs typeface="Lucida Sans Unicode"/>
              </a:rPr>
              <a:t>attack </a:t>
            </a:r>
            <a:r>
              <a:rPr dirty="0" sz="3900" spc="15">
                <a:latin typeface="Lucida Sans Unicode"/>
                <a:cs typeface="Lucida Sans Unicode"/>
              </a:rPr>
              <a:t>or </a:t>
            </a:r>
            <a:r>
              <a:rPr dirty="0" sz="3900" spc="45">
                <a:latin typeface="Lucida Sans Unicode"/>
                <a:cs typeface="Lucida Sans Unicode"/>
              </a:rPr>
              <a:t>other security </a:t>
            </a:r>
            <a:r>
              <a:rPr dirty="0" sz="3900" spc="25">
                <a:latin typeface="Lucida Sans Unicode"/>
                <a:cs typeface="Lucida Sans Unicode"/>
              </a:rPr>
              <a:t>incident </a:t>
            </a:r>
            <a:r>
              <a:rPr dirty="0" sz="3900" spc="30">
                <a:latin typeface="Lucida Sans Unicode"/>
                <a:cs typeface="Lucida Sans Unicode"/>
              </a:rPr>
              <a:t> </a:t>
            </a:r>
            <a:r>
              <a:rPr dirty="0" sz="3900" spc="-10">
                <a:latin typeface="Lucida Sans Unicode"/>
                <a:cs typeface="Lucida Sans Unicode"/>
              </a:rPr>
              <a:t>involving</a:t>
            </a:r>
            <a:r>
              <a:rPr dirty="0" sz="3900" spc="-275">
                <a:latin typeface="Lucida Sans Unicode"/>
                <a:cs typeface="Lucida Sans Unicode"/>
              </a:rPr>
              <a:t> </a:t>
            </a:r>
            <a:r>
              <a:rPr dirty="0" sz="3900" spc="25">
                <a:latin typeface="Lucida Sans Unicode"/>
                <a:cs typeface="Lucida Sans Unicode"/>
              </a:rPr>
              <a:t>their</a:t>
            </a:r>
            <a:r>
              <a:rPr dirty="0" sz="3900" spc="-275">
                <a:latin typeface="Lucida Sans Unicode"/>
                <a:cs typeface="Lucida Sans Unicode"/>
              </a:rPr>
              <a:t> </a:t>
            </a:r>
            <a:r>
              <a:rPr dirty="0" sz="3900" spc="-5">
                <a:latin typeface="Lucida Sans Unicode"/>
                <a:cs typeface="Lucida Sans Unicode"/>
              </a:rPr>
              <a:t>users'</a:t>
            </a:r>
            <a:r>
              <a:rPr dirty="0" sz="3900" spc="-270">
                <a:latin typeface="Lucida Sans Unicode"/>
                <a:cs typeface="Lucida Sans Unicode"/>
              </a:rPr>
              <a:t> </a:t>
            </a:r>
            <a:r>
              <a:rPr dirty="0" sz="3900" spc="-20">
                <a:latin typeface="Lucida Sans Unicode"/>
                <a:cs typeface="Lucida Sans Unicode"/>
              </a:rPr>
              <a:t>information,</a:t>
            </a:r>
            <a:r>
              <a:rPr dirty="0" sz="3900" spc="-275">
                <a:latin typeface="Lucida Sans Unicode"/>
                <a:cs typeface="Lucida Sans Unicode"/>
              </a:rPr>
              <a:t> </a:t>
            </a:r>
            <a:r>
              <a:rPr dirty="0" sz="3900" spc="90">
                <a:latin typeface="Lucida Sans Unicode"/>
                <a:cs typeface="Lucida Sans Unicode"/>
              </a:rPr>
              <a:t>they</a:t>
            </a:r>
            <a:r>
              <a:rPr dirty="0" sz="3900" spc="-275">
                <a:latin typeface="Lucida Sans Unicode"/>
                <a:cs typeface="Lucida Sans Unicode"/>
              </a:rPr>
              <a:t> </a:t>
            </a:r>
            <a:r>
              <a:rPr dirty="0" sz="3900" spc="30">
                <a:latin typeface="Lucida Sans Unicode"/>
                <a:cs typeface="Lucida Sans Unicode"/>
              </a:rPr>
              <a:t>are</a:t>
            </a:r>
            <a:r>
              <a:rPr dirty="0" sz="3900" spc="-270">
                <a:latin typeface="Lucida Sans Unicode"/>
                <a:cs typeface="Lucida Sans Unicode"/>
              </a:rPr>
              <a:t> </a:t>
            </a:r>
            <a:r>
              <a:rPr dirty="0" sz="3900" spc="70">
                <a:latin typeface="Lucida Sans Unicode"/>
                <a:cs typeface="Lucida Sans Unicode"/>
              </a:rPr>
              <a:t>typically</a:t>
            </a:r>
            <a:r>
              <a:rPr dirty="0" sz="3900" spc="-275">
                <a:latin typeface="Lucida Sans Unicode"/>
                <a:cs typeface="Lucida Sans Unicode"/>
              </a:rPr>
              <a:t> </a:t>
            </a:r>
            <a:r>
              <a:rPr dirty="0" sz="3900" spc="15">
                <a:latin typeface="Lucida Sans Unicode"/>
                <a:cs typeface="Lucida Sans Unicode"/>
              </a:rPr>
              <a:t>required</a:t>
            </a:r>
            <a:r>
              <a:rPr dirty="0" sz="3900" spc="-275">
                <a:latin typeface="Lucida Sans Unicode"/>
                <a:cs typeface="Lucida Sans Unicode"/>
              </a:rPr>
              <a:t> </a:t>
            </a:r>
            <a:r>
              <a:rPr dirty="0" sz="3900" spc="75">
                <a:latin typeface="Lucida Sans Unicode"/>
                <a:cs typeface="Lucida Sans Unicode"/>
              </a:rPr>
              <a:t>to</a:t>
            </a:r>
            <a:r>
              <a:rPr dirty="0" sz="3900" spc="-270">
                <a:latin typeface="Lucida Sans Unicode"/>
                <a:cs typeface="Lucida Sans Unicode"/>
              </a:rPr>
              <a:t> </a:t>
            </a:r>
            <a:r>
              <a:rPr dirty="0" sz="3900" spc="-30">
                <a:latin typeface="Lucida Sans Unicode"/>
                <a:cs typeface="Lucida Sans Unicode"/>
              </a:rPr>
              <a:t>take</a:t>
            </a:r>
            <a:r>
              <a:rPr dirty="0" sz="3900" spc="-275">
                <a:latin typeface="Lucida Sans Unicode"/>
                <a:cs typeface="Lucida Sans Unicode"/>
              </a:rPr>
              <a:t> </a:t>
            </a:r>
            <a:r>
              <a:rPr dirty="0" sz="3900" spc="25">
                <a:latin typeface="Lucida Sans Unicode"/>
                <a:cs typeface="Lucida Sans Unicode"/>
              </a:rPr>
              <a:t>steps</a:t>
            </a:r>
            <a:r>
              <a:rPr dirty="0" sz="3900" spc="-275">
                <a:latin typeface="Lucida Sans Unicode"/>
                <a:cs typeface="Lucida Sans Unicode"/>
              </a:rPr>
              <a:t> </a:t>
            </a:r>
            <a:r>
              <a:rPr dirty="0" sz="3900" spc="75">
                <a:latin typeface="Lucida Sans Unicode"/>
                <a:cs typeface="Lucida Sans Unicode"/>
              </a:rPr>
              <a:t>to </a:t>
            </a:r>
            <a:r>
              <a:rPr dirty="0" sz="3900" spc="-1215">
                <a:latin typeface="Lucida Sans Unicode"/>
                <a:cs typeface="Lucida Sans Unicode"/>
              </a:rPr>
              <a:t> </a:t>
            </a:r>
            <a:r>
              <a:rPr dirty="0" sz="3900" spc="-70">
                <a:latin typeface="Lucida Sans Unicode"/>
                <a:cs typeface="Lucida Sans Unicode"/>
              </a:rPr>
              <a:t>m</a:t>
            </a:r>
            <a:r>
              <a:rPr dirty="0" sz="3900" spc="-95">
                <a:latin typeface="Lucida Sans Unicode"/>
                <a:cs typeface="Lucida Sans Unicode"/>
              </a:rPr>
              <a:t>i</a:t>
            </a:r>
            <a:r>
              <a:rPr dirty="0" sz="3900" spc="135">
                <a:latin typeface="Lucida Sans Unicode"/>
                <a:cs typeface="Lucida Sans Unicode"/>
              </a:rPr>
              <a:t>t</a:t>
            </a:r>
            <a:r>
              <a:rPr dirty="0" sz="3900" spc="-95">
                <a:latin typeface="Lucida Sans Unicode"/>
                <a:cs typeface="Lucida Sans Unicode"/>
              </a:rPr>
              <a:t>i</a:t>
            </a:r>
            <a:r>
              <a:rPr dirty="0" sz="3900" spc="-285">
                <a:latin typeface="Lucida Sans Unicode"/>
                <a:cs typeface="Lucida Sans Unicode"/>
              </a:rPr>
              <a:t>g</a:t>
            </a:r>
            <a:r>
              <a:rPr dirty="0" sz="3900" spc="10">
                <a:latin typeface="Lucida Sans Unicode"/>
                <a:cs typeface="Lucida Sans Unicode"/>
              </a:rPr>
              <a:t>a</a:t>
            </a:r>
            <a:r>
              <a:rPr dirty="0" sz="3900" spc="135">
                <a:latin typeface="Lucida Sans Unicode"/>
                <a:cs typeface="Lucida Sans Unicode"/>
              </a:rPr>
              <a:t>t</a:t>
            </a:r>
            <a:r>
              <a:rPr dirty="0" sz="3900" spc="65">
                <a:latin typeface="Lucida Sans Unicode"/>
                <a:cs typeface="Lucida Sans Unicode"/>
              </a:rPr>
              <a:t>e</a:t>
            </a:r>
            <a:r>
              <a:rPr dirty="0" sz="3900" spc="-280">
                <a:latin typeface="Lucida Sans Unicode"/>
                <a:cs typeface="Lucida Sans Unicode"/>
              </a:rPr>
              <a:t> </a:t>
            </a:r>
            <a:r>
              <a:rPr dirty="0" sz="3900" spc="135">
                <a:latin typeface="Lucida Sans Unicode"/>
                <a:cs typeface="Lucida Sans Unicode"/>
              </a:rPr>
              <a:t>t</a:t>
            </a:r>
            <a:r>
              <a:rPr dirty="0" sz="3900" spc="-10">
                <a:latin typeface="Lucida Sans Unicode"/>
                <a:cs typeface="Lucida Sans Unicode"/>
              </a:rPr>
              <a:t>h</a:t>
            </a:r>
            <a:r>
              <a:rPr dirty="0" sz="3900" spc="65">
                <a:latin typeface="Lucida Sans Unicode"/>
                <a:cs typeface="Lucida Sans Unicode"/>
              </a:rPr>
              <a:t>e</a:t>
            </a:r>
            <a:r>
              <a:rPr dirty="0" sz="3900" spc="-280">
                <a:latin typeface="Lucida Sans Unicode"/>
                <a:cs typeface="Lucida Sans Unicode"/>
              </a:rPr>
              <a:t> </a:t>
            </a:r>
            <a:r>
              <a:rPr dirty="0" sz="3900" spc="45">
                <a:latin typeface="Lucida Sans Unicode"/>
                <a:cs typeface="Lucida Sans Unicode"/>
              </a:rPr>
              <a:t>d</a:t>
            </a:r>
            <a:r>
              <a:rPr dirty="0" sz="3900" spc="10">
                <a:latin typeface="Lucida Sans Unicode"/>
                <a:cs typeface="Lucida Sans Unicode"/>
              </a:rPr>
              <a:t>a</a:t>
            </a:r>
            <a:r>
              <a:rPr dirty="0" sz="3900" spc="-70">
                <a:latin typeface="Lucida Sans Unicode"/>
                <a:cs typeface="Lucida Sans Unicode"/>
              </a:rPr>
              <a:t>m</a:t>
            </a:r>
            <a:r>
              <a:rPr dirty="0" sz="3900" spc="10">
                <a:latin typeface="Lucida Sans Unicode"/>
                <a:cs typeface="Lucida Sans Unicode"/>
              </a:rPr>
              <a:t>a</a:t>
            </a:r>
            <a:r>
              <a:rPr dirty="0" sz="3900" spc="-285">
                <a:latin typeface="Lucida Sans Unicode"/>
                <a:cs typeface="Lucida Sans Unicode"/>
              </a:rPr>
              <a:t>g</a:t>
            </a:r>
            <a:r>
              <a:rPr dirty="0" sz="3900" spc="65">
                <a:latin typeface="Lucida Sans Unicode"/>
                <a:cs typeface="Lucida Sans Unicode"/>
              </a:rPr>
              <a:t>e</a:t>
            </a:r>
            <a:r>
              <a:rPr dirty="0" sz="3900" spc="-280">
                <a:latin typeface="Lucida Sans Unicode"/>
                <a:cs typeface="Lucida Sans Unicode"/>
              </a:rPr>
              <a:t> </a:t>
            </a:r>
            <a:r>
              <a:rPr dirty="0" sz="3900" spc="10">
                <a:latin typeface="Lucida Sans Unicode"/>
                <a:cs typeface="Lucida Sans Unicode"/>
              </a:rPr>
              <a:t>a</a:t>
            </a:r>
            <a:r>
              <a:rPr dirty="0" sz="3900" spc="-10">
                <a:latin typeface="Lucida Sans Unicode"/>
                <a:cs typeface="Lucida Sans Unicode"/>
              </a:rPr>
              <a:t>n</a:t>
            </a:r>
            <a:r>
              <a:rPr dirty="0" sz="3900" spc="50">
                <a:latin typeface="Lucida Sans Unicode"/>
                <a:cs typeface="Lucida Sans Unicode"/>
              </a:rPr>
              <a:t>d</a:t>
            </a:r>
            <a:r>
              <a:rPr dirty="0" sz="3900" spc="-280">
                <a:latin typeface="Lucida Sans Unicode"/>
                <a:cs typeface="Lucida Sans Unicode"/>
              </a:rPr>
              <a:t> </a:t>
            </a:r>
            <a:r>
              <a:rPr dirty="0" sz="3900" spc="45">
                <a:latin typeface="Lucida Sans Unicode"/>
                <a:cs typeface="Lucida Sans Unicode"/>
              </a:rPr>
              <a:t>p</a:t>
            </a:r>
            <a:r>
              <a:rPr dirty="0" sz="3900" spc="20">
                <a:latin typeface="Lucida Sans Unicode"/>
                <a:cs typeface="Lucida Sans Unicode"/>
              </a:rPr>
              <a:t>r</a:t>
            </a:r>
            <a:r>
              <a:rPr dirty="0" sz="3900" spc="60">
                <a:latin typeface="Lucida Sans Unicode"/>
                <a:cs typeface="Lucida Sans Unicode"/>
              </a:rPr>
              <a:t>e</a:t>
            </a:r>
            <a:r>
              <a:rPr dirty="0" sz="3900" spc="200">
                <a:latin typeface="Lucida Sans Unicode"/>
                <a:cs typeface="Lucida Sans Unicode"/>
              </a:rPr>
              <a:t>v</a:t>
            </a:r>
            <a:r>
              <a:rPr dirty="0" sz="3900" spc="60">
                <a:latin typeface="Lucida Sans Unicode"/>
                <a:cs typeface="Lucida Sans Unicode"/>
              </a:rPr>
              <a:t>e</a:t>
            </a:r>
            <a:r>
              <a:rPr dirty="0" sz="3900" spc="-10">
                <a:latin typeface="Lucida Sans Unicode"/>
                <a:cs typeface="Lucida Sans Unicode"/>
              </a:rPr>
              <a:t>n</a:t>
            </a:r>
            <a:r>
              <a:rPr dirty="0" sz="3900" spc="140">
                <a:latin typeface="Lucida Sans Unicode"/>
                <a:cs typeface="Lucida Sans Unicode"/>
              </a:rPr>
              <a:t>t</a:t>
            </a:r>
            <a:r>
              <a:rPr dirty="0" sz="3900" spc="-280">
                <a:latin typeface="Lucida Sans Unicode"/>
                <a:cs typeface="Lucida Sans Unicode"/>
              </a:rPr>
              <a:t> </a:t>
            </a:r>
            <a:r>
              <a:rPr dirty="0" sz="3900" spc="55">
                <a:latin typeface="Lucida Sans Unicode"/>
                <a:cs typeface="Lucida Sans Unicode"/>
              </a:rPr>
              <a:t>f</a:t>
            </a:r>
            <a:r>
              <a:rPr dirty="0" sz="3900" spc="-40">
                <a:latin typeface="Lucida Sans Unicode"/>
                <a:cs typeface="Lucida Sans Unicode"/>
              </a:rPr>
              <a:t>u</a:t>
            </a:r>
            <a:r>
              <a:rPr dirty="0" sz="3900" spc="20">
                <a:latin typeface="Lucida Sans Unicode"/>
                <a:cs typeface="Lucida Sans Unicode"/>
              </a:rPr>
              <a:t>r</a:t>
            </a:r>
            <a:r>
              <a:rPr dirty="0" sz="3900" spc="135">
                <a:latin typeface="Lucida Sans Unicode"/>
                <a:cs typeface="Lucida Sans Unicode"/>
              </a:rPr>
              <a:t>t</a:t>
            </a:r>
            <a:r>
              <a:rPr dirty="0" sz="3900" spc="-10">
                <a:latin typeface="Lucida Sans Unicode"/>
                <a:cs typeface="Lucida Sans Unicode"/>
              </a:rPr>
              <a:t>h</a:t>
            </a:r>
            <a:r>
              <a:rPr dirty="0" sz="3900" spc="60">
                <a:latin typeface="Lucida Sans Unicode"/>
                <a:cs typeface="Lucida Sans Unicode"/>
              </a:rPr>
              <a:t>e</a:t>
            </a:r>
            <a:r>
              <a:rPr dirty="0" sz="3900" spc="25">
                <a:latin typeface="Lucida Sans Unicode"/>
                <a:cs typeface="Lucida Sans Unicode"/>
              </a:rPr>
              <a:t>r</a:t>
            </a:r>
            <a:r>
              <a:rPr dirty="0" sz="3900" spc="-280">
                <a:latin typeface="Lucida Sans Unicode"/>
                <a:cs typeface="Lucida Sans Unicode"/>
              </a:rPr>
              <a:t> </a:t>
            </a:r>
            <a:r>
              <a:rPr dirty="0" sz="3900" spc="-40">
                <a:latin typeface="Lucida Sans Unicode"/>
                <a:cs typeface="Lucida Sans Unicode"/>
              </a:rPr>
              <a:t>u</a:t>
            </a:r>
            <a:r>
              <a:rPr dirty="0" sz="3900" spc="-10">
                <a:latin typeface="Lucida Sans Unicode"/>
                <a:cs typeface="Lucida Sans Unicode"/>
              </a:rPr>
              <a:t>n</a:t>
            </a:r>
            <a:r>
              <a:rPr dirty="0" sz="3900" spc="10">
                <a:latin typeface="Lucida Sans Unicode"/>
                <a:cs typeface="Lucida Sans Unicode"/>
              </a:rPr>
              <a:t>a</a:t>
            </a:r>
            <a:r>
              <a:rPr dirty="0" sz="3900" spc="-40">
                <a:latin typeface="Lucida Sans Unicode"/>
                <a:cs typeface="Lucida Sans Unicode"/>
              </a:rPr>
              <a:t>u</a:t>
            </a:r>
            <a:r>
              <a:rPr dirty="0" sz="3900" spc="135">
                <a:latin typeface="Lucida Sans Unicode"/>
                <a:cs typeface="Lucida Sans Unicode"/>
              </a:rPr>
              <a:t>t</a:t>
            </a:r>
            <a:r>
              <a:rPr dirty="0" sz="3900" spc="-10">
                <a:latin typeface="Lucida Sans Unicode"/>
                <a:cs typeface="Lucida Sans Unicode"/>
              </a:rPr>
              <a:t>h</a:t>
            </a:r>
            <a:r>
              <a:rPr dirty="0" sz="3900" spc="10">
                <a:latin typeface="Lucida Sans Unicode"/>
                <a:cs typeface="Lucida Sans Unicode"/>
              </a:rPr>
              <a:t>o</a:t>
            </a:r>
            <a:r>
              <a:rPr dirty="0" sz="3900" spc="20">
                <a:latin typeface="Lucida Sans Unicode"/>
                <a:cs typeface="Lucida Sans Unicode"/>
              </a:rPr>
              <a:t>r</a:t>
            </a:r>
            <a:r>
              <a:rPr dirty="0" sz="3900" spc="-95">
                <a:latin typeface="Lucida Sans Unicode"/>
                <a:cs typeface="Lucida Sans Unicode"/>
              </a:rPr>
              <a:t>i</a:t>
            </a:r>
            <a:r>
              <a:rPr dirty="0" sz="3900" spc="-415">
                <a:latin typeface="Lucida Sans Unicode"/>
                <a:cs typeface="Lucida Sans Unicode"/>
              </a:rPr>
              <a:t>z</a:t>
            </a:r>
            <a:r>
              <a:rPr dirty="0" sz="3900" spc="60">
                <a:latin typeface="Lucida Sans Unicode"/>
                <a:cs typeface="Lucida Sans Unicode"/>
              </a:rPr>
              <a:t>e</a:t>
            </a:r>
            <a:r>
              <a:rPr dirty="0" sz="3900" spc="50">
                <a:latin typeface="Lucida Sans Unicode"/>
                <a:cs typeface="Lucida Sans Unicode"/>
              </a:rPr>
              <a:t>d</a:t>
            </a:r>
            <a:r>
              <a:rPr dirty="0" sz="3900" spc="-280">
                <a:latin typeface="Lucida Sans Unicode"/>
                <a:cs typeface="Lucida Sans Unicode"/>
              </a:rPr>
              <a:t> </a:t>
            </a:r>
            <a:r>
              <a:rPr dirty="0" sz="3900" spc="10">
                <a:latin typeface="Lucida Sans Unicode"/>
                <a:cs typeface="Lucida Sans Unicode"/>
              </a:rPr>
              <a:t>a</a:t>
            </a:r>
            <a:r>
              <a:rPr dirty="0" sz="3900" spc="160">
                <a:latin typeface="Lucida Sans Unicode"/>
                <a:cs typeface="Lucida Sans Unicode"/>
              </a:rPr>
              <a:t>cc</a:t>
            </a:r>
            <a:r>
              <a:rPr dirty="0" sz="3900" spc="60">
                <a:latin typeface="Lucida Sans Unicode"/>
                <a:cs typeface="Lucida Sans Unicode"/>
              </a:rPr>
              <a:t>e</a:t>
            </a:r>
            <a:r>
              <a:rPr dirty="0" sz="3900" spc="-55">
                <a:latin typeface="Lucida Sans Unicode"/>
                <a:cs typeface="Lucida Sans Unicode"/>
              </a:rPr>
              <a:t>ss</a:t>
            </a:r>
            <a:r>
              <a:rPr dirty="0" sz="3900" spc="-210">
                <a:latin typeface="Lucida Sans Unicode"/>
                <a:cs typeface="Lucida Sans Unicode"/>
              </a:rPr>
              <a:t>.</a:t>
            </a:r>
            <a:r>
              <a:rPr dirty="0" sz="3900" spc="-280">
                <a:latin typeface="Lucida Sans Unicode"/>
                <a:cs typeface="Lucida Sans Unicode"/>
              </a:rPr>
              <a:t> </a:t>
            </a:r>
            <a:r>
              <a:rPr dirty="0" sz="3900" spc="-200">
                <a:latin typeface="Lucida Sans Unicode"/>
                <a:cs typeface="Lucida Sans Unicode"/>
              </a:rPr>
              <a:t>T</a:t>
            </a:r>
            <a:r>
              <a:rPr dirty="0" sz="3900" spc="-10">
                <a:latin typeface="Lucida Sans Unicode"/>
                <a:cs typeface="Lucida Sans Unicode"/>
              </a:rPr>
              <a:t>h</a:t>
            </a:r>
            <a:r>
              <a:rPr dirty="0" sz="3900" spc="-95">
                <a:latin typeface="Lucida Sans Unicode"/>
                <a:cs typeface="Lucida Sans Unicode"/>
              </a:rPr>
              <a:t>i</a:t>
            </a:r>
            <a:r>
              <a:rPr dirty="0" sz="3900" spc="-50">
                <a:latin typeface="Lucida Sans Unicode"/>
                <a:cs typeface="Lucida Sans Unicode"/>
              </a:rPr>
              <a:t>s</a:t>
            </a:r>
            <a:r>
              <a:rPr dirty="0" sz="3900" spc="-280">
                <a:latin typeface="Lucida Sans Unicode"/>
                <a:cs typeface="Lucida Sans Unicode"/>
              </a:rPr>
              <a:t> </a:t>
            </a:r>
            <a:r>
              <a:rPr dirty="0" sz="3900" spc="-70">
                <a:latin typeface="Lucida Sans Unicode"/>
                <a:cs typeface="Lucida Sans Unicode"/>
              </a:rPr>
              <a:t>m</a:t>
            </a:r>
            <a:r>
              <a:rPr dirty="0" sz="3900" spc="10">
                <a:latin typeface="Lucida Sans Unicode"/>
                <a:cs typeface="Lucida Sans Unicode"/>
              </a:rPr>
              <a:t>a</a:t>
            </a:r>
            <a:r>
              <a:rPr dirty="0" sz="3900" spc="130">
                <a:latin typeface="Lucida Sans Unicode"/>
                <a:cs typeface="Lucida Sans Unicode"/>
              </a:rPr>
              <a:t>y  </a:t>
            </a:r>
            <a:r>
              <a:rPr dirty="0" sz="3900" spc="20">
                <a:latin typeface="Lucida Sans Unicode"/>
                <a:cs typeface="Lucida Sans Unicode"/>
              </a:rPr>
              <a:t>include </a:t>
            </a:r>
            <a:r>
              <a:rPr dirty="0" sz="3900" spc="30">
                <a:latin typeface="Lucida Sans Unicode"/>
                <a:cs typeface="Lucida Sans Unicode"/>
              </a:rPr>
              <a:t>temporarily </a:t>
            </a:r>
            <a:r>
              <a:rPr dirty="0" sz="3900" spc="-40">
                <a:latin typeface="Lucida Sans Unicode"/>
                <a:cs typeface="Lucida Sans Unicode"/>
              </a:rPr>
              <a:t>suspending </a:t>
            </a:r>
            <a:r>
              <a:rPr dirty="0" sz="3900" spc="75">
                <a:latin typeface="Lucida Sans Unicode"/>
                <a:cs typeface="Lucida Sans Unicode"/>
              </a:rPr>
              <a:t>affected </a:t>
            </a:r>
            <a:r>
              <a:rPr dirty="0" sz="3900" spc="45">
                <a:latin typeface="Lucida Sans Unicode"/>
                <a:cs typeface="Lucida Sans Unicode"/>
              </a:rPr>
              <a:t>accounts </a:t>
            </a:r>
            <a:r>
              <a:rPr dirty="0" sz="3900" spc="15">
                <a:latin typeface="Lucida Sans Unicode"/>
                <a:cs typeface="Lucida Sans Unicode"/>
              </a:rPr>
              <a:t>or </a:t>
            </a:r>
            <a:r>
              <a:rPr dirty="0" sz="3900" spc="-90">
                <a:latin typeface="Lucida Sans Unicode"/>
                <a:cs typeface="Lucida Sans Unicode"/>
              </a:rPr>
              <a:t>issuing </a:t>
            </a:r>
            <a:r>
              <a:rPr dirty="0" sz="3900" spc="35">
                <a:latin typeface="Lucida Sans Unicode"/>
                <a:cs typeface="Lucida Sans Unicode"/>
              </a:rPr>
              <a:t>new </a:t>
            </a:r>
            <a:r>
              <a:rPr dirty="0" sz="3900" spc="60">
                <a:latin typeface="Lucida Sans Unicode"/>
                <a:cs typeface="Lucida Sans Unicode"/>
              </a:rPr>
              <a:t>account </a:t>
            </a:r>
            <a:r>
              <a:rPr dirty="0" sz="3900" spc="65">
                <a:latin typeface="Lucida Sans Unicode"/>
                <a:cs typeface="Lucida Sans Unicode"/>
              </a:rPr>
              <a:t> </a:t>
            </a:r>
            <a:r>
              <a:rPr dirty="0" sz="3900" spc="-5">
                <a:latin typeface="Lucida Sans Unicode"/>
                <a:cs typeface="Lucida Sans Unicode"/>
              </a:rPr>
              <a:t>numbers</a:t>
            </a:r>
            <a:r>
              <a:rPr dirty="0" sz="3900" spc="-285">
                <a:latin typeface="Lucida Sans Unicode"/>
                <a:cs typeface="Lucida Sans Unicode"/>
              </a:rPr>
              <a:t> </a:t>
            </a:r>
            <a:r>
              <a:rPr dirty="0" sz="3900" spc="20">
                <a:latin typeface="Lucida Sans Unicode"/>
                <a:cs typeface="Lucida Sans Unicode"/>
              </a:rPr>
              <a:t>and</a:t>
            </a:r>
            <a:r>
              <a:rPr dirty="0" sz="3900" spc="-280">
                <a:latin typeface="Lucida Sans Unicode"/>
                <a:cs typeface="Lucida Sans Unicode"/>
              </a:rPr>
              <a:t> </a:t>
            </a:r>
            <a:r>
              <a:rPr dirty="0" sz="3900" spc="-20">
                <a:latin typeface="Lucida Sans Unicode"/>
                <a:cs typeface="Lucida Sans Unicode"/>
              </a:rPr>
              <a:t>passwords.</a:t>
            </a:r>
            <a:endParaRPr sz="3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Ankita Hargude</dc:creator>
  <cp:keywords>DAFb2f-ojk0,BAFYdgMR7-w</cp:keywords>
  <dc:title>Information</dc:title>
  <dcterms:created xsi:type="dcterms:W3CDTF">2023-02-28T17:33:14Z</dcterms:created>
  <dcterms:modified xsi:type="dcterms:W3CDTF">2023-02-28T17:33:14Z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2023-02-28T00:00:00Z</vt:filetime>
  </property>
  <property fmtid="{D5CDD505-2E9C-101B-9397-08002B2CF9AE}" pid="3" name="Creator">
    <vt:lpwstr>Canva</vt:lpwstr>
  </property>
  <property fmtid="{D5CDD505-2E9C-101B-9397-08002B2CF9AE}" pid="4" name="LastSaved">
    <vt:filetime>2023-02-28T00:00:00Z</vt:filetime>
  </property>
</Properties>
</file>