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Education Organization Using ServiceNow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ServiceNow provides a cloud-based platform for automating workflows in IT and beyond. In educational institutions, it helps improve administrative efficiency and service delivery.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support services</a:t>
            </a:r>
          </a:p>
          <a:p>
            <a:r>
              <a:t>- Implement IT asset tracking</a:t>
            </a:r>
          </a:p>
          <a:p>
            <a:r>
              <a:t>- Provide self-service knowledge base</a:t>
            </a:r>
          </a:p>
          <a:p>
            <a:r>
              <a:t>- Enhance SLA and reporting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architecture includes modules like Incident Management, Service Catalog, CMDB, Workflow Engine, and Dashboards, all integrated within ServiceNow.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Designed custom forms and workflows</a:t>
            </a:r>
          </a:p>
          <a:p>
            <a:r>
              <a:t>- Configured dashboards for performance tracking</a:t>
            </a:r>
          </a:p>
          <a:p>
            <a:r>
              <a:t>- Created knowledge base articles</a:t>
            </a:r>
          </a:p>
          <a:p>
            <a:r>
              <a:t>- Integrated ticketing system for student/staff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issue resolution</a:t>
            </a:r>
          </a:p>
          <a:p>
            <a:r>
              <a:t>- Centralized asset management</a:t>
            </a:r>
          </a:p>
          <a:p>
            <a:r>
              <a:t>- Improved transparency and reporting</a:t>
            </a:r>
          </a:p>
          <a:p>
            <a:r>
              <a:t>- Reduced manual overhead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ServiceNow can transform traditional educational administration by bringing efficiency, automation, and improved service delivery to students and staff alike.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