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574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10058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K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J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.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-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86364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2024-03-30T04:56:17Z</dcterms:created>
  <dcterms:modified xsi:type="dcterms:W3CDTF">2024-04-03T07:04:31Z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a963f766ef584372bc67575ffcdfa808</vt:lpwstr>
  </property>
</Properties>
</file>