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89" r:id="rId10"/>
    <p:sldId id="28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F49F-15EA-FDF1-E734-9D24D8160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08A87-FBA9-7A82-A52E-22FA61F4A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5A87-17DE-A339-65A6-341FAF39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696C-44C9-9E08-D991-D7FD2EB9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5C96-5D4A-E5B4-AE9A-979FC04D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6EA1-74D7-0EFC-B62A-31EFEFFD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CAA9-D5A9-359D-3288-43FDB07D0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E511-EABC-ABB7-D0FA-079AEA2B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2435-BFB2-3CC2-0BD3-147F3AF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75378-62D8-30D0-632A-A47E9BF7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5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0C54C-2678-611C-0421-6C25B982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E4B80-BB2D-4220-2AA7-228A41E38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2C36-84D5-6DC2-5860-E9C1E80A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3C83-CE26-3230-9D15-F6CB0F1C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3161-1691-98DC-8DFE-B50C5498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B948-A0DF-D5AD-FAE8-819C44A5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AD99-1433-9AF4-3CBF-AC7BD752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121E-AC93-8E61-91D4-0A6B15DD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7017-6522-7EFF-C055-8E23EF1E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B3B6-E819-05FE-47FB-7E5851A7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95CC-D3B7-8488-5112-FCF0BD0B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A652-EC56-3251-96CC-ED9AD515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D541-D769-6318-BB33-7D74277E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B257-F93D-5C62-32E0-FE123CAC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5AD96-59B0-E837-36C4-2709F4D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7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A6D9-2B17-E250-8BF5-94E4D4A4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3BF6-7573-2934-E633-AF9BEFFC8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477C3-65A2-FC1C-3AE3-60453FE1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CADE-8117-647D-3E44-EB55E824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45390-68CB-CFB6-22DD-99E6FA09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A0D05-CFCC-53E5-321C-C16BF026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0E8A-2444-3806-3F8A-689C469F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848E-3854-031D-46F8-849014C2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F104-1C23-5E6A-48A2-80E7F36C3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FE0D-E8D2-3C26-369B-FF4439FD6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FA04A-1B82-4731-A108-E94F07FA4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F9FB-8215-6A8F-175B-2D55F3D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199B1-9406-CEC9-DDB6-41AE225F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4BC86-B541-5485-BF5F-AB2637B4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97AB-2FEA-154F-A2BA-5B23398C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B4A0B-0648-5990-E903-51E55E2C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8C3ED-3EAE-FDDF-3C86-E41F7C91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82032-5F99-CF07-7BF6-E4FDB98B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C586-793D-F68D-7E19-0A3EB326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402C-6CF6-79AB-F348-AA7AD2E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5EE4-4DE3-E353-B96C-235DBD5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1E6C-92A9-0A13-EDD9-90C49C0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BB58-C347-6EC8-DE86-9987A719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5C595-0254-DCA8-7D4B-78A343C62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14297-BB15-0B51-1AA2-3579B6F9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74D0-D2B4-B6A0-199A-A26A37AF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EC09-1A9C-BB6F-90DC-DAC3B433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7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CFAA-AAC7-E80E-352A-E88E5ACA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573E4-CDB8-6FA0-4BB0-6C04EAD82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DFAFB-F96F-E840-9D83-CDB575147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E6FA-4EB0-C1FD-CE40-ED10009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F691-24E8-4413-9BB5-0CFE2039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04F61-BFBB-CCA8-7BF4-CCCD748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B1831-D277-DDA4-8130-763C4A9D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BE37-A8C7-93A6-4866-91D107E3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2199-D2F9-D17A-A939-147D67D1C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E40C-D254-4194-AE75-4E24B681D57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DEF-F250-2A74-567A-0B95AD1CB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3199-3C9C-3FE1-B37C-91F013922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1CAC-C5E8-46BD-A69A-00A31B0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atl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721E-5256-C2E9-AC6E-078A206B6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90267-A12A-3E3F-255C-CF044DE62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51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80F8-0409-A842-8B14-1DD79885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09E2-9A38-18E0-DD04-D5038AB1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Community server  </a:t>
            </a:r>
          </a:p>
          <a:p>
            <a:pPr marL="0" indent="0">
              <a:buNone/>
            </a:pPr>
            <a:r>
              <a:rPr lang="en-US" dirty="0"/>
              <a:t>free (window ,Linux, Mac)</a:t>
            </a:r>
          </a:p>
          <a:p>
            <a:r>
              <a:rPr lang="en-US" dirty="0"/>
              <a:t>MongoDB Enterprise Server</a:t>
            </a:r>
          </a:p>
          <a:p>
            <a:pPr marL="0" indent="0">
              <a:buNone/>
            </a:pPr>
            <a:r>
              <a:rPr lang="en-US" dirty="0"/>
              <a:t>Subscription- Commercial License</a:t>
            </a:r>
          </a:p>
          <a:p>
            <a:r>
              <a:rPr lang="en-US" dirty="0"/>
              <a:t>MongoDB Atlas</a:t>
            </a:r>
          </a:p>
          <a:p>
            <a:pPr marL="0" indent="0">
              <a:buNone/>
            </a:pPr>
            <a:r>
              <a:rPr lang="en-US" dirty="0"/>
              <a:t>Deploy MongoDB in the Cloud Runs on AWS, Microsoft Azure and google Cloud 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4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5D83-B7DD-CF11-2A5F-53476E5B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MongoDB in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3981-4A19-1B72-0B77-AB8FF472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2471-0E93-8AF9-5192-5EDB50FF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254B-C636-084B-E4E5-AD079386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0C2-A7D3-72D7-2EDC-827D5AAA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EFC3-B17C-29E2-9BFF-4169A770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AF2-6398-18E3-8577-B9C62D90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E747-2535-ECD9-D4BA-400EAA7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3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E36A-B134-8C1F-4242-BAB15096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075C-A83B-AF6C-A694-1F45E3C1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2BC3-9F52-7FB5-1F98-154E6A67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and projections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6260-3BE2-6BAA-3D87-0D983CF8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B5A7-FC2B-9C41-52C9-3D4F9936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8254-D0B9-5E72-BF22-1B9E16E4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9E67-2584-103C-D0FD-4EB49661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FCA1-070E-6883-747F-780D4D19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4E3A-C3E8-5354-2D59-C3A55EC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Course Cover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401549-EC2B-1BA4-C5BC-238D2F0EB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4666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296375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3770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MongoDB introduction &amp;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Difference between No SQL and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Install MongoDB on Window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database in </a:t>
                      </a:r>
                      <a:r>
                        <a:rPr lang="en-US" dirty="0" err="1"/>
                        <a:t>MonogDB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2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collection in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and projections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3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1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a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6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Evolution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Pretty()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9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8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8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6EFA-029C-A638-2488-C189499F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1AFC-D909-5D0A-CE7B-F7BEBFBA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5C2-E5A3-1552-AFEE-FDB93F7D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4A57-46CF-2476-E612-44A16980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3301-EFB3-5CB0-1D0C-33358E4C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8C82-4105-CAAE-DE65-8A94217D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20B6-952B-C0C4-0D98-EB57C065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F5D3-26F7-A6B2-AB50-7E5127EF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2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FA7B-0EFD-CCB5-5128-0FBAE17F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E988-4D30-2721-3228-740FA655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0158-A1CF-5FD8-2B06-C65171D5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document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9F0C-C1B9-8C3A-E520-E43E89D8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104B-B8F9-9F8A-233A-0AC139A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4C0D-9816-3B65-CB87-A320137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43A4-D652-2CBD-90BD-F215FC6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index-Create and Delete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B4F5-B80C-152B-E0E6-BD4EF5AF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BB5C-03A4-007D-468B-2639EA71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search on 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2CD1-7971-0779-73FF-66A5AF11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6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5446-3EAF-7BAB-FF1E-BD9803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documents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EE69-69D2-91B6-C746-AB8ECFDF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3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4373-083C-D376-BDB2-B15B7FA0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06A903-66ED-AC9A-2ECC-7E8E83654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8355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641258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1376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4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Statistics of a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2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SKIP document from a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list of all database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collection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2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Index –Create and Delete Index's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1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search on 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 and skip records in a single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9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Fetch documents from 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Provide information of the query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08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AC21-5441-13B0-EF16-527A3183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information on the query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8BA6-9485-2CF5-DDDF-72F092C6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76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1274-528A-4327-E1CB-7EA9E7BA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list of all database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9151-50D3-F2BA-A2B2-0DE75042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D9C5-8F95-564F-B046-BF55B96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 collection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AF9-AB75-2186-E206-6C5D02A9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9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D135-45DC-CC44-B655-ACB0E57E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1278-876C-EBFE-79C1-66A08450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6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1AA4-50EF-D084-92B0-499750D7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and skip records in a single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77BC-A406-E2A1-FCBF-2C26ABCB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2978-88E3-4A40-D765-AB903D98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362-53A4-6DD3-4D89-490C8244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non-relational document database that provides support for JSON like storage. The MongoDB Database has a flexible data model that enables you to store unstructured data and provides full indexing support and replication with rich and intuitive AIP’s.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D297-E3A9-98C9-F3E2-F65B4009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SQL and NO-SQL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F5BD87-125E-1733-95D3-7281505622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8172652"/>
              </p:ext>
            </p:extLst>
          </p:nvPr>
        </p:nvGraphicFramePr>
        <p:xfrm>
          <a:off x="838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91073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9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DB Management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2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 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2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or Predefined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1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Suitable for Hierarchical data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6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be used for complex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0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EX:- Oracle, </a:t>
                      </a:r>
                      <a:r>
                        <a:rPr lang="en-US" dirty="0" err="1"/>
                        <a:t>Postgre</a:t>
                      </a:r>
                      <a:r>
                        <a:rPr lang="en-US" dirty="0"/>
                        <a:t> ,MySQL ,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1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When Data validation is more important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6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6084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7EA8BFD-B7DF-86F5-E56D-96081FFB96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752162"/>
              </p:ext>
            </p:extLst>
          </p:nvPr>
        </p:nvGraphicFramePr>
        <p:xfrm>
          <a:off x="6172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75792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No-SQL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3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Distributed DB  Management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7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8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6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Best suitable for hierarchical data storage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good for complex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5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Mongo DB,Redis,Neo4j,Cassondra,Hbase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4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When fast data is more important then correct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2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8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declarative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3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3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96D4-1F8F-2935-6F5C-5E275C0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0EBE-F6BA-1EC6-6D5C-83B842C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Document-based database program</a:t>
            </a:r>
          </a:p>
          <a:p>
            <a:r>
              <a:rPr lang="en-US" dirty="0"/>
              <a:t>NoSQL Database (not a RDBMS)</a:t>
            </a:r>
          </a:p>
          <a:p>
            <a:r>
              <a:rPr lang="en-US" dirty="0"/>
              <a:t>Most popular database in Modern apps.</a:t>
            </a:r>
          </a:p>
          <a:p>
            <a:r>
              <a:rPr lang="en-US" dirty="0" err="1"/>
              <a:t>Corss-platfrom</a:t>
            </a:r>
            <a:r>
              <a:rPr lang="en-US" dirty="0"/>
              <a:t> support</a:t>
            </a:r>
          </a:p>
          <a:p>
            <a:r>
              <a:rPr lang="en-US" dirty="0"/>
              <a:t>Initial Release 2009 and current version 2022 is 6.0</a:t>
            </a:r>
          </a:p>
          <a:p>
            <a:r>
              <a:rPr lang="en-US" dirty="0"/>
              <a:t>Used by: Adobe, google, version, IBM company</a:t>
            </a:r>
          </a:p>
          <a:p>
            <a:r>
              <a:rPr lang="en-US" dirty="0"/>
              <a:t>Example of NoSQL : WhatsApp, </a:t>
            </a:r>
            <a:r>
              <a:rPr lang="en-US" dirty="0" err="1"/>
              <a:t>YouTube,facebook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6D16-1F50-C74B-C819-FC0E0C2B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29-5092-095E-B448-1605CFDB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/>
          </a:bodyPr>
          <a:lstStyle/>
          <a:p>
            <a:r>
              <a:rPr lang="en-US" dirty="0"/>
              <a:t>Document Model:-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It is a document-oriented database, which means that data is stored as documents, and documents are grouped in collections.</a:t>
            </a:r>
            <a:endParaRPr lang="en-US" dirty="0"/>
          </a:p>
          <a:p>
            <a:r>
              <a:rPr lang="en-US" dirty="0"/>
              <a:t>Sharing:-</a:t>
            </a:r>
            <a:r>
              <a:rPr lang="en-US" b="0" i="0" dirty="0" err="1">
                <a:solidFill>
                  <a:srgbClr val="42494F"/>
                </a:solidFill>
                <a:effectLst/>
                <a:latin typeface="Akzidenz Grotesk BQ Light"/>
              </a:rPr>
              <a:t>Sharding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in MongoDB allows for much greater horizontal scalability. </a:t>
            </a:r>
          </a:p>
          <a:p>
            <a:r>
              <a:rPr lang="en-US" dirty="0"/>
              <a:t>Replication:-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Replication allows you to sidestep these vulnerabilities by deploying multiple servers for disaster recovery and backup.</a:t>
            </a:r>
            <a:endParaRPr lang="en-US" dirty="0"/>
          </a:p>
          <a:p>
            <a:r>
              <a:rPr lang="en-US" dirty="0"/>
              <a:t>Authentication:-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MongoDB provides a number of authentication mechanisms for users to access the database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D2A8-B766-B253-D3E5-3751550D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A150-09C7-8242-1EB4-9CACEFDD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Triggers:-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Database triggers in </a:t>
            </a:r>
            <a:r>
              <a:rPr lang="en-US" b="0" i="0" u="none" strike="noStrike" dirty="0">
                <a:solidFill>
                  <a:srgbClr val="13AA52"/>
                </a:solidFill>
                <a:effectLst/>
                <a:latin typeface="Akzidenz Grotesk BQ Light"/>
                <a:hlinkClick r:id="rId2"/>
              </a:rPr>
              <a:t>MongoDB Atlas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 are a powerful feature that allow you to execute code when certain events occur in your database.</a:t>
            </a:r>
            <a:endParaRPr lang="en-US" dirty="0"/>
          </a:p>
          <a:p>
            <a:r>
              <a:rPr lang="en-US" dirty="0"/>
              <a:t>Time series Data:-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The data is stored in a collection of documents, each of which contains a timestamp and a value. MongoDB provides a number of features to help you manage time series data.</a:t>
            </a:r>
            <a:endParaRPr lang="en-US" dirty="0"/>
          </a:p>
          <a:p>
            <a:r>
              <a:rPr lang="en-US" dirty="0"/>
              <a:t>Ad-Hoc Queries:-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An ad-hoc query is a short-lived command whose value depends on a variable. Each time an ad-hoc query is executed, the result may be different, depending on the variables in question.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327C-0F41-3346-1B08-5BC64808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A44-2692-14B3-B598-C447C659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if an appropriate index exists for each query, user requests can be optimally executed by the server. </a:t>
            </a:r>
            <a:endParaRPr lang="en-US" dirty="0"/>
          </a:p>
          <a:p>
            <a:r>
              <a:rPr lang="en-US" dirty="0"/>
              <a:t>Load Balancing:-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 horizontal scaling features like replication and </a:t>
            </a:r>
            <a:r>
              <a:rPr lang="en-US" b="0" i="0" dirty="0" err="1">
                <a:solidFill>
                  <a:srgbClr val="42494F"/>
                </a:solidFill>
                <a:effectLst/>
                <a:latin typeface="Akzidenz Grotesk BQ Light"/>
              </a:rPr>
              <a:t>sharding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, MongoDB supports large-scale load balancing. Properly distributing millions of client requests to hundreds or thousands of servers can lead to a noticeable (and much appreciated) difference in performance.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663</Words>
  <Application>Microsoft Office PowerPoint</Application>
  <PresentationFormat>Widescreen</PresentationFormat>
  <Paragraphs>106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Akzidenz Grotesk BQ Light</vt:lpstr>
      <vt:lpstr>Arial</vt:lpstr>
      <vt:lpstr>Calibri</vt:lpstr>
      <vt:lpstr>Calibri Light</vt:lpstr>
      <vt:lpstr>Office Theme</vt:lpstr>
      <vt:lpstr>MongoDB</vt:lpstr>
      <vt:lpstr>MongoDB Course Cover</vt:lpstr>
      <vt:lpstr>Some more commands</vt:lpstr>
      <vt:lpstr>Mongo DB Definition </vt:lpstr>
      <vt:lpstr>Difference between SQL and NO-SQL</vt:lpstr>
      <vt:lpstr>What is MongoDB</vt:lpstr>
      <vt:lpstr>Features of MongoDB</vt:lpstr>
      <vt:lpstr>PowerPoint Presentation</vt:lpstr>
      <vt:lpstr>PowerPoint Presentation</vt:lpstr>
      <vt:lpstr>PowerPoint Presentation</vt:lpstr>
      <vt:lpstr>MongoDB Editions</vt:lpstr>
      <vt:lpstr>Installation of MongoDB in Window</vt:lpstr>
      <vt:lpstr>Creating operation</vt:lpstr>
      <vt:lpstr>Update operations</vt:lpstr>
      <vt:lpstr>Read operations</vt:lpstr>
      <vt:lpstr>Delete operations</vt:lpstr>
      <vt:lpstr>Query and projections operators</vt:lpstr>
      <vt:lpstr>Comparison</vt:lpstr>
      <vt:lpstr>Logical operators</vt:lpstr>
      <vt:lpstr>Elements operators</vt:lpstr>
      <vt:lpstr>Evaluations operator</vt:lpstr>
      <vt:lpstr>Array</vt:lpstr>
      <vt:lpstr>projections</vt:lpstr>
      <vt:lpstr>Limit records</vt:lpstr>
      <vt:lpstr>Skip document from a collection</vt:lpstr>
      <vt:lpstr>Sort records</vt:lpstr>
      <vt:lpstr>Text index-Create and Delete Index</vt:lpstr>
      <vt:lpstr>Text search on a collections</vt:lpstr>
      <vt:lpstr>Fetch documents from a collection</vt:lpstr>
      <vt:lpstr>Provide information on the query plan</vt:lpstr>
      <vt:lpstr>Display list of all database commands</vt:lpstr>
      <vt:lpstr>Display  collection info</vt:lpstr>
      <vt:lpstr>Aggregate records</vt:lpstr>
      <vt:lpstr>Limit and skip records in a single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krishna kumari</dc:creator>
  <cp:lastModifiedBy>krishna kumari</cp:lastModifiedBy>
  <cp:revision>7</cp:revision>
  <dcterms:created xsi:type="dcterms:W3CDTF">2023-02-15T08:53:24Z</dcterms:created>
  <dcterms:modified xsi:type="dcterms:W3CDTF">2023-02-17T05:40:17Z</dcterms:modified>
</cp:coreProperties>
</file>