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0" r:id="rId8"/>
    <p:sldId id="281" r:id="rId9"/>
    <p:sldId id="286" r:id="rId10"/>
    <p:sldId id="285" r:id="rId11"/>
    <p:sldId id="27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9412E-4D9B-46CB-86E3-39054A7BB49E}">
          <p14:sldIdLst>
            <p14:sldId id="268"/>
            <p14:sldId id="267"/>
          </p14:sldIdLst>
        </p14:section>
        <p14:section name="Untitled Section" id="{962F28F1-7DC7-441F-BED9-30398F63F929}">
          <p14:sldIdLst>
            <p14:sldId id="271"/>
            <p14:sldId id="273"/>
            <p14:sldId id="272"/>
            <p14:sldId id="274"/>
            <p14:sldId id="280"/>
            <p14:sldId id="281"/>
            <p14:sldId id="286"/>
            <p14:sldId id="285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915FD-D2FF-44DB-8D74-6B23B17601D2}" v="12" dt="2024-12-27T10:32:3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Yadav" userId="f6fae88d35cc8e82" providerId="LiveId" clId="{666CA1D2-BD4D-4A6B-96E4-06E9FDACAEEC}"/>
    <pc:docChg chg="undo custSel addSld delSld modSld modSection">
      <pc:chgData name="Krishna Yadav" userId="f6fae88d35cc8e82" providerId="LiveId" clId="{666CA1D2-BD4D-4A6B-96E4-06E9FDACAEEC}" dt="2024-09-02T06:29:53.783" v="615" actId="1076"/>
      <pc:docMkLst>
        <pc:docMk/>
      </pc:docMkLst>
      <pc:sldChg chg="modSp mod">
        <pc:chgData name="Krishna Yadav" userId="f6fae88d35cc8e82" providerId="LiveId" clId="{666CA1D2-BD4D-4A6B-96E4-06E9FDACAEEC}" dt="2024-09-01T07:09:17.820" v="167" actId="20577"/>
        <pc:sldMkLst>
          <pc:docMk/>
          <pc:sldMk cId="0" sldId="267"/>
        </pc:sldMkLst>
      </pc:sldChg>
      <pc:sldChg chg="modSp mod">
        <pc:chgData name="Krishna Yadav" userId="f6fae88d35cc8e82" providerId="LiveId" clId="{666CA1D2-BD4D-4A6B-96E4-06E9FDACAEEC}" dt="2024-09-02T04:40:00.122" v="599" actId="207"/>
        <pc:sldMkLst>
          <pc:docMk/>
          <pc:sldMk cId="0" sldId="268"/>
        </pc:sldMkLst>
      </pc:sldChg>
      <pc:sldChg chg="modSp mod">
        <pc:chgData name="Krishna Yadav" userId="f6fae88d35cc8e82" providerId="LiveId" clId="{666CA1D2-BD4D-4A6B-96E4-06E9FDACAEEC}" dt="2024-09-01T07:12:09.189" v="218" actId="20577"/>
        <pc:sldMkLst>
          <pc:docMk/>
          <pc:sldMk cId="0" sldId="271"/>
        </pc:sldMkLst>
      </pc:sldChg>
      <pc:sldChg chg="modSp mod">
        <pc:chgData name="Krishna Yadav" userId="f6fae88d35cc8e82" providerId="LiveId" clId="{666CA1D2-BD4D-4A6B-96E4-06E9FDACAEEC}" dt="2024-09-01T07:21:15.064" v="420" actId="20577"/>
        <pc:sldMkLst>
          <pc:docMk/>
          <pc:sldMk cId="0" sldId="272"/>
        </pc:sldMkLst>
      </pc:sldChg>
      <pc:sldChg chg="modSp mod">
        <pc:chgData name="Krishna Yadav" userId="f6fae88d35cc8e82" providerId="LiveId" clId="{666CA1D2-BD4D-4A6B-96E4-06E9FDACAEEC}" dt="2024-09-01T07:17:18.810" v="281" actId="6549"/>
        <pc:sldMkLst>
          <pc:docMk/>
          <pc:sldMk cId="0" sldId="273"/>
        </pc:sldMkLst>
      </pc:sldChg>
      <pc:sldChg chg="modSp mod">
        <pc:chgData name="Krishna Yadav" userId="f6fae88d35cc8e82" providerId="LiveId" clId="{666CA1D2-BD4D-4A6B-96E4-06E9FDACAEEC}" dt="2024-09-01T07:27:15.109" v="477" actId="113"/>
        <pc:sldMkLst>
          <pc:docMk/>
          <pc:sldMk cId="0" sldId="274"/>
        </pc:sldMkLst>
      </pc:sldChg>
      <pc:sldChg chg="addSp delSp modSp del mod">
        <pc:chgData name="Krishna Yadav" userId="f6fae88d35cc8e82" providerId="LiveId" clId="{666CA1D2-BD4D-4A6B-96E4-06E9FDACAEEC}" dt="2024-09-01T07:25:47.683" v="467" actId="47"/>
        <pc:sldMkLst>
          <pc:docMk/>
          <pc:sldMk cId="0" sldId="275"/>
        </pc:sldMkLst>
      </pc:sldChg>
      <pc:sldChg chg="modSp mod">
        <pc:chgData name="Krishna Yadav" userId="f6fae88d35cc8e82" providerId="LiveId" clId="{666CA1D2-BD4D-4A6B-96E4-06E9FDACAEEC}" dt="2024-09-01T07:34:02.909" v="584" actId="20577"/>
        <pc:sldMkLst>
          <pc:docMk/>
          <pc:sldMk cId="0" sldId="277"/>
        </pc:sldMkLst>
      </pc:sldChg>
      <pc:sldChg chg="addSp delSp modSp del mod">
        <pc:chgData name="Krishna Yadav" userId="f6fae88d35cc8e82" providerId="LiveId" clId="{666CA1D2-BD4D-4A6B-96E4-06E9FDACAEEC}" dt="2024-09-01T07:33:11.403" v="570" actId="47"/>
        <pc:sldMkLst>
          <pc:docMk/>
          <pc:sldMk cId="0" sldId="278"/>
        </pc:sldMkLst>
      </pc:sldChg>
      <pc:sldChg chg="addSp delSp modSp mod">
        <pc:chgData name="Krishna Yadav" userId="f6fae88d35cc8e82" providerId="LiveId" clId="{666CA1D2-BD4D-4A6B-96E4-06E9FDACAEEC}" dt="2024-09-02T06:28:39.529" v="609" actId="1076"/>
        <pc:sldMkLst>
          <pc:docMk/>
          <pc:sldMk cId="17225066" sldId="280"/>
        </pc:sldMkLst>
      </pc:sldChg>
      <pc:sldChg chg="addSp delSp modSp mod">
        <pc:chgData name="Krishna Yadav" userId="f6fae88d35cc8e82" providerId="LiveId" clId="{666CA1D2-BD4D-4A6B-96E4-06E9FDACAEEC}" dt="2024-09-02T06:29:53.783" v="615" actId="1076"/>
        <pc:sldMkLst>
          <pc:docMk/>
          <pc:sldMk cId="3071537262" sldId="281"/>
        </pc:sldMkLst>
      </pc:sldChg>
      <pc:sldChg chg="modSp new mod">
        <pc:chgData name="Krishna Yadav" userId="f6fae88d35cc8e82" providerId="LiveId" clId="{666CA1D2-BD4D-4A6B-96E4-06E9FDACAEEC}" dt="2024-09-01T07:20:30.318" v="415" actId="20577"/>
        <pc:sldMkLst>
          <pc:docMk/>
          <pc:sldMk cId="3109434895" sldId="282"/>
        </pc:sldMkLst>
      </pc:sldChg>
      <pc:sldChg chg="modSp new mod">
        <pc:chgData name="Krishna Yadav" userId="f6fae88d35cc8e82" providerId="LiveId" clId="{666CA1D2-BD4D-4A6B-96E4-06E9FDACAEEC}" dt="2024-09-01T07:26:05.471" v="469" actId="14100"/>
        <pc:sldMkLst>
          <pc:docMk/>
          <pc:sldMk cId="2243714401" sldId="283"/>
        </pc:sldMkLst>
      </pc:sldChg>
      <pc:sldChg chg="addSp modSp new del mod">
        <pc:chgData name="Krishna Yadav" userId="f6fae88d35cc8e82" providerId="LiveId" clId="{666CA1D2-BD4D-4A6B-96E4-06E9FDACAEEC}" dt="2024-09-01T07:31:12.419" v="559" actId="47"/>
        <pc:sldMkLst>
          <pc:docMk/>
          <pc:sldMk cId="3598250923" sldId="284"/>
        </pc:sldMkLst>
      </pc:sldChg>
      <pc:sldChg chg="modSp new mod">
        <pc:chgData name="Krishna Yadav" userId="f6fae88d35cc8e82" providerId="LiveId" clId="{666CA1D2-BD4D-4A6B-96E4-06E9FDACAEEC}" dt="2024-09-01T07:33:19.831" v="571" actId="1076"/>
        <pc:sldMkLst>
          <pc:docMk/>
          <pc:sldMk cId="755265243" sldId="285"/>
        </pc:sldMkLst>
      </pc:sldChg>
      <pc:sldChg chg="modSp new mod">
        <pc:chgData name="Krishna Yadav" userId="f6fae88d35cc8e82" providerId="LiveId" clId="{666CA1D2-BD4D-4A6B-96E4-06E9FDACAEEC}" dt="2024-09-01T07:33:02.874" v="569" actId="1076"/>
        <pc:sldMkLst>
          <pc:docMk/>
          <pc:sldMk cId="4272805419" sldId="286"/>
        </pc:sldMkLst>
      </pc:sldChg>
    </pc:docChg>
  </pc:docChgLst>
  <pc:docChgLst>
    <pc:chgData name="Krishna Yadav" userId="f6fae88d35cc8e82" providerId="LiveId" clId="{86F82EA0-2A58-43AB-B37F-FF9E231F0BB2}"/>
    <pc:docChg chg="modSld">
      <pc:chgData name="Krishna Yadav" userId="f6fae88d35cc8e82" providerId="LiveId" clId="{86F82EA0-2A58-43AB-B37F-FF9E231F0BB2}" dt="2024-12-26T17:53:56.043" v="0" actId="20577"/>
      <pc:docMkLst>
        <pc:docMk/>
      </pc:docMkLst>
      <pc:sldChg chg="modSp mod">
        <pc:chgData name="Krishna Yadav" userId="f6fae88d35cc8e82" providerId="LiveId" clId="{86F82EA0-2A58-43AB-B37F-FF9E231F0BB2}" dt="2024-12-26T17:53:56.043" v="0" actId="20577"/>
        <pc:sldMkLst>
          <pc:docMk/>
          <pc:sldMk cId="0" sldId="268"/>
        </pc:sldMkLst>
        <pc:spChg chg="mod">
          <ac:chgData name="Krishna Yadav" userId="f6fae88d35cc8e82" providerId="LiveId" clId="{86F82EA0-2A58-43AB-B37F-FF9E231F0BB2}" dt="2024-12-26T17:53:56.043" v="0" actId="20577"/>
          <ac:spMkLst>
            <pc:docMk/>
            <pc:sldMk cId="0" sldId="268"/>
            <ac:spMk id="4" creationId="{00000000-0000-0000-0000-000000000000}"/>
          </ac:spMkLst>
        </pc:spChg>
      </pc:sldChg>
    </pc:docChg>
  </pc:docChgLst>
  <pc:docChgLst>
    <pc:chgData name="Krishna Yadav" userId="f6fae88d35cc8e82" providerId="LiveId" clId="{91A915FD-D2FF-44DB-8D74-6B23B17601D2}"/>
    <pc:docChg chg="undo custSel delSld modSld modSection">
      <pc:chgData name="Krishna Yadav" userId="f6fae88d35cc8e82" providerId="LiveId" clId="{91A915FD-D2FF-44DB-8D74-6B23B17601D2}" dt="2024-12-27T10:32:39.596" v="206" actId="14826"/>
      <pc:docMkLst>
        <pc:docMk/>
      </pc:docMkLst>
      <pc:sldChg chg="modSp mod">
        <pc:chgData name="Krishna Yadav" userId="f6fae88d35cc8e82" providerId="LiveId" clId="{91A915FD-D2FF-44DB-8D74-6B23B17601D2}" dt="2024-12-26T18:00:39.479" v="67" actId="20577"/>
        <pc:sldMkLst>
          <pc:docMk/>
          <pc:sldMk cId="0" sldId="268"/>
        </pc:sldMkLst>
        <pc:spChg chg="mod">
          <ac:chgData name="Krishna Yadav" userId="f6fae88d35cc8e82" providerId="LiveId" clId="{91A915FD-D2FF-44DB-8D74-6B23B17601D2}" dt="2024-12-26T17:56:14.083" v="13" actId="20577"/>
          <ac:spMkLst>
            <pc:docMk/>
            <pc:sldMk cId="0" sldId="268"/>
            <ac:spMk id="4" creationId="{00000000-0000-0000-0000-000000000000}"/>
          </ac:spMkLst>
        </pc:spChg>
        <pc:spChg chg="mod">
          <ac:chgData name="Krishna Yadav" userId="f6fae88d35cc8e82" providerId="LiveId" clId="{91A915FD-D2FF-44DB-8D74-6B23B17601D2}" dt="2024-12-26T18:00:39.479" v="67" actId="20577"/>
          <ac:spMkLst>
            <pc:docMk/>
            <pc:sldMk cId="0" sldId="268"/>
            <ac:spMk id="6" creationId="{39596CC0-0544-9FD2-7AFD-B23ECB7AE8F4}"/>
          </ac:spMkLst>
        </pc:spChg>
      </pc:sldChg>
      <pc:sldChg chg="modSp mod">
        <pc:chgData name="Krishna Yadav" userId="f6fae88d35cc8e82" providerId="LiveId" clId="{91A915FD-D2FF-44DB-8D74-6B23B17601D2}" dt="2024-12-26T18:14:16.041" v="94" actId="20577"/>
        <pc:sldMkLst>
          <pc:docMk/>
          <pc:sldMk cId="0" sldId="271"/>
        </pc:sldMkLst>
        <pc:spChg chg="mod">
          <ac:chgData name="Krishna Yadav" userId="f6fae88d35cc8e82" providerId="LiveId" clId="{91A915FD-D2FF-44DB-8D74-6B23B17601D2}" dt="2024-12-26T18:14:16.041" v="94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Krishna Yadav" userId="f6fae88d35cc8e82" providerId="LiveId" clId="{91A915FD-D2FF-44DB-8D74-6B23B17601D2}" dt="2024-12-26T18:20:45.553" v="114" actId="255"/>
        <pc:sldMkLst>
          <pc:docMk/>
          <pc:sldMk cId="0" sldId="272"/>
        </pc:sldMkLst>
        <pc:spChg chg="mod">
          <ac:chgData name="Krishna Yadav" userId="f6fae88d35cc8e82" providerId="LiveId" clId="{91A915FD-D2FF-44DB-8D74-6B23B17601D2}" dt="2024-12-26T18:20:45.553" v="114" actId="255"/>
          <ac:spMkLst>
            <pc:docMk/>
            <pc:sldMk cId="0" sldId="272"/>
            <ac:spMk id="4" creationId="{00000000-0000-0000-0000-000000000000}"/>
          </ac:spMkLst>
        </pc:spChg>
      </pc:sldChg>
      <pc:sldChg chg="addSp delSp modSp mod modClrScheme chgLayout">
        <pc:chgData name="Krishna Yadav" userId="f6fae88d35cc8e82" providerId="LiveId" clId="{91A915FD-D2FF-44DB-8D74-6B23B17601D2}" dt="2024-12-26T18:20:00.161" v="111" actId="255"/>
        <pc:sldMkLst>
          <pc:docMk/>
          <pc:sldMk cId="0" sldId="273"/>
        </pc:sldMkLst>
        <pc:spChg chg="del mod">
          <ac:chgData name="Krishna Yadav" userId="f6fae88d35cc8e82" providerId="LiveId" clId="{91A915FD-D2FF-44DB-8D74-6B23B17601D2}" dt="2024-12-26T18:17:24.287" v="101"/>
          <ac:spMkLst>
            <pc:docMk/>
            <pc:sldMk cId="0" sldId="273"/>
            <ac:spMk id="3" creationId="{00000000-0000-0000-0000-000000000000}"/>
          </ac:spMkLst>
        </pc:spChg>
        <pc:spChg chg="add">
          <ac:chgData name="Krishna Yadav" userId="f6fae88d35cc8e82" providerId="LiveId" clId="{91A915FD-D2FF-44DB-8D74-6B23B17601D2}" dt="2024-12-26T18:17:10.317" v="95"/>
          <ac:spMkLst>
            <pc:docMk/>
            <pc:sldMk cId="0" sldId="273"/>
            <ac:spMk id="4" creationId="{0FC0BFBD-20BF-8114-8B7D-17680C4AF342}"/>
          </ac:spMkLst>
        </pc:spChg>
        <pc:spChg chg="add del mod">
          <ac:chgData name="Krishna Yadav" userId="f6fae88d35cc8e82" providerId="LiveId" clId="{91A915FD-D2FF-44DB-8D74-6B23B17601D2}" dt="2024-12-26T18:17:24.280" v="99" actId="478"/>
          <ac:spMkLst>
            <pc:docMk/>
            <pc:sldMk cId="0" sldId="273"/>
            <ac:spMk id="5" creationId="{06090F19-BA19-957C-3490-39E98E6C67A8}"/>
          </ac:spMkLst>
        </pc:spChg>
        <pc:spChg chg="add del mod ord">
          <ac:chgData name="Krishna Yadav" userId="f6fae88d35cc8e82" providerId="LiveId" clId="{91A915FD-D2FF-44DB-8D74-6B23B17601D2}" dt="2024-12-26T18:17:58.194" v="104" actId="478"/>
          <ac:spMkLst>
            <pc:docMk/>
            <pc:sldMk cId="0" sldId="273"/>
            <ac:spMk id="6" creationId="{1CA27280-E834-57DA-EFC9-52E978A76A0F}"/>
          </ac:spMkLst>
        </pc:spChg>
        <pc:spChg chg="add del mod ord">
          <ac:chgData name="Krishna Yadav" userId="f6fae88d35cc8e82" providerId="LiveId" clId="{91A915FD-D2FF-44DB-8D74-6B23B17601D2}" dt="2024-12-26T18:20:00.161" v="111" actId="255"/>
          <ac:spMkLst>
            <pc:docMk/>
            <pc:sldMk cId="0" sldId="273"/>
            <ac:spMk id="7" creationId="{5B559FC0-E822-96A8-CB93-5E4CE74E960C}"/>
          </ac:spMkLst>
        </pc:spChg>
        <pc:spChg chg="add mod">
          <ac:chgData name="Krishna Yadav" userId="f6fae88d35cc8e82" providerId="LiveId" clId="{91A915FD-D2FF-44DB-8D74-6B23B17601D2}" dt="2024-12-26T18:18:24.664" v="109"/>
          <ac:spMkLst>
            <pc:docMk/>
            <pc:sldMk cId="0" sldId="273"/>
            <ac:spMk id="8" creationId="{EF94DE55-BB56-14CC-E8CF-35B8B2C69EEC}"/>
          </ac:spMkLst>
        </pc:spChg>
      </pc:sldChg>
      <pc:sldChg chg="modSp mod">
        <pc:chgData name="Krishna Yadav" userId="f6fae88d35cc8e82" providerId="LiveId" clId="{91A915FD-D2FF-44DB-8D74-6B23B17601D2}" dt="2024-12-26T18:31:40.972" v="201" actId="20577"/>
        <pc:sldMkLst>
          <pc:docMk/>
          <pc:sldMk cId="0" sldId="274"/>
        </pc:sldMkLst>
        <pc:spChg chg="mod">
          <ac:chgData name="Krishna Yadav" userId="f6fae88d35cc8e82" providerId="LiveId" clId="{91A915FD-D2FF-44DB-8D74-6B23B17601D2}" dt="2024-12-26T18:31:40.972" v="201" actId="20577"/>
          <ac:spMkLst>
            <pc:docMk/>
            <pc:sldMk cId="0" sldId="274"/>
            <ac:spMk id="2" creationId="{00000000-0000-0000-0000-000000000000}"/>
          </ac:spMkLst>
        </pc:spChg>
      </pc:sldChg>
      <pc:sldChg chg="del">
        <pc:chgData name="Krishna Yadav" userId="f6fae88d35cc8e82" providerId="LiveId" clId="{91A915FD-D2FF-44DB-8D74-6B23B17601D2}" dt="2024-12-26T18:30:21.512" v="192" actId="47"/>
        <pc:sldMkLst>
          <pc:docMk/>
          <pc:sldMk cId="0" sldId="277"/>
        </pc:sldMkLst>
      </pc:sldChg>
      <pc:sldChg chg="modSp mod">
        <pc:chgData name="Krishna Yadav" userId="f6fae88d35cc8e82" providerId="LiveId" clId="{91A915FD-D2FF-44DB-8D74-6B23B17601D2}" dt="2024-12-26T18:23:06.221" v="124" actId="5793"/>
        <pc:sldMkLst>
          <pc:docMk/>
          <pc:sldMk cId="0" sldId="279"/>
        </pc:sldMkLst>
        <pc:spChg chg="mod">
          <ac:chgData name="Krishna Yadav" userId="f6fae88d35cc8e82" providerId="LiveId" clId="{91A915FD-D2FF-44DB-8D74-6B23B17601D2}" dt="2024-12-26T18:23:06.221" v="124" actId="5793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Krishna Yadav" userId="f6fae88d35cc8e82" providerId="LiveId" clId="{91A915FD-D2FF-44DB-8D74-6B23B17601D2}" dt="2024-12-27T10:32:18.834" v="204" actId="14826"/>
        <pc:sldMkLst>
          <pc:docMk/>
          <pc:sldMk cId="17225066" sldId="280"/>
        </pc:sldMkLst>
        <pc:picChg chg="mod">
          <ac:chgData name="Krishna Yadav" userId="f6fae88d35cc8e82" providerId="LiveId" clId="{91A915FD-D2FF-44DB-8D74-6B23B17601D2}" dt="2024-12-27T10:32:08.342" v="203" actId="14826"/>
          <ac:picMkLst>
            <pc:docMk/>
            <pc:sldMk cId="17225066" sldId="280"/>
            <ac:picMk id="11" creationId="{68703954-A2E7-6C19-DF28-C3AF90A986A2}"/>
          </ac:picMkLst>
        </pc:picChg>
        <pc:picChg chg="mod">
          <ac:chgData name="Krishna Yadav" userId="f6fae88d35cc8e82" providerId="LiveId" clId="{91A915FD-D2FF-44DB-8D74-6B23B17601D2}" dt="2024-12-27T10:32:18.834" v="204" actId="14826"/>
          <ac:picMkLst>
            <pc:docMk/>
            <pc:sldMk cId="17225066" sldId="280"/>
            <ac:picMk id="13" creationId="{2072EA5E-5E08-1FCE-BC68-239BE20668FD}"/>
          </ac:picMkLst>
        </pc:picChg>
      </pc:sldChg>
      <pc:sldChg chg="modSp">
        <pc:chgData name="Krishna Yadav" userId="f6fae88d35cc8e82" providerId="LiveId" clId="{91A915FD-D2FF-44DB-8D74-6B23B17601D2}" dt="2024-12-27T10:32:39.596" v="206" actId="14826"/>
        <pc:sldMkLst>
          <pc:docMk/>
          <pc:sldMk cId="3071537262" sldId="281"/>
        </pc:sldMkLst>
        <pc:picChg chg="mod">
          <ac:chgData name="Krishna Yadav" userId="f6fae88d35cc8e82" providerId="LiveId" clId="{91A915FD-D2FF-44DB-8D74-6B23B17601D2}" dt="2024-12-27T10:32:31.442" v="205" actId="14826"/>
          <ac:picMkLst>
            <pc:docMk/>
            <pc:sldMk cId="3071537262" sldId="281"/>
            <ac:picMk id="3" creationId="{6BDBB3E0-9CDB-C66B-DB17-E235D29D10DB}"/>
          </ac:picMkLst>
        </pc:picChg>
        <pc:picChg chg="mod">
          <ac:chgData name="Krishna Yadav" userId="f6fae88d35cc8e82" providerId="LiveId" clId="{91A915FD-D2FF-44DB-8D74-6B23B17601D2}" dt="2024-12-27T10:32:39.596" v="206" actId="14826"/>
          <ac:picMkLst>
            <pc:docMk/>
            <pc:sldMk cId="3071537262" sldId="281"/>
            <ac:picMk id="5" creationId="{8A307F19-9907-B797-3919-2FD718C98041}"/>
          </ac:picMkLst>
        </pc:picChg>
      </pc:sldChg>
      <pc:sldChg chg="del">
        <pc:chgData name="Krishna Yadav" userId="f6fae88d35cc8e82" providerId="LiveId" clId="{91A915FD-D2FF-44DB-8D74-6B23B17601D2}" dt="2024-12-26T18:20:08.608" v="112" actId="47"/>
        <pc:sldMkLst>
          <pc:docMk/>
          <pc:sldMk cId="3109434895" sldId="282"/>
        </pc:sldMkLst>
      </pc:sldChg>
      <pc:sldChg chg="del">
        <pc:chgData name="Krishna Yadav" userId="f6fae88d35cc8e82" providerId="LiveId" clId="{91A915FD-D2FF-44DB-8D74-6B23B17601D2}" dt="2024-12-26T18:31:53.125" v="202" actId="47"/>
        <pc:sldMkLst>
          <pc:docMk/>
          <pc:sldMk cId="2243714401" sldId="283"/>
        </pc:sldMkLst>
      </pc:sldChg>
      <pc:sldChg chg="addSp modSp mod">
        <pc:chgData name="Krishna Yadav" userId="f6fae88d35cc8e82" providerId="LiveId" clId="{91A915FD-D2FF-44DB-8D74-6B23B17601D2}" dt="2024-12-26T18:28:04.277" v="174" actId="20577"/>
        <pc:sldMkLst>
          <pc:docMk/>
          <pc:sldMk cId="755265243" sldId="285"/>
        </pc:sldMkLst>
        <pc:spChg chg="mod">
          <ac:chgData name="Krishna Yadav" userId="f6fae88d35cc8e82" providerId="LiveId" clId="{91A915FD-D2FF-44DB-8D74-6B23B17601D2}" dt="2024-12-26T18:28:04.277" v="174" actId="20577"/>
          <ac:spMkLst>
            <pc:docMk/>
            <pc:sldMk cId="755265243" sldId="285"/>
            <ac:spMk id="3" creationId="{C57BC201-0B1C-E91A-8FDD-1CE56397FC3D}"/>
          </ac:spMkLst>
        </pc:spChg>
        <pc:spChg chg="add">
          <ac:chgData name="Krishna Yadav" userId="f6fae88d35cc8e82" providerId="LiveId" clId="{91A915FD-D2FF-44DB-8D74-6B23B17601D2}" dt="2024-12-26T18:25:51.385" v="125"/>
          <ac:spMkLst>
            <pc:docMk/>
            <pc:sldMk cId="755265243" sldId="285"/>
            <ac:spMk id="4" creationId="{61413E9D-D1FD-B3B9-A293-B98B0580282D}"/>
          </ac:spMkLst>
        </pc:spChg>
      </pc:sldChg>
      <pc:sldChg chg="modSp mod">
        <pc:chgData name="Krishna Yadav" userId="f6fae88d35cc8e82" providerId="LiveId" clId="{91A915FD-D2FF-44DB-8D74-6B23B17601D2}" dt="2024-12-26T18:30:07.881" v="191" actId="20577"/>
        <pc:sldMkLst>
          <pc:docMk/>
          <pc:sldMk cId="4272805419" sldId="286"/>
        </pc:sldMkLst>
        <pc:spChg chg="mod">
          <ac:chgData name="Krishna Yadav" userId="f6fae88d35cc8e82" providerId="LiveId" clId="{91A915FD-D2FF-44DB-8D74-6B23B17601D2}" dt="2024-12-26T18:30:07.881" v="191" actId="20577"/>
          <ac:spMkLst>
            <pc:docMk/>
            <pc:sldMk cId="4272805419" sldId="286"/>
            <ac:spMk id="3" creationId="{15554687-3650-3945-FC00-6AAD3D05F78C}"/>
          </ac:spMkLst>
        </pc:spChg>
      </pc:sldChg>
    </pc:docChg>
  </pc:docChgLst>
  <pc:docChgLst>
    <pc:chgData name="Krishna Yadav" userId="f6fae88d35cc8e82" providerId="LiveId" clId="{5D504590-A10E-4E16-9190-59A8CACA704B}"/>
    <pc:docChg chg="modSld">
      <pc:chgData name="Krishna Yadav" userId="f6fae88d35cc8e82" providerId="LiveId" clId="{5D504590-A10E-4E16-9190-59A8CACA704B}" dt="2023-12-08T07:00:29.801" v="16" actId="20577"/>
      <pc:docMkLst>
        <pc:docMk/>
      </pc:docMkLst>
      <pc:sldChg chg="modSp mod">
        <pc:chgData name="Krishna Yadav" userId="f6fae88d35cc8e82" providerId="LiveId" clId="{5D504590-A10E-4E16-9190-59A8CACA704B}" dt="2023-12-08T07:00:29.801" v="16" actId="20577"/>
        <pc:sldMkLst>
          <pc:docMk/>
          <pc:sldMk cId="0" sldId="268"/>
        </pc:sldMkLst>
      </pc:sldChg>
      <pc:sldChg chg="modSp mod">
        <pc:chgData name="Krishna Yadav" userId="f6fae88d35cc8e82" providerId="LiveId" clId="{5D504590-A10E-4E16-9190-59A8CACA704B}" dt="2023-12-08T06:59:52.165" v="8" actId="20577"/>
        <pc:sldMkLst>
          <pc:docMk/>
          <pc:sldMk cId="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?feature=ytca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1" y="897734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  <a:latin typeface="Arial Black" pitchFamily="34" charset="0"/>
              </a:rPr>
              <a:t>Backend Engineering-I Project</a:t>
            </a:r>
          </a:p>
          <a:p>
            <a:pPr algn="ctr"/>
            <a:r>
              <a:rPr lang="en-US" sz="3600" dirty="0" err="1">
                <a:solidFill>
                  <a:srgbClr val="002060"/>
                </a:solidFill>
                <a:latin typeface="Arial Black" pitchFamily="34" charset="0"/>
              </a:rPr>
              <a:t>TradeX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038669"/>
            <a:ext cx="5112568" cy="372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1.  Keshav </a:t>
            </a:r>
            <a:r>
              <a:rPr lang="en-US" sz="2000" dirty="0" err="1"/>
              <a:t>Bareja</a:t>
            </a:r>
            <a:r>
              <a:rPr lang="en-US" sz="2000" dirty="0"/>
              <a:t>       2310992119  </a:t>
            </a:r>
          </a:p>
          <a:p>
            <a:r>
              <a:rPr lang="en-US" sz="2000" dirty="0"/>
              <a:t>2.  Prateek </a:t>
            </a:r>
            <a:r>
              <a:rPr lang="en-US" sz="2000" dirty="0" err="1"/>
              <a:t>Balwada</a:t>
            </a:r>
            <a:r>
              <a:rPr lang="en-US" sz="2000" dirty="0"/>
              <a:t>  2310992127</a:t>
            </a:r>
          </a:p>
          <a:p>
            <a:r>
              <a:rPr lang="en-US" sz="2000" dirty="0"/>
              <a:t>3.  Krishna Yadav       2310992128</a:t>
            </a:r>
          </a:p>
          <a:p>
            <a:r>
              <a:rPr lang="en-US" sz="2000" dirty="0"/>
              <a:t>4.  Madhur Goyal      </a:t>
            </a:r>
            <a:r>
              <a:rPr lang="en-US" sz="2000" i="0" u="none" strike="noStrike" cap="none" dirty="0">
                <a:latin typeface="+mj-lt"/>
                <a:ea typeface="Times New Roman"/>
                <a:cs typeface="Times New Roman"/>
                <a:sym typeface="Times New Roman"/>
              </a:rPr>
              <a:t>2010991377</a:t>
            </a:r>
            <a:endParaRPr lang="en-US" sz="2000" dirty="0">
              <a:latin typeface="+mj-lt"/>
            </a:endParaRPr>
          </a:p>
          <a:p>
            <a:pPr marL="457200" indent="-457200">
              <a:buAutoNum type="arabicPeriod" startAt="2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Faculty Coordinator: Dr.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Kirandeep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918286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930C-84E1-7541-B300-8CB6CE30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C201-0B1C-E91A-8FDD-1CE56397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/>
              <a:t>Team Takeaways: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dirty="0"/>
              <a:t>We enhanced our skills in form creation and validation using HTML and CSS, gaining a solid understanding of front-end and backend development for user-friendly interfaces.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Innovation: </a:t>
            </a:r>
            <a:r>
              <a:rPr lang="en-US" dirty="0"/>
              <a:t>We explored innovative methods to build a seamless registration form, focusing on dynamic data display and backend integration without relying on complex frameworks.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Adaptability: </a:t>
            </a:r>
            <a:r>
              <a:rPr lang="en-US" dirty="0"/>
              <a:t>We adapted to the challenges of integrating frontend validation with backend JSON storage, demonstrating resourcefulness and problem-solving capabilities.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User-Centric Design: </a:t>
            </a:r>
            <a:r>
              <a:rPr lang="en-US" dirty="0"/>
              <a:t>We prioritized user experience by creating an intuitive, visually appealing registration form and a dynamic user display for easy data access and management.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265243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slide should include a list of all the sources and references used in the project.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https://www.youtube.com/?feature=ytca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Bonus Feature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228397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                 REGISTRATION FORM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US" sz="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registration form with a backend system for storing and managing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form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data storage in a JSON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display of registered users.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559FC0-E822-96A8-CB93-5E4CE74E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develop a user registration system with frontend validation, backend storage in a JSON file, and a dynamic interface for displaying registered users. This solution ensures accurate data collection, secure storage, and real-time user management.</a:t>
            </a:r>
            <a:endParaRPr lang="en-IN" sz="2400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357298"/>
            <a:ext cx="8572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Code, Browser 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Frontend Validation: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Ensures accurate user input with real-time checks for required fields and valid formats.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Backend Data Storage: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Stores user data securely in a JSON file for easy access and management.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 User Display: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Displays a list of registered users that updates automatically upon new submissions.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Responsive Design: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mobile-friendly, visually appealing registration form for a smooth user experience.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User-Friendly Interface: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Simple, intuitive design that guides users through the registration process easily.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703954-A2E7-6C19-DF28-C3AF90A9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015583"/>
            <a:ext cx="5724128" cy="2663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2EA5E-5E08-1FCE-BC68-239BE206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2510" y="3861048"/>
            <a:ext cx="5694217" cy="26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066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BB3E0-9CDB-C66B-DB17-E235D29D1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38" y="908720"/>
            <a:ext cx="5006060" cy="2666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07F19-9907-B797-3919-2FD718C98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6055" y="3789040"/>
            <a:ext cx="5204675" cy="2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7262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49F-E2E6-DA86-5260-DA46060C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4687-3650-3945-FC00-6AAD3D05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/>
              <a:t>Key Points:</a:t>
            </a:r>
          </a:p>
          <a:p>
            <a:pPr marL="0" indent="0">
              <a:buNone/>
            </a:pPr>
            <a:endParaRPr lang="en-US" sz="2700" b="1" dirty="0"/>
          </a:p>
          <a:p>
            <a:pPr>
              <a:buFont typeface="+mj-lt"/>
              <a:buAutoNum type="arabicPeriod"/>
            </a:pPr>
            <a:r>
              <a:rPr lang="en-US" b="1" dirty="0"/>
              <a:t>Minimalistic Approach: </a:t>
            </a:r>
            <a:r>
              <a:rPr lang="en-US" dirty="0"/>
              <a:t>Developed a user registration form with HTML, CSS, and backend JSON storage, demonstrating the power of simple web technologies.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and Styling Expertise: </a:t>
            </a:r>
            <a:r>
              <a:rPr lang="en-US" dirty="0"/>
              <a:t>Created a responsive, visually appealing form with smooth animations and dynamic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Collaboration: </a:t>
            </a:r>
            <a:r>
              <a:rPr lang="en-US" dirty="0"/>
              <a:t>Worked effectively as a team to integrate frontend design with backend data management.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Problem Solving: </a:t>
            </a:r>
            <a:r>
              <a:rPr lang="en-US" dirty="0"/>
              <a:t>Overcame challenges in connecting frontend validation with backend storage, finding creative solutions within the tech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05419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492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Krishna Yadav</cp:lastModifiedBy>
  <cp:revision>42</cp:revision>
  <dcterms:created xsi:type="dcterms:W3CDTF">2022-12-12T14:14:34Z</dcterms:created>
  <dcterms:modified xsi:type="dcterms:W3CDTF">2024-12-27T10:32:40Z</dcterms:modified>
</cp:coreProperties>
</file>