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Krishna Manda" userId="f0b6c08c8f329d85" providerId="LiveId" clId="{0DC9F4A0-1189-4B10-AA34-BB26A2E0DDFE}"/>
    <pc:docChg chg="undo custSel modSld">
      <pc:chgData name="Vamsi Krishna Manda" userId="f0b6c08c8f329d85" providerId="LiveId" clId="{0DC9F4A0-1189-4B10-AA34-BB26A2E0DDFE}" dt="2024-03-21T09:50:24.944" v="35" actId="20577"/>
      <pc:docMkLst>
        <pc:docMk/>
      </pc:docMkLst>
      <pc:sldChg chg="modSp mod">
        <pc:chgData name="Vamsi Krishna Manda" userId="f0b6c08c8f329d85" providerId="LiveId" clId="{0DC9F4A0-1189-4B10-AA34-BB26A2E0DDFE}" dt="2024-03-21T09:50:24.944" v="35" actId="20577"/>
        <pc:sldMkLst>
          <pc:docMk/>
          <pc:sldMk cId="1660098268" sldId="256"/>
        </pc:sldMkLst>
        <pc:spChg chg="mod">
          <ac:chgData name="Vamsi Krishna Manda" userId="f0b6c08c8f329d85" providerId="LiveId" clId="{0DC9F4A0-1189-4B10-AA34-BB26A2E0DDFE}" dt="2024-03-21T09:50:24.944" v="35" actId="20577"/>
          <ac:spMkLst>
            <pc:docMk/>
            <pc:sldMk cId="1660098268" sldId="256"/>
            <ac:spMk id="9" creationId="{FF768475-1315-CCB2-B1EF-2580317E95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3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5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3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7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7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7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8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3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8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83757-5DC4-4BE4-849B-F8D0859FA817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634508-C478-4572-A69F-AD1C48D9444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6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3C23-A8EE-93B7-4880-055B729C2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8D82F-12FE-B645-1A92-3C3E6D9BE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26042-63D2-E135-D15E-74891A2A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768475-1315-CCB2-B1EF-2580317E95FD}"/>
              </a:ext>
            </a:extLst>
          </p:cNvPr>
          <p:cNvSpPr txBox="1"/>
          <p:nvPr/>
        </p:nvSpPr>
        <p:spPr>
          <a:xfrm>
            <a:off x="8021053" y="4930868"/>
            <a:ext cx="2438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HARIKA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3C23-A8EE-93B7-4880-055B729C2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8D82F-12FE-B645-1A92-3C3E6D9BE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EC78A-0CEC-A459-AB91-A8A79C075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8"/>
            <a:ext cx="12192000" cy="6846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B7127-6C1D-8F42-122A-DF5C98CBC26D}"/>
              </a:ext>
            </a:extLst>
          </p:cNvPr>
          <p:cNvSpPr txBox="1"/>
          <p:nvPr/>
        </p:nvSpPr>
        <p:spPr>
          <a:xfrm>
            <a:off x="7761390" y="4959687"/>
            <a:ext cx="3913836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Name: URJANA HARIKA</a:t>
            </a:r>
          </a:p>
          <a:p>
            <a:r>
              <a:rPr lang="en-US" sz="2200" b="1" dirty="0"/>
              <a:t>Roll Number: 221801120001</a:t>
            </a:r>
            <a:endParaRPr lang="en-IN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D0273-DBC6-156C-FA7D-A6A47DDEACF7}"/>
              </a:ext>
            </a:extLst>
          </p:cNvPr>
          <p:cNvSpPr txBox="1"/>
          <p:nvPr/>
        </p:nvSpPr>
        <p:spPr>
          <a:xfrm>
            <a:off x="2245895" y="1686158"/>
            <a:ext cx="81333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OS &amp; Working with directories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35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E5CA-73EA-21ED-D1A5-21B0ECB0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79" y="270561"/>
            <a:ext cx="10058400" cy="145075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WHAT IS OS 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6177C-6F3F-06DF-923D-1EE185BB804A}"/>
              </a:ext>
            </a:extLst>
          </p:cNvPr>
          <p:cNvSpPr txBox="1"/>
          <p:nvPr/>
        </p:nvSpPr>
        <p:spPr>
          <a:xfrm>
            <a:off x="1212979" y="2183363"/>
            <a:ext cx="9451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An operating system is a collection of software that manages computer hardware resources and provides common services for computer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 It acts as an interface between users, software, and different parts of the computer hardware </a:t>
            </a:r>
            <a:r>
              <a:rPr lang="en-US" sz="2400" b="0" i="0" dirty="0">
                <a:effectLst/>
                <a:latin typeface="Söhne"/>
              </a:rPr>
              <a:t>allowing users to interact with the computer and utilize its resources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 The operating system performs tasks such as managing memory, handling input and output devices, scheduling tasks, and providing a user interface.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65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BDF9-34F9-90BA-278D-CE5C61D0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FUNCTIONS OF AN OPERATING SYSTEMS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24768-3C79-BDCC-0B8F-3E4357BA7D0F}"/>
              </a:ext>
            </a:extLst>
          </p:cNvPr>
          <p:cNvSpPr txBox="1"/>
          <p:nvPr/>
        </p:nvSpPr>
        <p:spPr>
          <a:xfrm>
            <a:off x="920817" y="1941095"/>
            <a:ext cx="10058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Hardware Management:</a:t>
            </a:r>
            <a:r>
              <a:rPr lang="en-US" sz="2400" b="0" i="0" dirty="0">
                <a:effectLst/>
                <a:latin typeface="Söhne"/>
              </a:rPr>
              <a:t> Manages computer hardware resources such as CPU, memory, storage devices, and input/output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Process Management:</a:t>
            </a:r>
            <a:r>
              <a:rPr lang="en-US" sz="2400" b="0" i="0" dirty="0">
                <a:effectLst/>
                <a:latin typeface="Söhne"/>
              </a:rPr>
              <a:t> Handles the execution of processes, scheduling tasks, and allocating system resources to running programs.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Memory Management:</a:t>
            </a:r>
            <a:r>
              <a:rPr lang="en-US" sz="2400" b="0" i="0" dirty="0">
                <a:effectLst/>
                <a:latin typeface="Söhne"/>
              </a:rPr>
              <a:t> Controls and optimizes the use of computer memory to ensure efficient operation and prevent conflicts.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File System Management:</a:t>
            </a:r>
            <a:r>
              <a:rPr lang="en-US" sz="2400" b="0" i="0" dirty="0">
                <a:effectLst/>
                <a:latin typeface="Söhne"/>
              </a:rPr>
              <a:t> Organizes and controls the storage and retrieval of data on storage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User Interface:</a:t>
            </a:r>
            <a:r>
              <a:rPr lang="en-US" sz="2400" b="0" i="0" dirty="0">
                <a:effectLst/>
                <a:latin typeface="Söhne"/>
              </a:rPr>
              <a:t> Provides a user-friendly interface for users to interact with the computer, including graphical user interfaces (GUIs) and command-line interfaces (CLIs).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7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BDF9-34F9-90BA-278D-CE5C61D07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63" y="270561"/>
            <a:ext cx="10058400" cy="1450757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IMPORTANCE OF OPERATING SYSTEMS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029F4-7F7C-13B8-D27D-D46AD9EB1321}"/>
              </a:ext>
            </a:extLst>
          </p:cNvPr>
          <p:cNvSpPr txBox="1"/>
          <p:nvPr/>
        </p:nvSpPr>
        <p:spPr>
          <a:xfrm>
            <a:off x="1090863" y="2005264"/>
            <a:ext cx="1001027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Resource Management:</a:t>
            </a:r>
            <a:r>
              <a:rPr lang="en-US" sz="2400" b="0" i="0" dirty="0">
                <a:effectLst/>
                <a:latin typeface="Söhne"/>
              </a:rPr>
              <a:t> Efficiently manages hardware resources, optimizing performance and ensuring stability.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Application Support:</a:t>
            </a:r>
            <a:r>
              <a:rPr lang="en-US" sz="2400" b="0" i="0" dirty="0">
                <a:effectLst/>
                <a:latin typeface="Söhne"/>
              </a:rPr>
              <a:t> Provides a platform for software applications to run and interact with hardware.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User Experience:</a:t>
            </a:r>
            <a:r>
              <a:rPr lang="en-US" sz="2400" b="0" i="0" dirty="0">
                <a:effectLst/>
                <a:latin typeface="Söhne"/>
              </a:rPr>
              <a:t> Offers a seamless and intuitive interface for users to interact with the computer and its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Security:</a:t>
            </a:r>
            <a:r>
              <a:rPr lang="en-US" sz="2400" b="0" i="0" dirty="0">
                <a:effectLst/>
                <a:latin typeface="Söhne"/>
              </a:rPr>
              <a:t> Implements security measures to protect against unauthorized access and malicious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 Compatibility:</a:t>
            </a:r>
            <a:r>
              <a:rPr lang="en-US" sz="2400" b="0" i="0" dirty="0">
                <a:effectLst/>
                <a:latin typeface="Söhne"/>
              </a:rPr>
              <a:t> Ensures compatibility with various hardware configurations and software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90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2782-DC7B-EB52-9458-2D1844CD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Working with directories : 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07170-6AD3-3FB6-46EB-6B9E1D656D6F}"/>
              </a:ext>
            </a:extLst>
          </p:cNvPr>
          <p:cNvSpPr txBox="1"/>
          <p:nvPr/>
        </p:nvSpPr>
        <p:spPr>
          <a:xfrm>
            <a:off x="1066800" y="1899408"/>
            <a:ext cx="10058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Directories are specialized files that act as containers for organizing files and other directories. They provide a structured way to store and access data on a computer system. Directories are hierarchical, meaning they can contain other directories, forming a tree-like structure.</a:t>
            </a:r>
          </a:p>
          <a:p>
            <a:r>
              <a:rPr lang="en-US" sz="2400" dirty="0"/>
              <a:t>The following commands shows how to work with directories : </a:t>
            </a:r>
          </a:p>
          <a:p>
            <a:endParaRPr lang="en-US" sz="2400" dirty="0"/>
          </a:p>
          <a:p>
            <a:r>
              <a:rPr lang="en-US" sz="2400" dirty="0"/>
              <a:t>1.Pwd (Print Working Directory):</a:t>
            </a:r>
          </a:p>
          <a:p>
            <a:r>
              <a:rPr lang="en-US" sz="2400" dirty="0"/>
              <a:t>Display the full path-name for the current directory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sz="2400" b="1" dirty="0"/>
              <a:t>EXAMPLE: </a:t>
            </a:r>
          </a:p>
          <a:p>
            <a:r>
              <a:rPr lang="en-IN" sz="2400" b="1" dirty="0"/>
              <a:t> </a:t>
            </a:r>
            <a:r>
              <a:rPr lang="en-IN" sz="2400" dirty="0"/>
              <a:t>- </a:t>
            </a:r>
            <a:r>
              <a:rPr lang="en-IN" sz="2400" dirty="0" err="1"/>
              <a:t>pwd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150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1334-FC87-913B-3FC3-411DFEFF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36" y="286604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2. cd (change Directory):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3741A-5692-E992-CA6A-FE505236DB73}"/>
              </a:ext>
            </a:extLst>
          </p:cNvPr>
          <p:cNvSpPr txBox="1"/>
          <p:nvPr/>
        </p:nvSpPr>
        <p:spPr>
          <a:xfrm>
            <a:off x="1195136" y="2085474"/>
            <a:ext cx="10058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Allows you to change your current directory (working directory).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-apple-system"/>
              </a:rPr>
              <a:t>You can use absolute or relative paths.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latin typeface="-apple-system"/>
            </a:endParaRPr>
          </a:p>
          <a:p>
            <a:pPr algn="l"/>
            <a:r>
              <a:rPr lang="en-US" sz="2400" b="1" i="0" dirty="0">
                <a:effectLst/>
                <a:latin typeface="-apple-system"/>
              </a:rPr>
              <a:t>EXAMPLE:</a:t>
            </a:r>
          </a:p>
          <a:p>
            <a:r>
              <a:rPr lang="en-IN" sz="2000" dirty="0"/>
              <a:t>1 To create a directory </a:t>
            </a:r>
          </a:p>
          <a:p>
            <a:r>
              <a:rPr lang="en-IN" sz="2000" dirty="0"/>
              <a:t>  -  </a:t>
            </a:r>
            <a:r>
              <a:rPr lang="en-IN" sz="2000" dirty="0" err="1"/>
              <a:t>mkdir</a:t>
            </a:r>
            <a:r>
              <a:rPr lang="en-IN" sz="2000" dirty="0"/>
              <a:t> _</a:t>
            </a:r>
            <a:r>
              <a:rPr lang="en-IN" sz="2000" dirty="0" err="1"/>
              <a:t>dirname</a:t>
            </a:r>
            <a:endParaRPr lang="en-IN" sz="2000" dirty="0"/>
          </a:p>
          <a:p>
            <a:r>
              <a:rPr lang="en-IN" sz="2000" dirty="0"/>
              <a:t>2 To open a directory </a:t>
            </a:r>
          </a:p>
          <a:p>
            <a:r>
              <a:rPr lang="en-IN" sz="2000" dirty="0"/>
              <a:t>  - cd _</a:t>
            </a:r>
            <a:r>
              <a:rPr lang="en-IN" sz="2000" dirty="0" err="1"/>
              <a:t>dirname</a:t>
            </a:r>
            <a:endParaRPr lang="en-IN" sz="2000" dirty="0"/>
          </a:p>
          <a:p>
            <a:r>
              <a:rPr lang="en-IN" sz="2000" dirty="0"/>
              <a:t>3 To go back to home Directory </a:t>
            </a:r>
          </a:p>
          <a:p>
            <a:r>
              <a:rPr lang="en-IN" sz="2000" dirty="0"/>
              <a:t>  - cd ~ </a:t>
            </a:r>
          </a:p>
          <a:p>
            <a:r>
              <a:rPr lang="en-IN" sz="2000" dirty="0"/>
              <a:t>4 To remove a directory permanently </a:t>
            </a:r>
          </a:p>
          <a:p>
            <a:r>
              <a:rPr lang="en-IN" sz="2000" dirty="0"/>
              <a:t>  - </a:t>
            </a:r>
            <a:r>
              <a:rPr lang="en-IN" sz="2000" dirty="0" err="1"/>
              <a:t>rmdir</a:t>
            </a:r>
            <a:r>
              <a:rPr lang="en-IN" sz="2000" dirty="0"/>
              <a:t> _</a:t>
            </a:r>
            <a:r>
              <a:rPr lang="en-IN" sz="2000" dirty="0" err="1"/>
              <a:t>dirname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0301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9C7A3-90EA-5EF4-4562-CE8590E05860}"/>
              </a:ext>
            </a:extLst>
          </p:cNvPr>
          <p:cNvSpPr txBox="1"/>
          <p:nvPr/>
        </p:nvSpPr>
        <p:spPr>
          <a:xfrm>
            <a:off x="1251284" y="2646948"/>
            <a:ext cx="9657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13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380</TotalTime>
  <Words>453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-apple-system</vt:lpstr>
      <vt:lpstr>Arial</vt:lpstr>
      <vt:lpstr>Calibri</vt:lpstr>
      <vt:lpstr>Calibri Light</vt:lpstr>
      <vt:lpstr>Söhne</vt:lpstr>
      <vt:lpstr>Times New Roman</vt:lpstr>
      <vt:lpstr>Retrospect</vt:lpstr>
      <vt:lpstr>PowerPoint Presentation</vt:lpstr>
      <vt:lpstr>PowerPoint Presentation</vt:lpstr>
      <vt:lpstr>WHAT IS OS </vt:lpstr>
      <vt:lpstr>FUNCTIONS OF AN OPERATING SYSTEMS</vt:lpstr>
      <vt:lpstr>IMPORTANCE OF OPERATING SYSTEMS</vt:lpstr>
      <vt:lpstr>Working with directories : </vt:lpstr>
      <vt:lpstr>2. cd (change Directory):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Vamsi Krishna Manda</dc:creator>
  <cp:lastModifiedBy>Vamsi Krishna Manda</cp:lastModifiedBy>
  <cp:revision>1</cp:revision>
  <dcterms:created xsi:type="dcterms:W3CDTF">2024-03-21T03:29:33Z</dcterms:created>
  <dcterms:modified xsi:type="dcterms:W3CDTF">2024-03-21T09:50:31Z</dcterms:modified>
</cp:coreProperties>
</file>