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06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2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5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44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442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6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4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Flight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Efficient and User-Friendly Flight Management </a:t>
            </a:r>
            <a:r>
              <a:rPr lang="en-IN" dirty="0"/>
              <a:t>System</a:t>
            </a:r>
          </a:p>
          <a:p>
            <a:r>
              <a:rPr lang="en-IN" dirty="0"/>
              <a:t>                                                    - Y Santhosh</a:t>
            </a:r>
          </a:p>
          <a:p>
            <a:r>
              <a:rPr lang="en-IN" dirty="0"/>
              <a:t>                                                          - D  Jaya Krishna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Streamlined user experience for passengers.</a:t>
            </a:r>
          </a:p>
          <a:p>
            <a:r>
              <a:rPr dirty="0"/>
              <a:t>Efficient management for airlines.</a:t>
            </a:r>
          </a:p>
          <a:p>
            <a:r>
              <a:rPr dirty="0"/>
              <a:t>Secure and reliable transactions.</a:t>
            </a:r>
          </a:p>
          <a:p>
            <a:r>
              <a:rPr dirty="0"/>
              <a:t>Enhanced data-driven decision-making for administrators.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Summary: A comprehensive system for efficient flight booking and management.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Future Scope:</a:t>
            </a:r>
          </a:p>
          <a:p>
            <a:r>
              <a:rPr dirty="0"/>
              <a:t>AI-based personalized recommendations.</a:t>
            </a:r>
          </a:p>
          <a:p>
            <a:r>
              <a:rPr dirty="0"/>
              <a:t>Blockchain for secure ticketing.</a:t>
            </a:r>
          </a:p>
          <a:p>
            <a:r>
              <a:rPr dirty="0"/>
              <a:t>Integration with loyalty programs.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DD60-A10F-8661-3F2A-565A3C2C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2679742"/>
            <a:ext cx="6798734" cy="1303867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94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Objective: To design a system for seamless flight booking and management.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Modules:</a:t>
            </a:r>
          </a:p>
          <a:p>
            <a:r>
              <a:rPr dirty="0"/>
              <a:t>1. User Registration</a:t>
            </a:r>
          </a:p>
          <a:p>
            <a:r>
              <a:rPr dirty="0"/>
              <a:t>2. Flight Search and Booking</a:t>
            </a:r>
          </a:p>
          <a:p>
            <a:r>
              <a:rPr dirty="0"/>
              <a:t>3. Payment Gateway Integration</a:t>
            </a:r>
          </a:p>
          <a:p>
            <a:r>
              <a:rPr dirty="0"/>
              <a:t>4. Ticket Management</a:t>
            </a:r>
          </a:p>
          <a:p>
            <a:r>
              <a:rPr dirty="0"/>
              <a:t>5. Flight Scheduling</a:t>
            </a:r>
          </a:p>
          <a:p>
            <a:r>
              <a:rPr dirty="0"/>
              <a:t>6. Staff Management</a:t>
            </a:r>
          </a:p>
          <a:p>
            <a:r>
              <a:rPr dirty="0"/>
              <a:t>7. Admin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Account creation for users and staff.</a:t>
            </a:r>
          </a:p>
          <a:p>
            <a:r>
              <a:rPr dirty="0"/>
              <a:t>Login and authentication mechanisms.</a:t>
            </a:r>
          </a:p>
          <a:p>
            <a:r>
              <a:rPr dirty="0"/>
              <a:t>Profile management with user details and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2: Flight Search and Booking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 Real-time flight search by date, destination, and price.</a:t>
            </a:r>
          </a:p>
          <a:p>
            <a:r>
              <a:rPr dirty="0"/>
              <a:t>Seat selection and booking confirmation.</a:t>
            </a:r>
          </a:p>
          <a:p>
            <a:r>
              <a:rPr dirty="0"/>
              <a:t>Integration with a calendar for scheduling.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3: Payment Gateway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Secure payment options (credit/debit card, UPI, net banking).</a:t>
            </a:r>
          </a:p>
          <a:p>
            <a:r>
              <a:rPr dirty="0"/>
              <a:t>Payment confirmation and receipt generation.</a:t>
            </a:r>
          </a:p>
          <a:p>
            <a:r>
              <a:rPr dirty="0"/>
              <a:t>Refund and cancellation 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Ticket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E-ticket generation and delivery via email.</a:t>
            </a:r>
          </a:p>
          <a:p>
            <a:r>
              <a:rPr dirty="0"/>
              <a:t>Ticket modification and cancellation.</a:t>
            </a:r>
          </a:p>
          <a:p>
            <a:r>
              <a:rPr dirty="0"/>
              <a:t>QR code for easy check-in at airports.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Flight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Scheduling system for flights, routes, and timings.</a:t>
            </a:r>
          </a:p>
          <a:p>
            <a:r>
              <a:rPr dirty="0"/>
              <a:t>Notification system for updates or delays.</a:t>
            </a:r>
          </a:p>
          <a:p>
            <a:r>
              <a:rPr dirty="0"/>
              <a:t>Real-time tracking of flight status.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6: Staff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Employee database for pilots, crew, and ground staff.</a:t>
            </a:r>
          </a:p>
          <a:p>
            <a:r>
              <a:rPr dirty="0"/>
              <a:t>Shift scheduling and payroll management.</a:t>
            </a:r>
          </a:p>
          <a:p>
            <a:r>
              <a:rPr dirty="0"/>
              <a:t>Performance tracking and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7: Admin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Real-time dashboards for bookings, revenue, and occupancy.</a:t>
            </a:r>
          </a:p>
          <a:p>
            <a:r>
              <a:rPr dirty="0"/>
              <a:t>Reports on user demographics and preferences.</a:t>
            </a:r>
          </a:p>
          <a:p>
            <a:r>
              <a:rPr dirty="0"/>
              <a:t>Insights for decision-making and optimization.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330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Flight Reservation System</vt:lpstr>
      <vt:lpstr>Overview</vt:lpstr>
      <vt:lpstr>Module 1: User Registration</vt:lpstr>
      <vt:lpstr>Module 2: Flight Search and Booking</vt:lpstr>
      <vt:lpstr>Module 3: Payment Gateway Integration</vt:lpstr>
      <vt:lpstr>Module 4: Ticket Management</vt:lpstr>
      <vt:lpstr>Module 5: Flight Scheduling</vt:lpstr>
      <vt:lpstr>Module 6: Staff Management</vt:lpstr>
      <vt:lpstr>Module 7: Admin Analytics</vt:lpstr>
      <vt:lpstr>Benefits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shaik kalesha</cp:lastModifiedBy>
  <cp:revision>3</cp:revision>
  <dcterms:created xsi:type="dcterms:W3CDTF">2013-01-27T09:14:16Z</dcterms:created>
  <dcterms:modified xsi:type="dcterms:W3CDTF">2025-01-03T14:49:49Z</dcterms:modified>
  <cp:category/>
</cp:coreProperties>
</file>