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3451" y="-9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8952-04E2-42AC-BA87-09819A475A30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378-87AF-4E7A-9E08-5703EF8E58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8952-04E2-42AC-BA87-09819A475A30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378-87AF-4E7A-9E08-5703EF8E58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8952-04E2-42AC-BA87-09819A475A30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378-87AF-4E7A-9E08-5703EF8E58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8952-04E2-42AC-BA87-09819A475A30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378-87AF-4E7A-9E08-5703EF8E58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8952-04E2-42AC-BA87-09819A475A30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378-87AF-4E7A-9E08-5703EF8E58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8952-04E2-42AC-BA87-09819A475A30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378-87AF-4E7A-9E08-5703EF8E58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8952-04E2-42AC-BA87-09819A475A30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378-87AF-4E7A-9E08-5703EF8E58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8952-04E2-42AC-BA87-09819A475A30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378-87AF-4E7A-9E08-5703EF8E58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8952-04E2-42AC-BA87-09819A475A30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378-87AF-4E7A-9E08-5703EF8E58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8952-04E2-42AC-BA87-09819A475A30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378-87AF-4E7A-9E08-5703EF8E58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8952-04E2-42AC-BA87-09819A475A30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B378-87AF-4E7A-9E08-5703EF8E58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88952-04E2-42AC-BA87-09819A475A30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EB378-87AF-4E7A-9E08-5703EF8E58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604" y="809596"/>
            <a:ext cx="6072230" cy="164307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UP 14 AB 1234</a:t>
            </a:r>
            <a:endParaRPr lang="en-US" sz="6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8604" y="3095612"/>
            <a:ext cx="6072230" cy="164307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UP 15 </a:t>
            </a:r>
            <a:r>
              <a:rPr lang="en-IN" sz="6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IN" sz="6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 2345</a:t>
            </a:r>
            <a:endParaRPr lang="en-US" sz="6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604" y="5381628"/>
            <a:ext cx="6072230" cy="164307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UP 16 AD 3456</a:t>
            </a:r>
            <a:endParaRPr lang="en-US" sz="6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604" y="7667644"/>
            <a:ext cx="6072230" cy="164307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DL 13 </a:t>
            </a:r>
            <a:r>
              <a:rPr lang="en-IN" sz="6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IN" sz="6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 3210</a:t>
            </a:r>
            <a:endParaRPr lang="en-US" sz="6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16</Words>
  <Application>Microsoft Office PowerPoint</Application>
  <PresentationFormat>A4 Paper (210x297 mm)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asus</cp:lastModifiedBy>
  <cp:revision>14</cp:revision>
  <dcterms:created xsi:type="dcterms:W3CDTF">2021-02-19T13:36:34Z</dcterms:created>
  <dcterms:modified xsi:type="dcterms:W3CDTF">2021-02-19T16:20:50Z</dcterms:modified>
</cp:coreProperties>
</file>