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Sharma" userId="dc9576aad9c5c7c6" providerId="LiveId" clId="{BD88C7B6-60E7-4163-9523-DE05BD89190E}"/>
    <pc:docChg chg="addSld modSld">
      <pc:chgData name="Krishna Sharma" userId="dc9576aad9c5c7c6" providerId="LiveId" clId="{BD88C7B6-60E7-4163-9523-DE05BD89190E}" dt="2024-11-19T09:12:51.559" v="34" actId="20577"/>
      <pc:docMkLst>
        <pc:docMk/>
      </pc:docMkLst>
      <pc:sldChg chg="modSp mod">
        <pc:chgData name="Krishna Sharma" userId="dc9576aad9c5c7c6" providerId="LiveId" clId="{BD88C7B6-60E7-4163-9523-DE05BD89190E}" dt="2024-11-19T09:12:51.559" v="34" actId="20577"/>
        <pc:sldMkLst>
          <pc:docMk/>
          <pc:sldMk cId="0" sldId="256"/>
        </pc:sldMkLst>
        <pc:spChg chg="mod">
          <ac:chgData name="Krishna Sharma" userId="dc9576aad9c5c7c6" providerId="LiveId" clId="{BD88C7B6-60E7-4163-9523-DE05BD89190E}" dt="2024-11-19T09:12:51.559" v="34" actId="20577"/>
          <ac:spMkLst>
            <pc:docMk/>
            <pc:sldMk cId="0" sldId="256"/>
            <ac:spMk id="2" creationId="{00000000-0000-0000-0000-000000000000}"/>
          </ac:spMkLst>
        </pc:spChg>
      </pc:sldChg>
      <pc:sldChg chg="modSp add mod">
        <pc:chgData name="Krishna Sharma" userId="dc9576aad9c5c7c6" providerId="LiveId" clId="{BD88C7B6-60E7-4163-9523-DE05BD89190E}" dt="2024-11-19T09:08:42.994" v="28" actId="20577"/>
        <pc:sldMkLst>
          <pc:docMk/>
          <pc:sldMk cId="919329017" sldId="259"/>
        </pc:sldMkLst>
        <pc:spChg chg="mod">
          <ac:chgData name="Krishna Sharma" userId="dc9576aad9c5c7c6" providerId="LiveId" clId="{BD88C7B6-60E7-4163-9523-DE05BD89190E}" dt="2024-11-19T09:08:42.994" v="28" actId="20577"/>
          <ac:spMkLst>
            <pc:docMk/>
            <pc:sldMk cId="919329017" sldId="259"/>
            <ac:spMk id="2" creationId="{F50C898E-2D0B-629C-8607-B42E54A6311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1447800"/>
            <a:ext cx="5029200" cy="289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Toll pending on vehicle</a:t>
            </a:r>
            <a:endParaRPr lang="en-US" sz="44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7400" y="1676400"/>
            <a:ext cx="5029200" cy="289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Toll is not paid.</a:t>
            </a:r>
            <a:endParaRPr lang="en-US" sz="44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89F00-7796-B1B6-5F05-255F8B643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0C898E-2D0B-629C-8607-B42E54A6311A}"/>
              </a:ext>
            </a:extLst>
          </p:cNvPr>
          <p:cNvSpPr/>
          <p:nvPr/>
        </p:nvSpPr>
        <p:spPr>
          <a:xfrm>
            <a:off x="2057400" y="1676400"/>
            <a:ext cx="5029200" cy="289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Theft detected!</a:t>
            </a:r>
            <a:endParaRPr lang="en-US" sz="44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329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0" y="1981200"/>
            <a:ext cx="5029200" cy="289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Toll is paid</a:t>
            </a:r>
          </a:p>
          <a:p>
            <a:pPr algn="ctr"/>
            <a:r>
              <a:rPr lang="en-IN" sz="4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Allowed</a:t>
            </a:r>
            <a:endParaRPr lang="en-US" sz="44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</Words>
  <Application>Microsoft Office PowerPoint</Application>
  <PresentationFormat>On-screen Show (4:3)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</dc:creator>
  <cp:lastModifiedBy>Krishna Sharma</cp:lastModifiedBy>
  <cp:revision>2</cp:revision>
  <dcterms:created xsi:type="dcterms:W3CDTF">2006-08-16T00:00:00Z</dcterms:created>
  <dcterms:modified xsi:type="dcterms:W3CDTF">2024-11-19T09:13:38Z</dcterms:modified>
</cp:coreProperties>
</file>