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05" r:id="rId1"/>
  </p:sldMasterIdLst>
  <p:notesMasterIdLst>
    <p:notesMasterId r:id="rId21"/>
  </p:notesMasterIdLst>
  <p:sldIdLst>
    <p:sldId id="257" r:id="rId2"/>
    <p:sldId id="258" r:id="rId3"/>
    <p:sldId id="268" r:id="rId4"/>
    <p:sldId id="269" r:id="rId5"/>
    <p:sldId id="270" r:id="rId6"/>
    <p:sldId id="265" r:id="rId7"/>
    <p:sldId id="259" r:id="rId8"/>
    <p:sldId id="260" r:id="rId9"/>
    <p:sldId id="256" r:id="rId10"/>
    <p:sldId id="272" r:id="rId11"/>
    <p:sldId id="261" r:id="rId12"/>
    <p:sldId id="262" r:id="rId13"/>
    <p:sldId id="263" r:id="rId14"/>
    <p:sldId id="264" r:id="rId15"/>
    <p:sldId id="267" r:id="rId16"/>
    <p:sldId id="271" r:id="rId17"/>
    <p:sldId id="266" r:id="rId18"/>
    <p:sldId id="274" r:id="rId19"/>
    <p:sldId id="273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02:12:13.6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1 16984,'0'0'1552,"0"0"-1487,0 0-17,0 0-48,0 0 48,0 0 0,0 0 0,0 3-48,-4 0-1329,-32-3-3105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F2CE70-91B3-4257-B373-1AF6AB530E1A}" type="datetimeFigureOut">
              <a:rPr lang="en-IN" smtClean="0"/>
              <a:t>20-06-2021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ABBBD6-849B-4EB6-94E0-7A55957AE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014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70DBD-7877-4F42-A66A-597274E216BE}" type="datetimeFigureOut">
              <a:rPr lang="en-IN" smtClean="0"/>
              <a:t>20-06-2021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923EB-1E3A-4D46-9339-1D785E1F1AA1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3609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70DBD-7877-4F42-A66A-597274E216BE}" type="datetimeFigureOut">
              <a:rPr lang="en-IN" smtClean="0"/>
              <a:t>20-06-2021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923EB-1E3A-4D46-9339-1D785E1F1A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0424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70DBD-7877-4F42-A66A-597274E216BE}" type="datetimeFigureOut">
              <a:rPr lang="en-IN" smtClean="0"/>
              <a:t>20-06-2021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923EB-1E3A-4D46-9339-1D785E1F1A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2476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70DBD-7877-4F42-A66A-597274E216BE}" type="datetimeFigureOut">
              <a:rPr lang="en-IN" smtClean="0"/>
              <a:t>20-06-2021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923EB-1E3A-4D46-9339-1D785E1F1A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0018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70DBD-7877-4F42-A66A-597274E216BE}" type="datetimeFigureOut">
              <a:rPr lang="en-IN" smtClean="0"/>
              <a:t>20-06-2021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923EB-1E3A-4D46-9339-1D785E1F1AA1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7890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70DBD-7877-4F42-A66A-597274E216BE}" type="datetimeFigureOut">
              <a:rPr lang="en-IN" smtClean="0"/>
              <a:t>20-06-2021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923EB-1E3A-4D46-9339-1D785E1F1A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4559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70DBD-7877-4F42-A66A-597274E216BE}" type="datetimeFigureOut">
              <a:rPr lang="en-IN" smtClean="0"/>
              <a:t>20-06-2021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923EB-1E3A-4D46-9339-1D785E1F1A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9504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70DBD-7877-4F42-A66A-597274E216BE}" type="datetimeFigureOut">
              <a:rPr lang="en-IN" smtClean="0"/>
              <a:t>20-06-2021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923EB-1E3A-4D46-9339-1D785E1F1A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285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70DBD-7877-4F42-A66A-597274E216BE}" type="datetimeFigureOut">
              <a:rPr lang="en-IN" smtClean="0"/>
              <a:t>20-06-2021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923EB-1E3A-4D46-9339-1D785E1F1A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85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5270DBD-7877-4F42-A66A-597274E216BE}" type="datetimeFigureOut">
              <a:rPr lang="en-IN" smtClean="0"/>
              <a:t>20-06-2021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49923EB-1E3A-4D46-9339-1D785E1F1A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8803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70DBD-7877-4F42-A66A-597274E216BE}" type="datetimeFigureOut">
              <a:rPr lang="en-IN" smtClean="0"/>
              <a:t>20-06-2021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923EB-1E3A-4D46-9339-1D785E1F1A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4426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5270DBD-7877-4F42-A66A-597274E216BE}" type="datetimeFigureOut">
              <a:rPr lang="en-IN" smtClean="0"/>
              <a:t>20-06-2021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49923EB-1E3A-4D46-9339-1D785E1F1AA1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4064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6" r:id="rId1"/>
    <p:sldLayoutId id="2147484007" r:id="rId2"/>
    <p:sldLayoutId id="2147484008" r:id="rId3"/>
    <p:sldLayoutId id="2147484009" r:id="rId4"/>
    <p:sldLayoutId id="2147484010" r:id="rId5"/>
    <p:sldLayoutId id="2147484011" r:id="rId6"/>
    <p:sldLayoutId id="2147484012" r:id="rId7"/>
    <p:sldLayoutId id="2147484013" r:id="rId8"/>
    <p:sldLayoutId id="2147484014" r:id="rId9"/>
    <p:sldLayoutId id="2147484015" r:id="rId10"/>
    <p:sldLayoutId id="2147484016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/>
              <a:t>kkkkkkk</a:t>
            </a:r>
            <a:endParaRPr lang="en-IN" dirty="0"/>
          </a:p>
        </p:txBody>
      </p:sp>
      <p:pic>
        <p:nvPicPr>
          <p:cNvPr id="2050" name="Picture 2" descr="AWS Solution Architect Associate&#10;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896" y="171676"/>
            <a:ext cx="10730344" cy="5264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5F3F853-6B08-48A4-8D3B-3D58121F4D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0" y="3429000"/>
            <a:ext cx="5715000" cy="2980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5232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8194" name="Picture 2" descr="AWS Pricing Philosophy&#10;Pay as you go&#10;Pay less when you reserve&#10;Pay even less per unit by using more&#10;Pay even less as AWS g...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927" y="318655"/>
            <a:ext cx="9268691" cy="6206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91907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050" name="Picture 2" descr="Service Models&#10; 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1" y="471054"/>
            <a:ext cx="9116290" cy="5666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92187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8060" y="3694687"/>
            <a:ext cx="12523843" cy="2204789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074" name="Picture 2" descr="Service Models&#10;More Control Less Control&#10;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037" y="471055"/>
            <a:ext cx="8853054" cy="5708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0222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37" y="290945"/>
            <a:ext cx="9504217" cy="5971310"/>
          </a:xfrm>
        </p:spPr>
      </p:pic>
    </p:spTree>
    <p:extLst>
      <p:ext uri="{BB962C8B-B14F-4D97-AF65-F5344CB8AC3E}">
        <p14:creationId xmlns:p14="http://schemas.microsoft.com/office/powerpoint/2010/main" val="26630095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3734" y="3121530"/>
            <a:ext cx="12374564" cy="2295763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098" name="Picture 2" descr="Deployment Models&#10;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472" y="374073"/>
            <a:ext cx="8747529" cy="594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72074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3" y="3248069"/>
            <a:ext cx="12573863" cy="1870827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3074" name="Picture 2" descr="Deployment&#10;Models&#10;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4" y="742950"/>
            <a:ext cx="8888413" cy="4843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7064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170" name="Picture 2" descr="Global&#10;Infrastructure&#10; The AWS Cloud infrastructure is built around&#10;Regions and Availability Zones (“AZs”).&#10; A Region is...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036" y="286603"/>
            <a:ext cx="11370364" cy="5902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25758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050" name="Picture 2" descr="AWS Global Infrastructur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313" y="1"/>
            <a:ext cx="11402253" cy="6307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0E9AE472-7725-43BC-BC66-B4B1FEB9817F}"/>
                  </a:ext>
                </a:extLst>
              </p14:cNvPr>
              <p14:cNvContentPartPr/>
              <p14:nvPr/>
            </p14:nvContentPartPr>
            <p14:xfrm>
              <a:off x="8837181" y="940122"/>
              <a:ext cx="14760" cy="25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0E9AE472-7725-43BC-BC66-B4B1FEB9817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828541" y="931482"/>
                <a:ext cx="32400" cy="20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420185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0AD63-A9F1-4BAD-B6AF-3F8844C6F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DATA CENTER</a:t>
            </a:r>
            <a:endParaRPr lang="en-US" b="1" dirty="0"/>
          </a:p>
        </p:txBody>
      </p:sp>
      <p:pic>
        <p:nvPicPr>
          <p:cNvPr id="1026" name="Picture 2" descr="Moving the Cloud into the Data Center? AWS Is Coming to Enterprise Data  Centers">
            <a:extLst>
              <a:ext uri="{FF2B5EF4-FFF2-40B4-BE49-F238E27FC236}">
                <a16:creationId xmlns:a16="http://schemas.microsoft.com/office/drawing/2014/main" id="{7B20CA22-1A70-4EFB-B238-C3A53D2B758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8038" y="1952625"/>
            <a:ext cx="809625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50177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 descr="AWS Free Tier&#10;The AWS Free Tier enables you to gain free, hands-on experience with the AWS platform,&#10;products, and service...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274" y="470263"/>
            <a:ext cx="10398035" cy="5708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1672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3078" name="Picture 6" descr="AWS-Certification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86604"/>
            <a:ext cx="11586754" cy="6227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7003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4590" y="3534375"/>
            <a:ext cx="11859649" cy="2124819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098" name="Picture 2" descr="1 Million Active customers&#10;190 countries customers presence&#10;90+ Unique Services&#10;1430 new services, features in 2017 al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26" y="540328"/>
            <a:ext cx="8845376" cy="5860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6520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122" name="Picture 2" descr="1 Million Active customers&#10;190 countries customers presence&#10;90+ Unique Services&#10;1,430 new services and&#10;features introdu...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" y="0"/>
            <a:ext cx="9072562" cy="568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9267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146" name="Picture 2" descr="History&#10;2002 2004 2006 2008 2009 2010 2012 2014&#10;AWS Launched&#10;SQS Launched&#10;S3, EC2, SQS&#10;Launched&#10;EBS , CloudFront&#10;Launched&#10;...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533" y="153605"/>
            <a:ext cx="11283623" cy="5749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9568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8" name="Picture 4" descr="Image for post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24692"/>
            <a:ext cx="9892144" cy="6220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388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098" name="Picture 2" descr="Compute - Networking - Storage&#10; 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971" y="286603"/>
            <a:ext cx="11360968" cy="5278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47676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626" y="3241650"/>
            <a:ext cx="12092663" cy="2237200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487" y="319787"/>
            <a:ext cx="8819209" cy="5561769"/>
          </a:xfrm>
        </p:spPr>
      </p:pic>
    </p:spTree>
    <p:extLst>
      <p:ext uri="{BB962C8B-B14F-4D97-AF65-F5344CB8AC3E}">
        <p14:creationId xmlns:p14="http://schemas.microsoft.com/office/powerpoint/2010/main" val="39441039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44982" y="3602038"/>
            <a:ext cx="9144000" cy="2387600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260850"/>
            <a:ext cx="9144000" cy="996950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1026" name="Picture 2" descr="Cloud Computing!!! &#10;Offer Deployment Models: &#10;a. Public Cloud &#10;b. Private Cloud &#10;c. Hybrid Cloud &#10;http://aws.amazon.com/ne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248" y="665019"/>
            <a:ext cx="8157152" cy="5112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102541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10737</TotalTime>
  <Words>4</Words>
  <Application>Microsoft Office PowerPoint</Application>
  <PresentationFormat>Widescreen</PresentationFormat>
  <Paragraphs>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Calibri</vt:lpstr>
      <vt:lpstr>Calibri Light</vt:lpstr>
      <vt:lpstr>Retrospect</vt:lpstr>
      <vt:lpstr>5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DATA CENTER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Krishna Sapphire</cp:lastModifiedBy>
  <cp:revision>95</cp:revision>
  <dcterms:created xsi:type="dcterms:W3CDTF">2021-01-22T10:08:05Z</dcterms:created>
  <dcterms:modified xsi:type="dcterms:W3CDTF">2021-06-20T15:22:42Z</dcterms:modified>
</cp:coreProperties>
</file>