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5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70" r:id="rId10"/>
    <p:sldId id="262" r:id="rId11"/>
    <p:sldId id="276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7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045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2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28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29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95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6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2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2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6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DC0E-93E7-49C1-8CB0-E4432389335C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DEBA-44EA-472F-BD6C-82F771A73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94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WS Lambda Reviews | The Iron.io Blog">
            <a:extLst>
              <a:ext uri="{FF2B5EF4-FFF2-40B4-BE49-F238E27FC236}">
                <a16:creationId xmlns:a16="http://schemas.microsoft.com/office/drawing/2014/main" id="{E65D022A-5C8F-42FD-A322-FC1D53C7C8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" y="844062"/>
            <a:ext cx="9537896" cy="49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2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Sample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8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 boto3</a:t>
            </a:r>
          </a:p>
          <a:p>
            <a:pPr marL="0" indent="0">
              <a:buNone/>
            </a:pPr>
            <a:r>
              <a:rPr lang="en-IN" dirty="0"/>
              <a:t>region = 'us-east-2'</a:t>
            </a:r>
          </a:p>
          <a:p>
            <a:pPr marL="0" indent="0">
              <a:buNone/>
            </a:pPr>
            <a:r>
              <a:rPr lang="en-IN" dirty="0"/>
              <a:t>instances = ['i-05ae0a328c876b17b']</a:t>
            </a:r>
          </a:p>
          <a:p>
            <a:pPr marL="0" indent="0">
              <a:buNone/>
            </a:pPr>
            <a:r>
              <a:rPr lang="en-IN" dirty="0"/>
              <a:t>ec2 = boto3.client('ec2', </a:t>
            </a:r>
            <a:r>
              <a:rPr lang="en-IN" dirty="0" err="1"/>
              <a:t>region_name</a:t>
            </a:r>
            <a:r>
              <a:rPr lang="en-IN" dirty="0"/>
              <a:t>=region)</a:t>
            </a:r>
          </a:p>
          <a:p>
            <a:pPr marL="0" indent="0">
              <a:buNone/>
            </a:pP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lambda_handler</a:t>
            </a:r>
            <a:r>
              <a:rPr lang="en-IN" dirty="0"/>
              <a:t>(event, context):</a:t>
            </a:r>
          </a:p>
          <a:p>
            <a:pPr marL="0" indent="0">
              <a:buNone/>
            </a:pPr>
            <a:r>
              <a:rPr lang="en-IN" dirty="0"/>
              <a:t>    ec2.stop_instances(</a:t>
            </a:r>
            <a:r>
              <a:rPr lang="en-IN" dirty="0" err="1"/>
              <a:t>InstanceIds</a:t>
            </a:r>
            <a:r>
              <a:rPr lang="en-IN" dirty="0"/>
              <a:t>=instances)</a:t>
            </a:r>
          </a:p>
          <a:p>
            <a:pPr marL="0" indent="0">
              <a:buNone/>
            </a:pPr>
            <a:r>
              <a:rPr lang="en-IN" dirty="0"/>
              <a:t>    print(‘stop your instances: ' + str(instances))</a:t>
            </a:r>
          </a:p>
        </p:txBody>
      </p:sp>
    </p:spTree>
    <p:extLst>
      <p:ext uri="{BB962C8B-B14F-4D97-AF65-F5344CB8AC3E}">
        <p14:creationId xmlns:p14="http://schemas.microsoft.com/office/powerpoint/2010/main" val="33695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0390-4D7E-4F1E-8B80-AE713E1C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E1BB-7BEB-4077-8F2A-5CD516F9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206" y="1448972"/>
            <a:ext cx="9134205" cy="309489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2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424-943D-4861-B6C9-EAE1F86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dirty="0"/>
              <a:t>AWS Elastic Beanstalk</a:t>
            </a:r>
          </a:p>
        </p:txBody>
      </p:sp>
      <p:pic>
        <p:nvPicPr>
          <p:cNvPr id="1026" name="Picture 2" descr="AWS Elastic Beanstalk – Deploy Web Applications">
            <a:extLst>
              <a:ext uri="{FF2B5EF4-FFF2-40B4-BE49-F238E27FC236}">
                <a16:creationId xmlns:a16="http://schemas.microsoft.com/office/drawing/2014/main" id="{B5237C19-0F62-4F66-9E77-246A040DF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32" y="2413127"/>
            <a:ext cx="3953022" cy="33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C87BA2-0AD4-454C-A220-F83A24BB4A60}"/>
              </a:ext>
            </a:extLst>
          </p:cNvPr>
          <p:cNvSpPr/>
          <p:nvPr/>
        </p:nvSpPr>
        <p:spPr>
          <a:xfrm>
            <a:off x="422032" y="2413127"/>
            <a:ext cx="6203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AWS Elastic Beanstalk is an easy-to-use service for deploying and scaling web applications and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C9C57-F165-49D3-988D-7977AC1F01C5}"/>
              </a:ext>
            </a:extLst>
          </p:cNvPr>
          <p:cNvSpPr/>
          <p:nvPr/>
        </p:nvSpPr>
        <p:spPr>
          <a:xfrm>
            <a:off x="422032" y="3429000"/>
            <a:ext cx="6879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AWS Elastic Beanstalk Overview • Elastic </a:t>
            </a:r>
            <a:r>
              <a:rPr lang="en-US" sz="2000" dirty="0" err="1"/>
              <a:t>Beanstassslk</a:t>
            </a:r>
            <a:r>
              <a:rPr lang="en-US" sz="2000" dirty="0"/>
              <a:t> is a developer centric view of deploying an application on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uses all the component’s we’ve seen before: EC2, ASG, ELB, RDS, </a:t>
            </a:r>
            <a:r>
              <a:rPr lang="en-US" sz="2000" dirty="0" err="1"/>
              <a:t>etc</a:t>
            </a:r>
            <a:r>
              <a:rPr lang="en-US" sz="2000" dirty="0"/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Elastic Beanstalk we still have full control over the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Beanstalk is free but you pay for the underlying instances</a:t>
            </a:r>
          </a:p>
        </p:txBody>
      </p:sp>
    </p:spTree>
    <p:extLst>
      <p:ext uri="{BB962C8B-B14F-4D97-AF65-F5344CB8AC3E}">
        <p14:creationId xmlns:p14="http://schemas.microsoft.com/office/powerpoint/2010/main" val="130862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C71F-1649-44A6-8133-12D82DF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F32C-2F26-4852-B70B-A649FCF6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04232"/>
            <a:ext cx="9905999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Managed service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Instance configuration / OS is handled by Beanstalk  Deployment strategy is configurable but performed by Elastic Beanstalk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Just the application code is the responsibility of the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Three architecture models: </a:t>
            </a:r>
          </a:p>
          <a:p>
            <a:r>
              <a:rPr lang="en-US" b="1" dirty="0"/>
              <a:t>Single Instance deployment: good for dev </a:t>
            </a:r>
          </a:p>
          <a:p>
            <a:r>
              <a:rPr lang="en-US" b="1" dirty="0"/>
              <a:t>LB + ASG: great for production or pre-production web applications </a:t>
            </a:r>
          </a:p>
          <a:p>
            <a:r>
              <a:rPr lang="en-US" b="1" dirty="0"/>
              <a:t>ASG only: great for non-web apps in production (workers, etc..)</a:t>
            </a:r>
          </a:p>
        </p:txBody>
      </p:sp>
    </p:spTree>
    <p:extLst>
      <p:ext uri="{BB962C8B-B14F-4D97-AF65-F5344CB8AC3E}">
        <p14:creationId xmlns:p14="http://schemas.microsoft.com/office/powerpoint/2010/main" val="61775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38BF-4B3D-47D7-B954-AEC8F8FB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633C-AC94-434B-8C7A-067464FB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6258"/>
            <a:ext cx="9071733" cy="2757267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900" b="1" dirty="0"/>
              <a:t>Elastic Beanstalk has three components</a:t>
            </a:r>
          </a:p>
          <a:p>
            <a:pPr marL="0" indent="0">
              <a:buNone/>
            </a:pPr>
            <a:r>
              <a:rPr lang="en-US" sz="2900" b="1" dirty="0"/>
              <a:t> • Application </a:t>
            </a:r>
          </a:p>
          <a:p>
            <a:pPr marL="0" indent="0">
              <a:buNone/>
            </a:pPr>
            <a:r>
              <a:rPr lang="en-US" sz="2900" b="1" dirty="0"/>
              <a:t>• Application version: each deployment gets assigned a version </a:t>
            </a:r>
          </a:p>
          <a:p>
            <a:pPr marL="0" indent="0">
              <a:buNone/>
            </a:pPr>
            <a:r>
              <a:rPr lang="en-US" sz="2900" b="1" dirty="0"/>
              <a:t>• Environment name (dev, test, prod…): free naming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b="1" dirty="0"/>
              <a:t>You deploy application versions to environments and can promote application versions to the next environment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b="1" dirty="0"/>
              <a:t>Rollback feature to previous application version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900" b="1" dirty="0"/>
              <a:t>Full control over lifecycle of environments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4509-83C4-4BC4-AC77-A1B2EB47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73" y="4760913"/>
            <a:ext cx="10058400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B6DE-83F6-4C15-83F4-F3700435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Beanstalk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A143-F525-4162-9282-7B331825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Support for many platforms: </a:t>
            </a:r>
          </a:p>
          <a:p>
            <a:pPr marL="0" indent="0">
              <a:buNone/>
            </a:pPr>
            <a:r>
              <a:rPr lang="en-US" sz="1600" b="1" dirty="0"/>
              <a:t>• Go • Java SE </a:t>
            </a:r>
          </a:p>
          <a:p>
            <a:pPr marL="0" indent="0">
              <a:buNone/>
            </a:pPr>
            <a:r>
              <a:rPr lang="en-US" sz="1600" b="1" dirty="0"/>
              <a:t>• Java with Tomcat </a:t>
            </a:r>
          </a:p>
          <a:p>
            <a:pPr marL="0" indent="0">
              <a:buNone/>
            </a:pPr>
            <a:r>
              <a:rPr lang="en-US" sz="1600" b="1" dirty="0"/>
              <a:t>• .NET on Windows Server with IIS</a:t>
            </a:r>
          </a:p>
          <a:p>
            <a:pPr marL="0" indent="0">
              <a:buNone/>
            </a:pPr>
            <a:r>
              <a:rPr lang="en-US" sz="1600" b="1" dirty="0"/>
              <a:t> • Node.js </a:t>
            </a:r>
          </a:p>
          <a:p>
            <a:pPr marL="0" indent="0">
              <a:buNone/>
            </a:pPr>
            <a:r>
              <a:rPr lang="en-US" sz="1600" b="1" dirty="0"/>
              <a:t>• PHP </a:t>
            </a:r>
          </a:p>
          <a:p>
            <a:pPr marL="0" indent="0">
              <a:buNone/>
            </a:pPr>
            <a:r>
              <a:rPr lang="en-US" sz="1600" b="1" dirty="0"/>
              <a:t>• Python </a:t>
            </a:r>
          </a:p>
          <a:p>
            <a:pPr marL="0" indent="0">
              <a:buNone/>
            </a:pPr>
            <a:r>
              <a:rPr lang="en-US" sz="1600" b="1" dirty="0"/>
              <a:t>• Ruby </a:t>
            </a:r>
          </a:p>
          <a:p>
            <a:pPr marL="0" indent="0">
              <a:buNone/>
            </a:pPr>
            <a:r>
              <a:rPr lang="en-US" sz="1600" b="1" dirty="0"/>
              <a:t>• Packer Builder</a:t>
            </a:r>
          </a:p>
          <a:p>
            <a:pPr marL="0" indent="0">
              <a:buNone/>
            </a:pPr>
            <a:r>
              <a:rPr lang="en-US" sz="1600" b="1" dirty="0"/>
              <a:t>Single Container Docker • </a:t>
            </a:r>
            <a:r>
              <a:rPr lang="en-US" sz="1600" b="1" dirty="0" err="1"/>
              <a:t>MulticontainerDocker</a:t>
            </a:r>
            <a:r>
              <a:rPr lang="en-US" sz="1600" b="1" dirty="0"/>
              <a:t> • Preconfigured Docker</a:t>
            </a:r>
          </a:p>
        </p:txBody>
      </p:sp>
    </p:spTree>
    <p:extLst>
      <p:ext uri="{BB962C8B-B14F-4D97-AF65-F5344CB8AC3E}">
        <p14:creationId xmlns:p14="http://schemas.microsoft.com/office/powerpoint/2010/main" val="178044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7236"/>
            <a:ext cx="9905999" cy="400396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AWS Lambda is a Compute Service that let’s you run code without provisioning or Managing Servers.</a:t>
            </a:r>
          </a:p>
          <a:p>
            <a:r>
              <a:rPr lang="en-IN" sz="2800" dirty="0"/>
              <a:t>With AWS lambda , you can run code for Virtually any type of application or backend Services-all with zero Administration.</a:t>
            </a:r>
          </a:p>
          <a:p>
            <a:r>
              <a:rPr lang="en-IN" sz="2800" dirty="0"/>
              <a:t>AWS Lambda manages all the administration it manages-</a:t>
            </a:r>
          </a:p>
          <a:p>
            <a:pPr marL="457200" indent="-457200">
              <a:buAutoNum type="arabicPeriod"/>
            </a:pPr>
            <a:r>
              <a:rPr lang="en-IN" sz="2800" dirty="0"/>
              <a:t>Provisioning and capacity of the compute fleet that after a balance of memory , CPU , network and other Resource.</a:t>
            </a:r>
          </a:p>
          <a:p>
            <a:pPr marL="457200" indent="-457200">
              <a:buAutoNum type="arabicPeriod"/>
            </a:pPr>
            <a:r>
              <a:rPr lang="en-IN" sz="2800" dirty="0"/>
              <a:t>Server and O.S </a:t>
            </a:r>
            <a:r>
              <a:rPr lang="en-IN" sz="2800" dirty="0" err="1"/>
              <a:t>Maintainenace</a:t>
            </a:r>
            <a:r>
              <a:rPr lang="en-IN" sz="2800" dirty="0"/>
              <a:t> 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4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06582"/>
            <a:ext cx="9905999" cy="35744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High availability and automatic scaling.</a:t>
            </a:r>
          </a:p>
          <a:p>
            <a:pPr marL="0" indent="0">
              <a:buNone/>
            </a:pPr>
            <a:r>
              <a:rPr lang="en-IN" dirty="0"/>
              <a:t>4. Applying security patches</a:t>
            </a:r>
          </a:p>
          <a:p>
            <a:pPr marL="0" indent="0">
              <a:buNone/>
            </a:pPr>
            <a:r>
              <a:rPr lang="en-IN" dirty="0"/>
              <a:t>5.Deploying your code</a:t>
            </a:r>
          </a:p>
          <a:p>
            <a:pPr marL="0" indent="0">
              <a:buNone/>
            </a:pPr>
            <a:r>
              <a:rPr lang="en-IN" dirty="0"/>
              <a:t>6.Monitoring and logging your Lambda Functions.</a:t>
            </a:r>
          </a:p>
          <a:p>
            <a:pPr marL="0" indent="0">
              <a:buNone/>
            </a:pPr>
            <a:r>
              <a:rPr lang="en-IN" dirty="0"/>
              <a:t>7.AWS Lambda  Runs your code on a high availability Compute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17681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60218"/>
            <a:ext cx="9905999" cy="5430983"/>
          </a:xfrm>
        </p:spPr>
        <p:txBody>
          <a:bodyPr>
            <a:normAutofit/>
          </a:bodyPr>
          <a:lstStyle/>
          <a:p>
            <a:r>
              <a:rPr lang="en-IN" dirty="0"/>
              <a:t>AWS Lambda executes your code only when needed and scales Automatically from a few request per day to thousands per second.</a:t>
            </a:r>
          </a:p>
          <a:p>
            <a:r>
              <a:rPr lang="en-IN" dirty="0"/>
              <a:t>You pay only for the Compute time you consume .</a:t>
            </a:r>
          </a:p>
          <a:p>
            <a:r>
              <a:rPr lang="en-IN" dirty="0"/>
              <a:t>No  Charge When your code is not running.</a:t>
            </a:r>
          </a:p>
          <a:p>
            <a:r>
              <a:rPr lang="en-IN" dirty="0"/>
              <a:t>All you need to do is supply your code in the form of one or more Lambda functions to AWS Lambda, in one of the language that AWS Lambda supports( </a:t>
            </a:r>
            <a:r>
              <a:rPr lang="en-IN" dirty="0" err="1"/>
              <a:t>Currenty</a:t>
            </a:r>
            <a:r>
              <a:rPr lang="en-IN" dirty="0"/>
              <a:t> </a:t>
            </a:r>
            <a:r>
              <a:rPr lang="en-IN" dirty="0" err="1"/>
              <a:t>Nodejs</a:t>
            </a:r>
            <a:r>
              <a:rPr lang="en-IN" dirty="0"/>
              <a:t> , Java , </a:t>
            </a:r>
            <a:r>
              <a:rPr lang="en-IN" dirty="0" err="1"/>
              <a:t>Powershell</a:t>
            </a:r>
            <a:r>
              <a:rPr lang="en-IN" dirty="0"/>
              <a:t> , C# , Ruby , </a:t>
            </a:r>
            <a:r>
              <a:rPr lang="en-IN" dirty="0" err="1"/>
              <a:t>Pyhon</a:t>
            </a:r>
            <a:r>
              <a:rPr lang="en-IN" dirty="0"/>
              <a:t> &amp; Go) and the service can run the code on your behalf.</a:t>
            </a:r>
          </a:p>
          <a:p>
            <a:r>
              <a:rPr lang="en-IN" dirty="0"/>
              <a:t>Typically the lifecycle for AWS Lambda application includes authoring code , deploying code to the AWS lambda and then Monitoring and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389914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19200"/>
            <a:ext cx="9905999" cy="4572001"/>
          </a:xfrm>
        </p:spPr>
        <p:txBody>
          <a:bodyPr/>
          <a:lstStyle/>
          <a:p>
            <a:r>
              <a:rPr lang="en-IN" b="1" dirty="0"/>
              <a:t>This is in exchange for flexibility which means you cannot log into the Compute instances or Customize the operating system or language Runtime.</a:t>
            </a:r>
          </a:p>
          <a:p>
            <a:endParaRPr lang="en-IN" b="1" dirty="0"/>
          </a:p>
          <a:p>
            <a:r>
              <a:rPr lang="en-IN" b="1" dirty="0"/>
              <a:t>If You do want to manage your own Compute , you can use EC2 or Elastic Beanstalk.</a:t>
            </a:r>
          </a:p>
        </p:txBody>
      </p:sp>
    </p:spTree>
    <p:extLst>
      <p:ext uri="{BB962C8B-B14F-4D97-AF65-F5344CB8AC3E}">
        <p14:creationId xmlns:p14="http://schemas.microsoft.com/office/powerpoint/2010/main" val="166866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Lambda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First you upload your code to lambda in one or more lambda function.</a:t>
            </a:r>
          </a:p>
          <a:p>
            <a:endParaRPr lang="en-IN" sz="2800" dirty="0"/>
          </a:p>
          <a:p>
            <a:r>
              <a:rPr lang="en-IN" sz="2800" dirty="0"/>
              <a:t>AWS Lambda will then execute </a:t>
            </a:r>
            <a:r>
              <a:rPr lang="en-IN" sz="2800"/>
              <a:t>the code </a:t>
            </a:r>
            <a:r>
              <a:rPr lang="en-IN" sz="2800" dirty="0"/>
              <a:t>in your behalf.</a:t>
            </a:r>
          </a:p>
          <a:p>
            <a:endParaRPr lang="en-IN" sz="2800" dirty="0"/>
          </a:p>
          <a:p>
            <a:r>
              <a:rPr lang="en-IN" sz="2800" dirty="0"/>
              <a:t>After the code is invoked , Lambda automatically take care of provisioning and managing the required Server.</a:t>
            </a:r>
          </a:p>
        </p:txBody>
      </p:sp>
    </p:spTree>
    <p:extLst>
      <p:ext uri="{BB962C8B-B14F-4D97-AF65-F5344CB8AC3E}">
        <p14:creationId xmlns:p14="http://schemas.microsoft.com/office/powerpoint/2010/main" val="257155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Lambda vs EC2: Comparison of AWS Compute Resour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484909"/>
            <a:ext cx="10141528" cy="523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4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VS 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AWS Lambda is a platform as a service</a:t>
            </a:r>
          </a:p>
          <a:p>
            <a:r>
              <a:rPr lang="en-IN" dirty="0"/>
              <a:t>Supports only limited languages.</a:t>
            </a:r>
          </a:p>
          <a:p>
            <a:endParaRPr lang="en-IN" dirty="0"/>
          </a:p>
          <a:p>
            <a:r>
              <a:rPr lang="en-IN" dirty="0"/>
              <a:t>Write your code &amp; push the code into AWS Lambda.</a:t>
            </a:r>
          </a:p>
          <a:p>
            <a:r>
              <a:rPr lang="en-IN" dirty="0"/>
              <a:t>You cannot log into compute instances , choose Customized OS or language Platform.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AWS EC2 is a Infrastructure as a service</a:t>
            </a:r>
          </a:p>
          <a:p>
            <a:r>
              <a:rPr lang="en-IN" dirty="0"/>
              <a:t>No environment restrictions you can run code any code or language.</a:t>
            </a:r>
          </a:p>
          <a:p>
            <a:r>
              <a:rPr lang="en-IN" dirty="0"/>
              <a:t>For the first time in EC2 you have to </a:t>
            </a:r>
            <a:r>
              <a:rPr lang="en-IN" dirty="0" err="1"/>
              <a:t>to</a:t>
            </a:r>
            <a:r>
              <a:rPr lang="en-IN" dirty="0"/>
              <a:t> choose the O.S and install the software required and then push your code.</a:t>
            </a:r>
          </a:p>
          <a:p>
            <a:r>
              <a:rPr lang="en-IN" dirty="0"/>
              <a:t>You can Select Variety of OS , instance types , network &amp; Security Patches, RAM &amp; CPU etc.</a:t>
            </a:r>
          </a:p>
        </p:txBody>
      </p:sp>
    </p:spTree>
    <p:extLst>
      <p:ext uri="{BB962C8B-B14F-4D97-AF65-F5344CB8AC3E}">
        <p14:creationId xmlns:p14="http://schemas.microsoft.com/office/powerpoint/2010/main" val="362874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Function : A function is a resource that you can invoke to run your code in AWS Lambda. A function has  a code that processes events.</a:t>
            </a:r>
          </a:p>
          <a:p>
            <a:r>
              <a:rPr lang="en-IN" dirty="0"/>
              <a:t>Runtime: Lambda runtime allows functions in different language to run in the same base execution environment.</a:t>
            </a:r>
          </a:p>
          <a:p>
            <a:r>
              <a:rPr lang="en-IN" dirty="0"/>
              <a:t>Event: Event is a  JSON  formatted document that contains  data for a function to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Trigger: An AWS Service such as Amazon SNS or a custom Service that trigger your functions and executes its logic.</a:t>
            </a:r>
          </a:p>
        </p:txBody>
      </p:sp>
    </p:spTree>
    <p:extLst>
      <p:ext uri="{BB962C8B-B14F-4D97-AF65-F5344CB8AC3E}">
        <p14:creationId xmlns:p14="http://schemas.microsoft.com/office/powerpoint/2010/main" val="57310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1400</TotalTime>
  <Words>834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PowerPoint Presentation</vt:lpstr>
      <vt:lpstr>Aws lambda</vt:lpstr>
      <vt:lpstr>PowerPoint Presentation</vt:lpstr>
      <vt:lpstr>PowerPoint Presentation</vt:lpstr>
      <vt:lpstr>PowerPoint Presentation</vt:lpstr>
      <vt:lpstr>How Lambda Works?</vt:lpstr>
      <vt:lpstr>PowerPoint Presentation</vt:lpstr>
      <vt:lpstr>AWS LAMBDA VS AWS EC2</vt:lpstr>
      <vt:lpstr>Important TERMS</vt:lpstr>
      <vt:lpstr>Sample python CODE</vt:lpstr>
      <vt:lpstr>PowerPoint Presentation</vt:lpstr>
      <vt:lpstr> AWS Elastic Beanstalk</vt:lpstr>
      <vt:lpstr>Elastic Beanstalk</vt:lpstr>
      <vt:lpstr>Elastic Beanstalk</vt:lpstr>
      <vt:lpstr>Elastic Beanstalk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28</cp:revision>
  <dcterms:created xsi:type="dcterms:W3CDTF">2021-03-30T06:13:26Z</dcterms:created>
  <dcterms:modified xsi:type="dcterms:W3CDTF">2022-09-14T17:02:45Z</dcterms:modified>
</cp:coreProperties>
</file>