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8B9B2-940E-430B-B7F3-8B98FA8753E1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DAB7B-1696-4A8D-B759-6206BC2D1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32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BBBD6-849B-4EB6-94E0-7A55957AE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126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D299-702F-44B6-8B91-35203F4B0144}" type="datetime1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Any Queries , Pls Contact +918595014719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8A1D-1A4C-40CF-9FEA-9DD1633FD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1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74A7-27F1-4183-8654-B218384F3D23}" type="datetime1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Any Queries , Pls Contact +918595014719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8A1D-1A4C-40CF-9FEA-9DD1633FD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5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1BFF-DCF7-43E3-8990-3C537704C2BD}" type="datetime1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Any Queries , Pls Contact +918595014719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8A1D-1A4C-40CF-9FEA-9DD1633FD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29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2ECB-554F-4A91-BB98-06E5B2C88E40}" type="datetime1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Any Queries , Pls Contact +918595014719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8A1D-1A4C-40CF-9FEA-9DD1633FD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48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D038-CFA7-4700-840E-8F05C0A884D3}" type="datetime1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Any Queries , Pls Contact +918595014719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8A1D-1A4C-40CF-9FEA-9DD1633FD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92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AB99-0025-4A20-AA66-15616377BA54}" type="datetime1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Any Queries , Pls Contact +918595014719 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8A1D-1A4C-40CF-9FEA-9DD1633FD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85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83F2-3D34-4417-A00A-2BE11E70FFD6}" type="datetime1">
              <a:rPr lang="en-IN" smtClean="0"/>
              <a:t>15-09-2022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Any Queries , Pls Contact +918595014719 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8A1D-1A4C-40CF-9FEA-9DD1633FD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3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8B26-5C9E-4DAE-8913-2B02924E5C2E}" type="datetime1">
              <a:rPr lang="en-IN" smtClean="0"/>
              <a:t>15-09-2022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Any Queries , Pls Contact +918595014719 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8A1D-1A4C-40CF-9FEA-9DD1633FD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46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7C63-5E94-4F65-83D6-45DC53E28F8A}" type="datetime1">
              <a:rPr lang="en-IN" smtClean="0"/>
              <a:t>15-09-2022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Any Queries , Pls Contact +918595014719 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8A1D-1A4C-40CF-9FEA-9DD1633FD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5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749A-C883-4522-8FF7-1FA36DAC81E2}" type="datetime1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Any Queries , Pls Contact +918595014719 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8A1D-1A4C-40CF-9FEA-9DD1633FD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24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B503-34C1-43BD-99C4-0D9475608234}" type="datetime1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Any Queries , Pls Contact +918595014719 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8A1D-1A4C-40CF-9FEA-9DD1633FD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88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B567-41E0-403D-86ED-A972046F7068}" type="datetime1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For Any Queries , Pls Contact +918595014719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88A1D-1A4C-40CF-9FEA-9DD1633FD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47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IAM&#10;• IAM Features&#10;• How IAM works? Infrastructure Elements&#10;• Identities&#10;• Access Management&#10;• IAM Best Practices&#10; 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7" y="609600"/>
            <a:ext cx="9274002" cy="550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B9680-C952-481D-B629-EA013112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414889" cy="365125"/>
          </a:xfrm>
        </p:spPr>
        <p:txBody>
          <a:bodyPr/>
          <a:lstStyle/>
          <a:p>
            <a:r>
              <a:rPr lang="en-US"/>
              <a:t>For Any Queries , Pls Contact +918595014719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8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u="sng" dirty="0"/>
              <a:t>IAM (Identity &amp; Access Management)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 IAM Refers to a framework or Policies and technologies for ensuring that the </a:t>
            </a:r>
          </a:p>
          <a:p>
            <a:pPr marL="0" indent="0">
              <a:buNone/>
            </a:pPr>
            <a:r>
              <a:rPr lang="en-IN" dirty="0"/>
              <a:t>     proper people in an Organisation have the appropriate access to technology </a:t>
            </a:r>
          </a:p>
          <a:p>
            <a:pPr marL="0" indent="0">
              <a:buNone/>
            </a:pPr>
            <a:r>
              <a:rPr lang="en-IN" dirty="0"/>
              <a:t>       resources.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OR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AWS Identity and access Management is a web service that helps you securely </a:t>
            </a:r>
          </a:p>
          <a:p>
            <a:pPr marL="0" indent="0">
              <a:buNone/>
            </a:pPr>
            <a:r>
              <a:rPr lang="en-IN" dirty="0"/>
              <a:t>      control access to AWS Resource you use IAM to Control who is authenticated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u="sng" dirty="0"/>
              <a:t>(Signed in ) </a:t>
            </a:r>
            <a:r>
              <a:rPr lang="en-IN" dirty="0"/>
              <a:t>and authorized </a:t>
            </a:r>
            <a:r>
              <a:rPr lang="en-IN" u="sng" dirty="0"/>
              <a:t>(has permission) </a:t>
            </a:r>
            <a:r>
              <a:rPr lang="en-IN" dirty="0"/>
              <a:t>to use </a:t>
            </a:r>
            <a:r>
              <a:rPr lang="en-IN" dirty="0" err="1"/>
              <a:t>resouces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34D39-246D-4874-97A0-CA464FCDE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Any Queries , Pls Contact +918595014719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81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Identity and&#10;Access&#10;Management&#10;(IAM)&#10;You use IAM to control who is authenticated&#10;(signed in) and authorized (has permissio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73" y="471055"/>
            <a:ext cx="9171709" cy="576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DA028-279A-4BA5-BF40-3B6D56912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Any Queries , Pls Contact +918595014719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67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© 2017, Amazon Web Services, Inc. or its Affiliates. All rights reserved&#10;A1 A2 A4&#10;M&#10;Master Account / Administrative root&#10;O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0" y="449943"/>
            <a:ext cx="9942284" cy="597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8EB71-A589-42A0-886C-0A7D0E37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Any Queries , Pls Contact +918595014719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803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IAM Identities&#10;You create IAM Identities to provide authentication for&#10;people and processes in your AWS account.&#10; IAM Use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71" y="377371"/>
            <a:ext cx="9114972" cy="576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6084AC-8E0F-4672-A298-6E47FB97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Any Queries , Pls Contact +918595014719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49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aws iam building block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18" y="992909"/>
            <a:ext cx="8761384" cy="501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BF248-1FAC-43D1-A3FF-45CCDAEE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Any Queries , Pls Contact +918595014719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10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Policies&#10; Policies are stored in AWS as JSON documents attached to&#10;principals as identity-based policies, or to resources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1782" y="581891"/>
            <a:ext cx="10529455" cy="583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F53D9-42E1-4D6F-BBE9-AE8F863C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Any Queries , Pls Contact +918595014719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26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137</Words>
  <Application>Microsoft Office PowerPoint</Application>
  <PresentationFormat>Widescreen</PresentationFormat>
  <Paragraphs>18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IAM (Identity &amp; Access Management)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User</cp:lastModifiedBy>
  <cp:revision>2</cp:revision>
  <dcterms:created xsi:type="dcterms:W3CDTF">2021-01-31T13:19:31Z</dcterms:created>
  <dcterms:modified xsi:type="dcterms:W3CDTF">2022-09-15T11:08:04Z</dcterms:modified>
</cp:coreProperties>
</file>