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28"/>
  </p:notesMasterIdLst>
  <p:handoutMasterIdLst>
    <p:handoutMasterId r:id="rId29"/>
  </p:handoutMasterIdLst>
  <p:sldIdLst>
    <p:sldId id="256" r:id="rId2"/>
    <p:sldId id="597" r:id="rId3"/>
    <p:sldId id="598" r:id="rId4"/>
    <p:sldId id="599" r:id="rId5"/>
    <p:sldId id="600" r:id="rId6"/>
    <p:sldId id="309" r:id="rId7"/>
    <p:sldId id="308" r:id="rId8"/>
    <p:sldId id="311" r:id="rId9"/>
    <p:sldId id="312" r:id="rId10"/>
    <p:sldId id="592" r:id="rId11"/>
    <p:sldId id="313" r:id="rId12"/>
    <p:sldId id="310" r:id="rId13"/>
    <p:sldId id="272" r:id="rId14"/>
    <p:sldId id="593" r:id="rId15"/>
    <p:sldId id="594" r:id="rId16"/>
    <p:sldId id="335" r:id="rId17"/>
    <p:sldId id="336" r:id="rId18"/>
    <p:sldId id="595" r:id="rId19"/>
    <p:sldId id="317" r:id="rId20"/>
    <p:sldId id="318" r:id="rId21"/>
    <p:sldId id="319" r:id="rId22"/>
    <p:sldId id="320" r:id="rId23"/>
    <p:sldId id="321" r:id="rId24"/>
    <p:sldId id="596" r:id="rId25"/>
    <p:sldId id="341" r:id="rId26"/>
    <p:sldId id="34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044"/>
    <a:srgbClr val="FFCB25"/>
    <a:srgbClr val="FF9933"/>
    <a:srgbClr val="F4814E"/>
    <a:srgbClr val="F58F61"/>
    <a:srgbClr val="FFB061"/>
    <a:srgbClr val="146BD8"/>
    <a:srgbClr val="BA8BDD"/>
    <a:srgbClr val="A365D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5310" autoAdjust="0"/>
  </p:normalViewPr>
  <p:slideViewPr>
    <p:cSldViewPr snapToGrid="0">
      <p:cViewPr varScale="1">
        <p:scale>
          <a:sx n="73" d="100"/>
          <a:sy n="73" d="100"/>
        </p:scale>
        <p:origin x="6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F328D-D649-48DB-8C09-EA571C2E0F7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9877A29-FB82-470C-90C7-04C94EDC34FB}">
      <dgm:prSet phldrT="[Text]" custT="1"/>
      <dgm:spPr/>
      <dgm:t>
        <a:bodyPr/>
        <a:lstStyle/>
        <a:p>
          <a:r>
            <a:rPr lang="en-US" sz="4000" b="1" dirty="0"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rPr>
            <a:t>Primitive Types</a:t>
          </a:r>
          <a:endParaRPr lang="en-IN" sz="4000" b="1" dirty="0">
            <a:latin typeface="Calibri Light" panose="020F0302020204030204" pitchFamily="34" charset="0"/>
            <a:ea typeface="Cambria" panose="02040503050406030204" pitchFamily="18" charset="0"/>
            <a:cs typeface="Calibri Light" panose="020F0302020204030204" pitchFamily="34" charset="0"/>
          </a:endParaRPr>
        </a:p>
      </dgm:t>
    </dgm:pt>
    <dgm:pt modelId="{3E84C057-B289-43A8-9FD9-54FE23F85AF5}" type="parTrans" cxnId="{66326BAD-B862-4137-AA1C-33E29123E768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032E107-85FE-467B-9DEE-9AFB4A2134E8}" type="sibTrans" cxnId="{66326BAD-B862-4137-AA1C-33E29123E768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45416E9-7FC1-44CB-A4D8-4EBFFA126114}">
      <dgm:prSet phldrT="[Text]" custT="1"/>
      <dgm:spPr/>
      <dgm:t>
        <a:bodyPr/>
        <a:lstStyle/>
        <a:p>
          <a:r>
            <a:rPr lang="en-US" sz="3200" b="1" dirty="0"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rPr>
            <a:t>Object Types</a:t>
          </a:r>
          <a:endParaRPr lang="en-IN" sz="3200" b="1" dirty="0">
            <a:latin typeface="Calibri Light" panose="020F0302020204030204" pitchFamily="34" charset="0"/>
            <a:ea typeface="Cambria" panose="02040503050406030204" pitchFamily="18" charset="0"/>
            <a:cs typeface="Calibri Light" panose="020F0302020204030204" pitchFamily="34" charset="0"/>
          </a:endParaRPr>
        </a:p>
      </dgm:t>
    </dgm:pt>
    <dgm:pt modelId="{1865F68F-89E0-42F0-A087-90726EAC78F4}" type="parTrans" cxnId="{FABD8B6F-8DD5-479B-8DC2-D32E70D39562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BC9CFB3-5D8B-4C74-9B14-21DCBFF115DF}" type="sibTrans" cxnId="{FABD8B6F-8DD5-479B-8DC2-D32E70D39562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DC3253C-B18F-4906-8C4E-B5684044ACFE}">
      <dgm:prSet phldrT="[Text]" custT="1"/>
      <dgm:spPr/>
      <dgm:t>
        <a:bodyPr/>
        <a:lstStyle/>
        <a:p>
          <a:r>
            <a:rPr lang="en-US" sz="3200" dirty="0">
              <a:latin typeface="Cambria" panose="02040503050406030204" pitchFamily="18" charset="0"/>
              <a:ea typeface="Cambria" panose="02040503050406030204" pitchFamily="18" charset="0"/>
            </a:rPr>
            <a:t>Number</a:t>
          </a:r>
          <a:endParaRPr lang="en-IN" sz="3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DC264B9-7374-4CB7-B2D2-768BDA573D1A}" type="parTrans" cxnId="{83AEB272-A149-4AD5-8922-0F1934774C15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1871E2D-8F2A-4D91-AF32-30DAC39589FD}" type="sibTrans" cxnId="{83AEB272-A149-4AD5-8922-0F1934774C15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FE43257-8CB6-45E5-BB27-3D7E57C053E0}">
      <dgm:prSet phldrT="[Text]" custT="1"/>
      <dgm:spPr/>
      <dgm:t>
        <a:bodyPr/>
        <a:lstStyle/>
        <a:p>
          <a:r>
            <a:rPr lang="en-US" sz="3200" dirty="0">
              <a:latin typeface="Cambria" panose="02040503050406030204" pitchFamily="18" charset="0"/>
              <a:ea typeface="Cambria" panose="02040503050406030204" pitchFamily="18" charset="0"/>
            </a:rPr>
            <a:t>String</a:t>
          </a:r>
          <a:endParaRPr lang="en-IN" sz="3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B7A41D1-0D86-46E1-AADD-8F25FF7F5A2B}" type="parTrans" cxnId="{101D229D-8473-4FE6-A243-D9E52FD2AF2C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BAF8148-7228-4F76-8BD9-B8319E2009DE}" type="sibTrans" cxnId="{101D229D-8473-4FE6-A243-D9E52FD2AF2C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D10043C-8FD8-4498-8AA1-98F993BBE179}">
      <dgm:prSet phldrT="[Text]" custT="1"/>
      <dgm:spPr/>
      <dgm:t>
        <a:bodyPr/>
        <a:lstStyle/>
        <a:p>
          <a:r>
            <a:rPr lang="en-US" sz="3200" dirty="0">
              <a:latin typeface="Cambria" panose="02040503050406030204" pitchFamily="18" charset="0"/>
              <a:ea typeface="Cambria" panose="02040503050406030204" pitchFamily="18" charset="0"/>
            </a:rPr>
            <a:t>Boolean</a:t>
          </a:r>
          <a:endParaRPr lang="en-IN" sz="3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989B171-932A-4CFE-A64F-BDDB5515B28D}" type="parTrans" cxnId="{001B1416-E1A8-4E5A-9E84-A58F866676A8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45E6A78-2A4A-4F3E-9517-521EC7FE193F}" type="sibTrans" cxnId="{001B1416-E1A8-4E5A-9E84-A58F866676A8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772FB86-AD70-4B85-8A28-16C3385C3619}">
      <dgm:prSet phldrT="[Text]" custT="1"/>
      <dgm:spPr/>
      <dgm:t>
        <a:bodyPr/>
        <a:lstStyle/>
        <a:p>
          <a:r>
            <a:rPr lang="en-US" sz="3200" dirty="0">
              <a:latin typeface="Cambria" panose="02040503050406030204" pitchFamily="18" charset="0"/>
              <a:ea typeface="Cambria" panose="02040503050406030204" pitchFamily="18" charset="0"/>
            </a:rPr>
            <a:t>Void</a:t>
          </a:r>
          <a:endParaRPr lang="en-IN" sz="3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6F1E1049-CD0C-4D2A-9852-11C8A8B503EA}" type="parTrans" cxnId="{C97DE852-8B96-4002-AFB8-06A98D2192A5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F8A84E3-9A9F-4EEC-9E30-2249FB3A0B92}" type="sibTrans" cxnId="{C97DE852-8B96-4002-AFB8-06A98D2192A5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04DF2009-4EA1-46A8-8400-06B27198817D}">
      <dgm:prSet phldrT="[Text]" custT="1"/>
      <dgm:spPr/>
      <dgm:t>
        <a:bodyPr/>
        <a:lstStyle/>
        <a:p>
          <a:r>
            <a:rPr lang="en-US" sz="3200" dirty="0">
              <a:latin typeface="Cambria" panose="02040503050406030204" pitchFamily="18" charset="0"/>
              <a:ea typeface="Cambria" panose="02040503050406030204" pitchFamily="18" charset="0"/>
            </a:rPr>
            <a:t>Any</a:t>
          </a:r>
          <a:endParaRPr lang="en-IN" sz="32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74FA712-E4E1-43A2-B411-CFA6B163B2F0}" type="parTrans" cxnId="{E032E910-7FB8-4303-B9F2-E9A1A4C8B099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B61DFBD-82D9-4404-B2EC-4620AC88FDD5}" type="sibTrans" cxnId="{E032E910-7FB8-4303-B9F2-E9A1A4C8B099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116E9F7-8944-41F6-9BD9-D3120FC001B7}">
      <dgm:prSet phldrT="[Text]" custT="1"/>
      <dgm:spPr/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Array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5F26636-6308-424E-96FA-559D2528B827}" type="parTrans" cxnId="{C8D056EC-06CB-45DC-8E2A-EDD16862EAED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437AE94-B6DB-43EE-88CA-F25FF4359FED}" type="sibTrans" cxnId="{C8D056EC-06CB-45DC-8E2A-EDD16862EAED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D4A686F-7468-4D3E-876A-18817D865DBC}">
      <dgm:prSet phldrT="[Text]" custT="1"/>
      <dgm:spPr/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Tuple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75975F5-63A1-46C4-A858-A3C289BD7511}" type="parTrans" cxnId="{26655EAD-2E80-471B-A5BE-20C085D7A28F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F6CEE7B-4AC6-4475-A9E7-98512C0EE4B1}" type="sibTrans" cxnId="{26655EAD-2E80-471B-A5BE-20C085D7A28F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D2E645-025E-447E-BD45-7A6CD6C3137D}">
      <dgm:prSet phldrT="[Text]" custT="1"/>
      <dgm:spPr/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Interface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4ED84B3-E26C-404F-BE37-02A33817C1CF}" type="parTrans" cxnId="{E8E3FD5D-B038-4A7F-8189-F08E5E461617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B2E4E1B-C578-42E3-ACA6-3BC9D6B3B04E}" type="sibTrans" cxnId="{E8E3FD5D-B038-4A7F-8189-F08E5E461617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498E72F-BBE2-48FF-AFC7-B79BA4573A93}">
      <dgm:prSet phldrT="[Text]" custT="1"/>
      <dgm:spPr/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Class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4073E5E-FD5C-44D8-85EA-CD6863CDB083}" type="parTrans" cxnId="{8E380294-D7AD-4C05-A898-2C63E647F0E9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850439B-3B3F-4444-9545-163C38D936EC}" type="sibTrans" cxnId="{8E380294-D7AD-4C05-A898-2C63E647F0E9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6E26B4E-E431-4A9B-A559-134BF5EA3B86}">
      <dgm:prSet phldrT="[Text]" custT="1"/>
      <dgm:spPr/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Enum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6F86AC9-8CA2-4423-884A-FFACF040C04D}" type="parTrans" cxnId="{084D02C1-2E18-46A6-8248-41DEFCAB83A5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3DD1A9D-06E8-4F1E-BE06-122E41040F9B}" type="sibTrans" cxnId="{084D02C1-2E18-46A6-8248-41DEFCAB83A5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D31A3066-8174-4321-B28B-ABC8ADBEEBC6}">
      <dgm:prSet phldrT="[Text]" custT="1"/>
      <dgm:spPr/>
      <dgm:t>
        <a:bodyPr/>
        <a:lstStyle/>
        <a:p>
          <a:r>
            <a:rPr lang="en-US" sz="2800" dirty="0">
              <a:latin typeface="Cambria" panose="02040503050406030204" pitchFamily="18" charset="0"/>
              <a:ea typeface="Cambria" panose="02040503050406030204" pitchFamily="18" charset="0"/>
            </a:rPr>
            <a:t>Function</a:t>
          </a:r>
          <a:endParaRPr lang="en-IN" sz="28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138418B-9BD8-4137-9CF3-16ABFE1B83B3}" type="parTrans" cxnId="{ABBCF97F-CEED-47E0-A7AA-36455BB12D0E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45CAEA5-A0AE-4D72-AC16-AA456AC6CE6F}" type="sibTrans" cxnId="{ABBCF97F-CEED-47E0-A7AA-36455BB12D0E}">
      <dgm:prSet/>
      <dgm:spPr/>
      <dgm:t>
        <a:bodyPr/>
        <a:lstStyle/>
        <a:p>
          <a:endParaRPr lang="en-IN" sz="400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550991E-AF2B-4CE5-A061-8767AB17E9E9}" type="pres">
      <dgm:prSet presAssocID="{783F328D-D649-48DB-8C09-EA571C2E0F7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EA51F74-3621-4469-A299-700AAB3C76F0}" type="pres">
      <dgm:prSet presAssocID="{79877A29-FB82-470C-90C7-04C94EDC34FB}" presName="parentText1" presStyleLbl="node1" presStyleIdx="0" presStyleCnt="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9966B-C74C-41EE-91CA-7ED6D53BA883}" type="pres">
      <dgm:prSet presAssocID="{79877A29-FB82-470C-90C7-04C94EDC34FB}" presName="childText1" presStyleLbl="solidAlignAcc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E0059-C1E6-4C5B-88B4-A1E4F5419D61}" type="pres">
      <dgm:prSet presAssocID="{845416E9-7FC1-44CB-A4D8-4EBFFA126114}" presName="parentText2" presStyleLbl="node1" presStyleIdx="1" presStyleCnt="2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9CB0E-3CF4-41CA-A8FB-D965322BD3A4}" type="pres">
      <dgm:prSet presAssocID="{845416E9-7FC1-44CB-A4D8-4EBFFA126114}" presName="childText2" presStyleLbl="solidAlignAcc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2F19ED-B5AC-4463-8CB7-8D0A33EDB03F}" type="presOf" srcId="{F6E26B4E-E431-4A9B-A559-134BF5EA3B86}" destId="{1E89CB0E-3CF4-41CA-A8FB-D965322BD3A4}" srcOrd="0" destOrd="4" presId="urn:microsoft.com/office/officeart/2009/3/layout/IncreasingArrowsProcess"/>
    <dgm:cxn modelId="{ABBCF97F-CEED-47E0-A7AA-36455BB12D0E}" srcId="{845416E9-7FC1-44CB-A4D8-4EBFFA126114}" destId="{D31A3066-8174-4321-B28B-ABC8ADBEEBC6}" srcOrd="5" destOrd="0" parTransId="{7138418B-9BD8-4137-9CF3-16ABFE1B83B3}" sibTransId="{245CAEA5-A0AE-4D72-AC16-AA456AC6CE6F}"/>
    <dgm:cxn modelId="{0671B4D8-0799-4221-AB40-AF34B92DA889}" type="presOf" srcId="{F772FB86-AD70-4B85-8A28-16C3385C3619}" destId="{F2C9966B-C74C-41EE-91CA-7ED6D53BA883}" srcOrd="0" destOrd="3" presId="urn:microsoft.com/office/officeart/2009/3/layout/IncreasingArrowsProcess"/>
    <dgm:cxn modelId="{084D02C1-2E18-46A6-8248-41DEFCAB83A5}" srcId="{845416E9-7FC1-44CB-A4D8-4EBFFA126114}" destId="{F6E26B4E-E431-4A9B-A559-134BF5EA3B86}" srcOrd="4" destOrd="0" parTransId="{C6F86AC9-8CA2-4423-884A-FFACF040C04D}" sibTransId="{53DD1A9D-06E8-4F1E-BE06-122E41040F9B}"/>
    <dgm:cxn modelId="{001B1416-E1A8-4E5A-9E84-A58F866676A8}" srcId="{79877A29-FB82-470C-90C7-04C94EDC34FB}" destId="{DD10043C-8FD8-4498-8AA1-98F993BBE179}" srcOrd="2" destOrd="0" parTransId="{B989B171-932A-4CFE-A64F-BDDB5515B28D}" sibTransId="{F45E6A78-2A4A-4F3E-9517-521EC7FE193F}"/>
    <dgm:cxn modelId="{8E380294-D7AD-4C05-A898-2C63E647F0E9}" srcId="{845416E9-7FC1-44CB-A4D8-4EBFFA126114}" destId="{1498E72F-BBE2-48FF-AFC7-B79BA4573A93}" srcOrd="3" destOrd="0" parTransId="{A4073E5E-FD5C-44D8-85EA-CD6863CDB083}" sibTransId="{C850439B-3B3F-4444-9545-163C38D936EC}"/>
    <dgm:cxn modelId="{F08ED847-59CF-4875-A4A8-D41E1B189C7A}" type="presOf" srcId="{783F328D-D649-48DB-8C09-EA571C2E0F76}" destId="{1550991E-AF2B-4CE5-A061-8767AB17E9E9}" srcOrd="0" destOrd="0" presId="urn:microsoft.com/office/officeart/2009/3/layout/IncreasingArrowsProcess"/>
    <dgm:cxn modelId="{FABD8B6F-8DD5-479B-8DC2-D32E70D39562}" srcId="{783F328D-D649-48DB-8C09-EA571C2E0F76}" destId="{845416E9-7FC1-44CB-A4D8-4EBFFA126114}" srcOrd="1" destOrd="0" parTransId="{1865F68F-89E0-42F0-A087-90726EAC78F4}" sibTransId="{4BC9CFB3-5D8B-4C74-9B14-21DCBFF115DF}"/>
    <dgm:cxn modelId="{83AEB272-A149-4AD5-8922-0F1934774C15}" srcId="{79877A29-FB82-470C-90C7-04C94EDC34FB}" destId="{8DC3253C-B18F-4906-8C4E-B5684044ACFE}" srcOrd="0" destOrd="0" parTransId="{DDC264B9-7374-4CB7-B2D2-768BDA573D1A}" sibTransId="{51871E2D-8F2A-4D91-AF32-30DAC39589FD}"/>
    <dgm:cxn modelId="{2E1F7438-2887-4F76-B53A-52EA4C9750A2}" type="presOf" srcId="{1498E72F-BBE2-48FF-AFC7-B79BA4573A93}" destId="{1E89CB0E-3CF4-41CA-A8FB-D965322BD3A4}" srcOrd="0" destOrd="3" presId="urn:microsoft.com/office/officeart/2009/3/layout/IncreasingArrowsProcess"/>
    <dgm:cxn modelId="{425F8655-F41D-4740-AAA7-5B2DEB76B5FC}" type="presOf" srcId="{8DC3253C-B18F-4906-8C4E-B5684044ACFE}" destId="{F2C9966B-C74C-41EE-91CA-7ED6D53BA883}" srcOrd="0" destOrd="0" presId="urn:microsoft.com/office/officeart/2009/3/layout/IncreasingArrowsProcess"/>
    <dgm:cxn modelId="{4542BDF9-CEF7-4B8E-8BE9-6841FFE13F58}" type="presOf" srcId="{30D2E645-025E-447E-BD45-7A6CD6C3137D}" destId="{1E89CB0E-3CF4-41CA-A8FB-D965322BD3A4}" srcOrd="0" destOrd="2" presId="urn:microsoft.com/office/officeart/2009/3/layout/IncreasingArrowsProcess"/>
    <dgm:cxn modelId="{C97DE852-8B96-4002-AFB8-06A98D2192A5}" srcId="{79877A29-FB82-470C-90C7-04C94EDC34FB}" destId="{F772FB86-AD70-4B85-8A28-16C3385C3619}" srcOrd="3" destOrd="0" parTransId="{6F1E1049-CD0C-4D2A-9852-11C8A8B503EA}" sibTransId="{CF8A84E3-9A9F-4EEC-9E30-2249FB3A0B92}"/>
    <dgm:cxn modelId="{E8E3FD5D-B038-4A7F-8189-F08E5E461617}" srcId="{845416E9-7FC1-44CB-A4D8-4EBFFA126114}" destId="{30D2E645-025E-447E-BD45-7A6CD6C3137D}" srcOrd="2" destOrd="0" parTransId="{B4ED84B3-E26C-404F-BE37-02A33817C1CF}" sibTransId="{1B2E4E1B-C578-42E3-ACA6-3BC9D6B3B04E}"/>
    <dgm:cxn modelId="{0A34334D-2165-4C28-98A2-5E5132864822}" type="presOf" srcId="{FFE43257-8CB6-45E5-BB27-3D7E57C053E0}" destId="{F2C9966B-C74C-41EE-91CA-7ED6D53BA883}" srcOrd="0" destOrd="1" presId="urn:microsoft.com/office/officeart/2009/3/layout/IncreasingArrowsProcess"/>
    <dgm:cxn modelId="{1B528050-C624-4AD8-A8A2-EDD8BCC17E84}" type="presOf" srcId="{D31A3066-8174-4321-B28B-ABC8ADBEEBC6}" destId="{1E89CB0E-3CF4-41CA-A8FB-D965322BD3A4}" srcOrd="0" destOrd="5" presId="urn:microsoft.com/office/officeart/2009/3/layout/IncreasingArrowsProcess"/>
    <dgm:cxn modelId="{06FDCFCB-DAC5-401C-A63F-6145C2689698}" type="presOf" srcId="{79877A29-FB82-470C-90C7-04C94EDC34FB}" destId="{EEA51F74-3621-4469-A299-700AAB3C76F0}" srcOrd="0" destOrd="0" presId="urn:microsoft.com/office/officeart/2009/3/layout/IncreasingArrowsProcess"/>
    <dgm:cxn modelId="{E032E910-7FB8-4303-B9F2-E9A1A4C8B099}" srcId="{79877A29-FB82-470C-90C7-04C94EDC34FB}" destId="{04DF2009-4EA1-46A8-8400-06B27198817D}" srcOrd="4" destOrd="0" parTransId="{F74FA712-E4E1-43A2-B411-CFA6B163B2F0}" sibTransId="{CB61DFBD-82D9-4404-B2EC-4620AC88FDD5}"/>
    <dgm:cxn modelId="{39052160-A068-4A33-97E7-E256B28FC50E}" type="presOf" srcId="{CD4A686F-7468-4D3E-876A-18817D865DBC}" destId="{1E89CB0E-3CF4-41CA-A8FB-D965322BD3A4}" srcOrd="0" destOrd="1" presId="urn:microsoft.com/office/officeart/2009/3/layout/IncreasingArrowsProcess"/>
    <dgm:cxn modelId="{150C2FF0-5B66-45D7-89C1-2DD90A80D308}" type="presOf" srcId="{A116E9F7-8944-41F6-9BD9-D3120FC001B7}" destId="{1E89CB0E-3CF4-41CA-A8FB-D965322BD3A4}" srcOrd="0" destOrd="0" presId="urn:microsoft.com/office/officeart/2009/3/layout/IncreasingArrowsProcess"/>
    <dgm:cxn modelId="{C8D056EC-06CB-45DC-8E2A-EDD16862EAED}" srcId="{845416E9-7FC1-44CB-A4D8-4EBFFA126114}" destId="{A116E9F7-8944-41F6-9BD9-D3120FC001B7}" srcOrd="0" destOrd="0" parTransId="{D5F26636-6308-424E-96FA-559D2528B827}" sibTransId="{2437AE94-B6DB-43EE-88CA-F25FF4359FED}"/>
    <dgm:cxn modelId="{055F7283-0FF9-40A0-B94D-7AD11BEA10FF}" type="presOf" srcId="{DD10043C-8FD8-4498-8AA1-98F993BBE179}" destId="{F2C9966B-C74C-41EE-91CA-7ED6D53BA883}" srcOrd="0" destOrd="2" presId="urn:microsoft.com/office/officeart/2009/3/layout/IncreasingArrowsProcess"/>
    <dgm:cxn modelId="{66326BAD-B862-4137-AA1C-33E29123E768}" srcId="{783F328D-D649-48DB-8C09-EA571C2E0F76}" destId="{79877A29-FB82-470C-90C7-04C94EDC34FB}" srcOrd="0" destOrd="0" parTransId="{3E84C057-B289-43A8-9FD9-54FE23F85AF5}" sibTransId="{F032E107-85FE-467B-9DEE-9AFB4A2134E8}"/>
    <dgm:cxn modelId="{101D229D-8473-4FE6-A243-D9E52FD2AF2C}" srcId="{79877A29-FB82-470C-90C7-04C94EDC34FB}" destId="{FFE43257-8CB6-45E5-BB27-3D7E57C053E0}" srcOrd="1" destOrd="0" parTransId="{DB7A41D1-0D86-46E1-AADD-8F25FF7F5A2B}" sibTransId="{4BAF8148-7228-4F76-8BD9-B8319E2009DE}"/>
    <dgm:cxn modelId="{19A93C19-7244-4DAE-99AD-1707312B333B}" type="presOf" srcId="{04DF2009-4EA1-46A8-8400-06B27198817D}" destId="{F2C9966B-C74C-41EE-91CA-7ED6D53BA883}" srcOrd="0" destOrd="4" presId="urn:microsoft.com/office/officeart/2009/3/layout/IncreasingArrowsProcess"/>
    <dgm:cxn modelId="{E5F0D9E5-40AF-4933-85E9-00B4CB57743D}" type="presOf" srcId="{845416E9-7FC1-44CB-A4D8-4EBFFA126114}" destId="{316E0059-C1E6-4C5B-88B4-A1E4F5419D61}" srcOrd="0" destOrd="0" presId="urn:microsoft.com/office/officeart/2009/3/layout/IncreasingArrowsProcess"/>
    <dgm:cxn modelId="{26655EAD-2E80-471B-A5BE-20C085D7A28F}" srcId="{845416E9-7FC1-44CB-A4D8-4EBFFA126114}" destId="{CD4A686F-7468-4D3E-876A-18817D865DBC}" srcOrd="1" destOrd="0" parTransId="{575975F5-63A1-46C4-A858-A3C289BD7511}" sibTransId="{1F6CEE7B-4AC6-4475-A9E7-98512C0EE4B1}"/>
    <dgm:cxn modelId="{F8D17197-9F7A-4B3B-88B9-056A170A5F37}" type="presParOf" srcId="{1550991E-AF2B-4CE5-A061-8767AB17E9E9}" destId="{EEA51F74-3621-4469-A299-700AAB3C76F0}" srcOrd="0" destOrd="0" presId="urn:microsoft.com/office/officeart/2009/3/layout/IncreasingArrowsProcess"/>
    <dgm:cxn modelId="{13055E6E-85ED-4FCA-9B81-D7C3FECCF9D2}" type="presParOf" srcId="{1550991E-AF2B-4CE5-A061-8767AB17E9E9}" destId="{F2C9966B-C74C-41EE-91CA-7ED6D53BA883}" srcOrd="1" destOrd="0" presId="urn:microsoft.com/office/officeart/2009/3/layout/IncreasingArrowsProcess"/>
    <dgm:cxn modelId="{8ED25096-D2DE-4951-BE05-D7386912798B}" type="presParOf" srcId="{1550991E-AF2B-4CE5-A061-8767AB17E9E9}" destId="{316E0059-C1E6-4C5B-88B4-A1E4F5419D61}" srcOrd="2" destOrd="0" presId="urn:microsoft.com/office/officeart/2009/3/layout/IncreasingArrowsProcess"/>
    <dgm:cxn modelId="{8849D5A9-BAFC-408C-8F36-7CF3797C048E}" type="presParOf" srcId="{1550991E-AF2B-4CE5-A061-8767AB17E9E9}" destId="{1E89CB0E-3CF4-41CA-A8FB-D965322BD3A4}" srcOrd="3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D286F-35CA-441B-8028-3F8F93F754FA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86176027-7C52-4DB3-B8E2-E96FC77E0415}">
      <dgm:prSet phldrT="[Text]"/>
      <dgm:spPr/>
      <dgm:t>
        <a:bodyPr/>
        <a:lstStyle/>
        <a:p>
          <a:r>
            <a:rPr lang="en-IN" dirty="0"/>
            <a:t>Named Function</a:t>
          </a:r>
        </a:p>
      </dgm:t>
    </dgm:pt>
    <dgm:pt modelId="{006EAAED-8E01-49AF-A95D-B050F51FCD2A}" type="parTrans" cxnId="{79EBC620-C460-47F6-BFE8-244191EAFBFD}">
      <dgm:prSet/>
      <dgm:spPr/>
      <dgm:t>
        <a:bodyPr/>
        <a:lstStyle/>
        <a:p>
          <a:endParaRPr lang="en-IN"/>
        </a:p>
      </dgm:t>
    </dgm:pt>
    <dgm:pt modelId="{815691FE-42B5-46D0-AC5F-722EAAF6294F}" type="sibTrans" cxnId="{79EBC620-C460-47F6-BFE8-244191EAFBFD}">
      <dgm:prSet/>
      <dgm:spPr/>
      <dgm:t>
        <a:bodyPr/>
        <a:lstStyle/>
        <a:p>
          <a:endParaRPr lang="en-IN"/>
        </a:p>
      </dgm:t>
    </dgm:pt>
    <dgm:pt modelId="{BA5F8017-105E-435D-AD47-AD7D746974F5}">
      <dgm:prSet/>
      <dgm:spPr>
        <a:ln>
          <a:solidFill>
            <a:srgbClr val="00B050"/>
          </a:solidFill>
        </a:ln>
      </dgm:spPr>
      <dgm:t>
        <a:bodyPr/>
        <a:lstStyle/>
        <a:p>
          <a:r>
            <a:rPr lang="en-IN"/>
            <a:t>Function Expressions</a:t>
          </a:r>
          <a:endParaRPr lang="en-IN" dirty="0"/>
        </a:p>
      </dgm:t>
    </dgm:pt>
    <dgm:pt modelId="{24B465D6-7D75-48F4-97A9-3819CA9169F8}" type="parTrans" cxnId="{054BC35E-457A-47DD-A71B-9FBC1A674652}">
      <dgm:prSet/>
      <dgm:spPr/>
      <dgm:t>
        <a:bodyPr/>
        <a:lstStyle/>
        <a:p>
          <a:endParaRPr lang="en-IN"/>
        </a:p>
      </dgm:t>
    </dgm:pt>
    <dgm:pt modelId="{B79EBA4F-5F6C-410C-8528-43F6BEDD179B}" type="sibTrans" cxnId="{054BC35E-457A-47DD-A71B-9FBC1A674652}">
      <dgm:prSet/>
      <dgm:spPr/>
      <dgm:t>
        <a:bodyPr/>
        <a:lstStyle/>
        <a:p>
          <a:endParaRPr lang="en-IN"/>
        </a:p>
      </dgm:t>
    </dgm:pt>
    <dgm:pt modelId="{A4D3BDB7-7FF2-4A57-821D-20EB73A29368}">
      <dgm:prSet/>
      <dgm:spPr>
        <a:ln>
          <a:solidFill>
            <a:srgbClr val="7030A0"/>
          </a:solidFill>
        </a:ln>
      </dgm:spPr>
      <dgm:t>
        <a:bodyPr/>
        <a:lstStyle/>
        <a:p>
          <a:r>
            <a:rPr lang="en-IN"/>
            <a:t>Function with Optional Parameters</a:t>
          </a:r>
          <a:endParaRPr lang="en-IN" dirty="0"/>
        </a:p>
      </dgm:t>
    </dgm:pt>
    <dgm:pt modelId="{1F4F7017-AE48-4785-BC26-CDF328676508}" type="parTrans" cxnId="{7DEA1F5A-E16D-466C-B900-7B122FA181AE}">
      <dgm:prSet/>
      <dgm:spPr/>
      <dgm:t>
        <a:bodyPr/>
        <a:lstStyle/>
        <a:p>
          <a:endParaRPr lang="en-IN"/>
        </a:p>
      </dgm:t>
    </dgm:pt>
    <dgm:pt modelId="{789F03AD-240B-4561-912B-030D969401AE}" type="sibTrans" cxnId="{7DEA1F5A-E16D-466C-B900-7B122FA181AE}">
      <dgm:prSet/>
      <dgm:spPr/>
      <dgm:t>
        <a:bodyPr/>
        <a:lstStyle/>
        <a:p>
          <a:endParaRPr lang="en-IN"/>
        </a:p>
      </dgm:t>
    </dgm:pt>
    <dgm:pt modelId="{065B7DF8-081D-4AF7-922B-56D5F4A8D62D}">
      <dgm:prSet/>
      <dgm:spPr>
        <a:ln>
          <a:solidFill>
            <a:srgbClr val="FF9933"/>
          </a:solidFill>
        </a:ln>
      </dgm:spPr>
      <dgm:t>
        <a:bodyPr/>
        <a:lstStyle/>
        <a:p>
          <a:r>
            <a:rPr lang="en-IN"/>
            <a:t>Function with Default Parameters</a:t>
          </a:r>
          <a:endParaRPr lang="en-IN" dirty="0"/>
        </a:p>
      </dgm:t>
    </dgm:pt>
    <dgm:pt modelId="{FC610570-B0D7-4ECE-8169-67566523B200}" type="parTrans" cxnId="{2F7377C8-EC02-4D22-B011-CA85BA16F179}">
      <dgm:prSet/>
      <dgm:spPr/>
      <dgm:t>
        <a:bodyPr/>
        <a:lstStyle/>
        <a:p>
          <a:endParaRPr lang="en-IN"/>
        </a:p>
      </dgm:t>
    </dgm:pt>
    <dgm:pt modelId="{B64B7293-C7A1-4D8D-9DA2-D3DFC61A1A58}" type="sibTrans" cxnId="{2F7377C8-EC02-4D22-B011-CA85BA16F179}">
      <dgm:prSet/>
      <dgm:spPr/>
      <dgm:t>
        <a:bodyPr/>
        <a:lstStyle/>
        <a:p>
          <a:endParaRPr lang="en-IN"/>
        </a:p>
      </dgm:t>
    </dgm:pt>
    <dgm:pt modelId="{5B492C43-B9B0-4627-B0A0-6AEC9FDFB568}">
      <dgm:prSet/>
      <dgm:spPr>
        <a:ln>
          <a:solidFill>
            <a:srgbClr val="F2B044"/>
          </a:solidFill>
        </a:ln>
      </dgm:spPr>
      <dgm:t>
        <a:bodyPr/>
        <a:lstStyle/>
        <a:p>
          <a:r>
            <a:rPr lang="en-IN" dirty="0"/>
            <a:t>Function with REST Parameters</a:t>
          </a:r>
        </a:p>
      </dgm:t>
    </dgm:pt>
    <dgm:pt modelId="{424CFDC1-54BA-4607-8E14-93C934CCD8CA}" type="parTrans" cxnId="{B64AF166-83D6-43F9-9BD0-8AE822C32D90}">
      <dgm:prSet/>
      <dgm:spPr/>
      <dgm:t>
        <a:bodyPr/>
        <a:lstStyle/>
        <a:p>
          <a:endParaRPr lang="en-IN"/>
        </a:p>
      </dgm:t>
    </dgm:pt>
    <dgm:pt modelId="{BE5333EA-6606-43CE-814C-B9C4116D1AC5}" type="sibTrans" cxnId="{B64AF166-83D6-43F9-9BD0-8AE822C32D90}">
      <dgm:prSet/>
      <dgm:spPr/>
      <dgm:t>
        <a:bodyPr/>
        <a:lstStyle/>
        <a:p>
          <a:endParaRPr lang="en-IN"/>
        </a:p>
      </dgm:t>
    </dgm:pt>
    <dgm:pt modelId="{AAF9F960-953B-4FE0-9214-B84ECF71DD1A}" type="pres">
      <dgm:prSet presAssocID="{0F1D286F-35CA-441B-8028-3F8F93F754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873F26-2D3B-471E-AB46-E40A58D7A014}" type="pres">
      <dgm:prSet presAssocID="{86176027-7C52-4DB3-B8E2-E96FC77E0415}" presName="hierRoot1" presStyleCnt="0"/>
      <dgm:spPr/>
    </dgm:pt>
    <dgm:pt modelId="{3C51C242-7D4A-4767-8764-C58BC1E648C2}" type="pres">
      <dgm:prSet presAssocID="{86176027-7C52-4DB3-B8E2-E96FC77E0415}" presName="composite" presStyleCnt="0"/>
      <dgm:spPr/>
    </dgm:pt>
    <dgm:pt modelId="{06DBF9FE-3F53-460B-970C-2E36B6891E10}" type="pres">
      <dgm:prSet presAssocID="{86176027-7C52-4DB3-B8E2-E96FC77E0415}" presName="background" presStyleLbl="node0" presStyleIdx="0" presStyleCnt="5"/>
      <dgm:spPr/>
    </dgm:pt>
    <dgm:pt modelId="{0A74B368-8D77-452C-9214-02A93173E65E}" type="pres">
      <dgm:prSet presAssocID="{86176027-7C52-4DB3-B8E2-E96FC77E0415}" presName="text" presStyleLbl="fgAcc0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8C03C-DE48-44AC-BD6B-53F0A286B9A0}" type="pres">
      <dgm:prSet presAssocID="{86176027-7C52-4DB3-B8E2-E96FC77E0415}" presName="hierChild2" presStyleCnt="0"/>
      <dgm:spPr/>
    </dgm:pt>
    <dgm:pt modelId="{3DB4AA70-225C-4930-8D70-7928DE1B597A}" type="pres">
      <dgm:prSet presAssocID="{BA5F8017-105E-435D-AD47-AD7D746974F5}" presName="hierRoot1" presStyleCnt="0"/>
      <dgm:spPr/>
    </dgm:pt>
    <dgm:pt modelId="{4BCEF977-5524-4FEB-9EE5-89A0D35E8B8E}" type="pres">
      <dgm:prSet presAssocID="{BA5F8017-105E-435D-AD47-AD7D746974F5}" presName="composite" presStyleCnt="0"/>
      <dgm:spPr/>
    </dgm:pt>
    <dgm:pt modelId="{8DE4D2A9-867E-47D8-8366-276B1686508C}" type="pres">
      <dgm:prSet presAssocID="{BA5F8017-105E-435D-AD47-AD7D746974F5}" presName="background" presStyleLbl="node0" presStyleIdx="1" presStyleCnt="5"/>
      <dgm:spPr>
        <a:solidFill>
          <a:srgbClr val="00B050"/>
        </a:solidFill>
      </dgm:spPr>
    </dgm:pt>
    <dgm:pt modelId="{6648082C-4883-48A6-9B60-FCD3B67D8607}" type="pres">
      <dgm:prSet presAssocID="{BA5F8017-105E-435D-AD47-AD7D746974F5}" presName="text" presStyleLbl="fgAcc0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D7F058-7A62-4B16-99E5-A782FC0569FE}" type="pres">
      <dgm:prSet presAssocID="{BA5F8017-105E-435D-AD47-AD7D746974F5}" presName="hierChild2" presStyleCnt="0"/>
      <dgm:spPr/>
    </dgm:pt>
    <dgm:pt modelId="{2D50C8B3-A6CF-4F84-A399-99AF56EE5AB6}" type="pres">
      <dgm:prSet presAssocID="{A4D3BDB7-7FF2-4A57-821D-20EB73A29368}" presName="hierRoot1" presStyleCnt="0"/>
      <dgm:spPr/>
    </dgm:pt>
    <dgm:pt modelId="{D669EB1B-5D97-4AB9-B1FC-6760AB8B6E78}" type="pres">
      <dgm:prSet presAssocID="{A4D3BDB7-7FF2-4A57-821D-20EB73A29368}" presName="composite" presStyleCnt="0"/>
      <dgm:spPr/>
    </dgm:pt>
    <dgm:pt modelId="{45E2DD5C-A77E-4B26-A8C9-4D06211F961B}" type="pres">
      <dgm:prSet presAssocID="{A4D3BDB7-7FF2-4A57-821D-20EB73A29368}" presName="background" presStyleLbl="node0" presStyleIdx="2" presStyleCnt="5"/>
      <dgm:spPr>
        <a:solidFill>
          <a:srgbClr val="7030A0"/>
        </a:solidFill>
      </dgm:spPr>
    </dgm:pt>
    <dgm:pt modelId="{1B2EC625-039F-4110-9828-BDA897B647AE}" type="pres">
      <dgm:prSet presAssocID="{A4D3BDB7-7FF2-4A57-821D-20EB73A29368}" presName="text" presStyleLbl="fgAcc0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FADEE6-7C22-41A0-B1EB-860845625EF2}" type="pres">
      <dgm:prSet presAssocID="{A4D3BDB7-7FF2-4A57-821D-20EB73A29368}" presName="hierChild2" presStyleCnt="0"/>
      <dgm:spPr/>
    </dgm:pt>
    <dgm:pt modelId="{9E5E1561-2928-46E3-922F-A9DAAEBB522E}" type="pres">
      <dgm:prSet presAssocID="{065B7DF8-081D-4AF7-922B-56D5F4A8D62D}" presName="hierRoot1" presStyleCnt="0"/>
      <dgm:spPr/>
    </dgm:pt>
    <dgm:pt modelId="{AA7BFE7C-DC3A-4496-B4AA-94AEEDE27015}" type="pres">
      <dgm:prSet presAssocID="{065B7DF8-081D-4AF7-922B-56D5F4A8D62D}" presName="composite" presStyleCnt="0"/>
      <dgm:spPr/>
    </dgm:pt>
    <dgm:pt modelId="{ECB511BF-767E-44AB-9FBF-A58050238F81}" type="pres">
      <dgm:prSet presAssocID="{065B7DF8-081D-4AF7-922B-56D5F4A8D62D}" presName="background" presStyleLbl="node0" presStyleIdx="3" presStyleCnt="5"/>
      <dgm:spPr>
        <a:solidFill>
          <a:srgbClr val="F4814E"/>
        </a:solidFill>
      </dgm:spPr>
    </dgm:pt>
    <dgm:pt modelId="{D9036961-BAB9-4355-8FCD-E28756789172}" type="pres">
      <dgm:prSet presAssocID="{065B7DF8-081D-4AF7-922B-56D5F4A8D62D}" presName="text" presStyleLbl="fgAcc0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6381D9-E3B7-4C36-AB44-F0326FD0091D}" type="pres">
      <dgm:prSet presAssocID="{065B7DF8-081D-4AF7-922B-56D5F4A8D62D}" presName="hierChild2" presStyleCnt="0"/>
      <dgm:spPr/>
    </dgm:pt>
    <dgm:pt modelId="{3C3BEAF9-56A4-43A3-A915-8C11A8CED9CD}" type="pres">
      <dgm:prSet presAssocID="{5B492C43-B9B0-4627-B0A0-6AEC9FDFB568}" presName="hierRoot1" presStyleCnt="0"/>
      <dgm:spPr/>
    </dgm:pt>
    <dgm:pt modelId="{1787936C-7CF4-4DCD-B1EA-61093A7A9DE4}" type="pres">
      <dgm:prSet presAssocID="{5B492C43-B9B0-4627-B0A0-6AEC9FDFB568}" presName="composite" presStyleCnt="0"/>
      <dgm:spPr/>
    </dgm:pt>
    <dgm:pt modelId="{907AFD2C-6DAD-4B8B-840F-774D4E5E56DD}" type="pres">
      <dgm:prSet presAssocID="{5B492C43-B9B0-4627-B0A0-6AEC9FDFB568}" presName="background" presStyleLbl="node0" presStyleIdx="4" presStyleCnt="5"/>
      <dgm:spPr>
        <a:solidFill>
          <a:srgbClr val="FFCB25"/>
        </a:solidFill>
      </dgm:spPr>
    </dgm:pt>
    <dgm:pt modelId="{C891EA73-D417-499C-B362-9101CED82141}" type="pres">
      <dgm:prSet presAssocID="{5B492C43-B9B0-4627-B0A0-6AEC9FDFB568}" presName="text" presStyleLbl="fgAcc0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3BA72A-4036-476B-A2AC-09A9689054C3}" type="pres">
      <dgm:prSet presAssocID="{5B492C43-B9B0-4627-B0A0-6AEC9FDFB568}" presName="hierChild2" presStyleCnt="0"/>
      <dgm:spPr/>
    </dgm:pt>
  </dgm:ptLst>
  <dgm:cxnLst>
    <dgm:cxn modelId="{5D0C3721-8C35-4461-90A9-E69821FE68C7}" type="presOf" srcId="{5B492C43-B9B0-4627-B0A0-6AEC9FDFB568}" destId="{C891EA73-D417-499C-B362-9101CED82141}" srcOrd="0" destOrd="0" presId="urn:microsoft.com/office/officeart/2005/8/layout/hierarchy1"/>
    <dgm:cxn modelId="{2F7377C8-EC02-4D22-B011-CA85BA16F179}" srcId="{0F1D286F-35CA-441B-8028-3F8F93F754FA}" destId="{065B7DF8-081D-4AF7-922B-56D5F4A8D62D}" srcOrd="3" destOrd="0" parTransId="{FC610570-B0D7-4ECE-8169-67566523B200}" sibTransId="{B64B7293-C7A1-4D8D-9DA2-D3DFC61A1A58}"/>
    <dgm:cxn modelId="{7DEA1F5A-E16D-466C-B900-7B122FA181AE}" srcId="{0F1D286F-35CA-441B-8028-3F8F93F754FA}" destId="{A4D3BDB7-7FF2-4A57-821D-20EB73A29368}" srcOrd="2" destOrd="0" parTransId="{1F4F7017-AE48-4785-BC26-CDF328676508}" sibTransId="{789F03AD-240B-4561-912B-030D969401AE}"/>
    <dgm:cxn modelId="{054BC35E-457A-47DD-A71B-9FBC1A674652}" srcId="{0F1D286F-35CA-441B-8028-3F8F93F754FA}" destId="{BA5F8017-105E-435D-AD47-AD7D746974F5}" srcOrd="1" destOrd="0" parTransId="{24B465D6-7D75-48F4-97A9-3819CA9169F8}" sibTransId="{B79EBA4F-5F6C-410C-8528-43F6BEDD179B}"/>
    <dgm:cxn modelId="{B64AF166-83D6-43F9-9BD0-8AE822C32D90}" srcId="{0F1D286F-35CA-441B-8028-3F8F93F754FA}" destId="{5B492C43-B9B0-4627-B0A0-6AEC9FDFB568}" srcOrd="4" destOrd="0" parTransId="{424CFDC1-54BA-4607-8E14-93C934CCD8CA}" sibTransId="{BE5333EA-6606-43CE-814C-B9C4116D1AC5}"/>
    <dgm:cxn modelId="{4E6895DC-64C8-4992-B139-9B24A4BA5710}" type="presOf" srcId="{0F1D286F-35CA-441B-8028-3F8F93F754FA}" destId="{AAF9F960-953B-4FE0-9214-B84ECF71DD1A}" srcOrd="0" destOrd="0" presId="urn:microsoft.com/office/officeart/2005/8/layout/hierarchy1"/>
    <dgm:cxn modelId="{7A5DC296-46FD-45B7-8AE1-A1D491171E73}" type="presOf" srcId="{86176027-7C52-4DB3-B8E2-E96FC77E0415}" destId="{0A74B368-8D77-452C-9214-02A93173E65E}" srcOrd="0" destOrd="0" presId="urn:microsoft.com/office/officeart/2005/8/layout/hierarchy1"/>
    <dgm:cxn modelId="{63FF50D0-A588-4A90-B8C3-6F5E692546C2}" type="presOf" srcId="{A4D3BDB7-7FF2-4A57-821D-20EB73A29368}" destId="{1B2EC625-039F-4110-9828-BDA897B647AE}" srcOrd="0" destOrd="0" presId="urn:microsoft.com/office/officeart/2005/8/layout/hierarchy1"/>
    <dgm:cxn modelId="{49C1B26C-EBF3-4DD1-B3C5-1D92E6981A32}" type="presOf" srcId="{065B7DF8-081D-4AF7-922B-56D5F4A8D62D}" destId="{D9036961-BAB9-4355-8FCD-E28756789172}" srcOrd="0" destOrd="0" presId="urn:microsoft.com/office/officeart/2005/8/layout/hierarchy1"/>
    <dgm:cxn modelId="{96253BAD-A647-46F3-B49A-779EC9369E4B}" type="presOf" srcId="{BA5F8017-105E-435D-AD47-AD7D746974F5}" destId="{6648082C-4883-48A6-9B60-FCD3B67D8607}" srcOrd="0" destOrd="0" presId="urn:microsoft.com/office/officeart/2005/8/layout/hierarchy1"/>
    <dgm:cxn modelId="{79EBC620-C460-47F6-BFE8-244191EAFBFD}" srcId="{0F1D286F-35CA-441B-8028-3F8F93F754FA}" destId="{86176027-7C52-4DB3-B8E2-E96FC77E0415}" srcOrd="0" destOrd="0" parTransId="{006EAAED-8E01-49AF-A95D-B050F51FCD2A}" sibTransId="{815691FE-42B5-46D0-AC5F-722EAAF6294F}"/>
    <dgm:cxn modelId="{B9882F32-B4AE-46A8-82B0-C94A5E075ECC}" type="presParOf" srcId="{AAF9F960-953B-4FE0-9214-B84ECF71DD1A}" destId="{21873F26-2D3B-471E-AB46-E40A58D7A014}" srcOrd="0" destOrd="0" presId="urn:microsoft.com/office/officeart/2005/8/layout/hierarchy1"/>
    <dgm:cxn modelId="{BAFD200A-F3B8-4FAC-9656-B79C6C3EDE6D}" type="presParOf" srcId="{21873F26-2D3B-471E-AB46-E40A58D7A014}" destId="{3C51C242-7D4A-4767-8764-C58BC1E648C2}" srcOrd="0" destOrd="0" presId="urn:microsoft.com/office/officeart/2005/8/layout/hierarchy1"/>
    <dgm:cxn modelId="{853260EE-58FD-4797-A9C0-FF3E042C7CD4}" type="presParOf" srcId="{3C51C242-7D4A-4767-8764-C58BC1E648C2}" destId="{06DBF9FE-3F53-460B-970C-2E36B6891E10}" srcOrd="0" destOrd="0" presId="urn:microsoft.com/office/officeart/2005/8/layout/hierarchy1"/>
    <dgm:cxn modelId="{17503E3B-9415-4F42-B9A1-CDFC6699C33D}" type="presParOf" srcId="{3C51C242-7D4A-4767-8764-C58BC1E648C2}" destId="{0A74B368-8D77-452C-9214-02A93173E65E}" srcOrd="1" destOrd="0" presId="urn:microsoft.com/office/officeart/2005/8/layout/hierarchy1"/>
    <dgm:cxn modelId="{61D530D8-BEEF-4620-BA56-9AEB98B1994B}" type="presParOf" srcId="{21873F26-2D3B-471E-AB46-E40A58D7A014}" destId="{BBA8C03C-DE48-44AC-BD6B-53F0A286B9A0}" srcOrd="1" destOrd="0" presId="urn:microsoft.com/office/officeart/2005/8/layout/hierarchy1"/>
    <dgm:cxn modelId="{66C9F2DC-7960-4BBC-AD2F-BE9B804813F2}" type="presParOf" srcId="{AAF9F960-953B-4FE0-9214-B84ECF71DD1A}" destId="{3DB4AA70-225C-4930-8D70-7928DE1B597A}" srcOrd="1" destOrd="0" presId="urn:microsoft.com/office/officeart/2005/8/layout/hierarchy1"/>
    <dgm:cxn modelId="{C0E26B43-349E-4AA8-BCF4-1486397CEAC9}" type="presParOf" srcId="{3DB4AA70-225C-4930-8D70-7928DE1B597A}" destId="{4BCEF977-5524-4FEB-9EE5-89A0D35E8B8E}" srcOrd="0" destOrd="0" presId="urn:microsoft.com/office/officeart/2005/8/layout/hierarchy1"/>
    <dgm:cxn modelId="{E25E069F-E5E1-4315-9BBA-BE4105C36F1A}" type="presParOf" srcId="{4BCEF977-5524-4FEB-9EE5-89A0D35E8B8E}" destId="{8DE4D2A9-867E-47D8-8366-276B1686508C}" srcOrd="0" destOrd="0" presId="urn:microsoft.com/office/officeart/2005/8/layout/hierarchy1"/>
    <dgm:cxn modelId="{A35B56FE-467B-4CAC-92A3-A68562890956}" type="presParOf" srcId="{4BCEF977-5524-4FEB-9EE5-89A0D35E8B8E}" destId="{6648082C-4883-48A6-9B60-FCD3B67D8607}" srcOrd="1" destOrd="0" presId="urn:microsoft.com/office/officeart/2005/8/layout/hierarchy1"/>
    <dgm:cxn modelId="{19E4B44E-2FB6-4C31-8C80-30E7057CB3C4}" type="presParOf" srcId="{3DB4AA70-225C-4930-8D70-7928DE1B597A}" destId="{7AD7F058-7A62-4B16-99E5-A782FC0569FE}" srcOrd="1" destOrd="0" presId="urn:microsoft.com/office/officeart/2005/8/layout/hierarchy1"/>
    <dgm:cxn modelId="{56E9B664-D4CE-4917-86E2-855E402FA1E3}" type="presParOf" srcId="{AAF9F960-953B-4FE0-9214-B84ECF71DD1A}" destId="{2D50C8B3-A6CF-4F84-A399-99AF56EE5AB6}" srcOrd="2" destOrd="0" presId="urn:microsoft.com/office/officeart/2005/8/layout/hierarchy1"/>
    <dgm:cxn modelId="{CFCB9664-393C-4131-B483-47BBED17FC58}" type="presParOf" srcId="{2D50C8B3-A6CF-4F84-A399-99AF56EE5AB6}" destId="{D669EB1B-5D97-4AB9-B1FC-6760AB8B6E78}" srcOrd="0" destOrd="0" presId="urn:microsoft.com/office/officeart/2005/8/layout/hierarchy1"/>
    <dgm:cxn modelId="{C925BCBF-AB90-4660-AC0C-A13B82DA0F5C}" type="presParOf" srcId="{D669EB1B-5D97-4AB9-B1FC-6760AB8B6E78}" destId="{45E2DD5C-A77E-4B26-A8C9-4D06211F961B}" srcOrd="0" destOrd="0" presId="urn:microsoft.com/office/officeart/2005/8/layout/hierarchy1"/>
    <dgm:cxn modelId="{3AA34361-3173-4364-B036-08994D5F02D6}" type="presParOf" srcId="{D669EB1B-5D97-4AB9-B1FC-6760AB8B6E78}" destId="{1B2EC625-039F-4110-9828-BDA897B647AE}" srcOrd="1" destOrd="0" presId="urn:microsoft.com/office/officeart/2005/8/layout/hierarchy1"/>
    <dgm:cxn modelId="{0BA89CE0-5715-4534-BFFA-669704547133}" type="presParOf" srcId="{2D50C8B3-A6CF-4F84-A399-99AF56EE5AB6}" destId="{1BFADEE6-7C22-41A0-B1EB-860845625EF2}" srcOrd="1" destOrd="0" presId="urn:microsoft.com/office/officeart/2005/8/layout/hierarchy1"/>
    <dgm:cxn modelId="{1198A174-25EA-4992-B34D-599D0F15C7BA}" type="presParOf" srcId="{AAF9F960-953B-4FE0-9214-B84ECF71DD1A}" destId="{9E5E1561-2928-46E3-922F-A9DAAEBB522E}" srcOrd="3" destOrd="0" presId="urn:microsoft.com/office/officeart/2005/8/layout/hierarchy1"/>
    <dgm:cxn modelId="{02DA03F7-6D79-4935-9DF3-A2E56EB27F2C}" type="presParOf" srcId="{9E5E1561-2928-46E3-922F-A9DAAEBB522E}" destId="{AA7BFE7C-DC3A-4496-B4AA-94AEEDE27015}" srcOrd="0" destOrd="0" presId="urn:microsoft.com/office/officeart/2005/8/layout/hierarchy1"/>
    <dgm:cxn modelId="{9C19A9ED-4C88-4DE5-836D-2CCE352CF735}" type="presParOf" srcId="{AA7BFE7C-DC3A-4496-B4AA-94AEEDE27015}" destId="{ECB511BF-767E-44AB-9FBF-A58050238F81}" srcOrd="0" destOrd="0" presId="urn:microsoft.com/office/officeart/2005/8/layout/hierarchy1"/>
    <dgm:cxn modelId="{C488ADB1-31D2-4842-8F68-B2DC3E7CE072}" type="presParOf" srcId="{AA7BFE7C-DC3A-4496-B4AA-94AEEDE27015}" destId="{D9036961-BAB9-4355-8FCD-E28756789172}" srcOrd="1" destOrd="0" presId="urn:microsoft.com/office/officeart/2005/8/layout/hierarchy1"/>
    <dgm:cxn modelId="{6248B0F8-04E8-4332-98F6-AA8115D2BC4E}" type="presParOf" srcId="{9E5E1561-2928-46E3-922F-A9DAAEBB522E}" destId="{916381D9-E3B7-4C36-AB44-F0326FD0091D}" srcOrd="1" destOrd="0" presId="urn:microsoft.com/office/officeart/2005/8/layout/hierarchy1"/>
    <dgm:cxn modelId="{6955A849-CB11-49F6-8EA7-543E9E14232C}" type="presParOf" srcId="{AAF9F960-953B-4FE0-9214-B84ECF71DD1A}" destId="{3C3BEAF9-56A4-43A3-A915-8C11A8CED9CD}" srcOrd="4" destOrd="0" presId="urn:microsoft.com/office/officeart/2005/8/layout/hierarchy1"/>
    <dgm:cxn modelId="{029C71F7-E98A-419B-AED4-963F1E25EB83}" type="presParOf" srcId="{3C3BEAF9-56A4-43A3-A915-8C11A8CED9CD}" destId="{1787936C-7CF4-4DCD-B1EA-61093A7A9DE4}" srcOrd="0" destOrd="0" presId="urn:microsoft.com/office/officeart/2005/8/layout/hierarchy1"/>
    <dgm:cxn modelId="{09DA54F0-3CB9-4031-9D83-8965F212B097}" type="presParOf" srcId="{1787936C-7CF4-4DCD-B1EA-61093A7A9DE4}" destId="{907AFD2C-6DAD-4B8B-840F-774D4E5E56DD}" srcOrd="0" destOrd="0" presId="urn:microsoft.com/office/officeart/2005/8/layout/hierarchy1"/>
    <dgm:cxn modelId="{98E5E534-A9D1-4238-9E3A-7B17A5DBCA05}" type="presParOf" srcId="{1787936C-7CF4-4DCD-B1EA-61093A7A9DE4}" destId="{C891EA73-D417-499C-B362-9101CED82141}" srcOrd="1" destOrd="0" presId="urn:microsoft.com/office/officeart/2005/8/layout/hierarchy1"/>
    <dgm:cxn modelId="{8D59D730-AF34-45F9-AC88-3084600825AA}" type="presParOf" srcId="{3C3BEAF9-56A4-43A3-A915-8C11A8CED9CD}" destId="{933BA72A-4036-476B-A2AC-09A9689054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51F74-3621-4469-A299-700AAB3C76F0}">
      <dsp:nvSpPr>
        <dsp:cNvPr id="0" name=""/>
        <dsp:cNvSpPr/>
      </dsp:nvSpPr>
      <dsp:spPr>
        <a:xfrm>
          <a:off x="257506" y="0"/>
          <a:ext cx="9652664" cy="140591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254000" bIns="223188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rPr>
            <a:t>Primitive Types</a:t>
          </a:r>
          <a:endParaRPr lang="en-IN" sz="4000" b="1" kern="1200" dirty="0">
            <a:latin typeface="Calibri Light" panose="020F0302020204030204" pitchFamily="34" charset="0"/>
            <a:ea typeface="Cambria" panose="02040503050406030204" pitchFamily="18" charset="0"/>
            <a:cs typeface="Calibri Light" panose="020F0302020204030204" pitchFamily="34" charset="0"/>
          </a:endParaRPr>
        </a:p>
      </dsp:txBody>
      <dsp:txXfrm>
        <a:off x="257506" y="351478"/>
        <a:ext cx="9301187" cy="702955"/>
      </dsp:txXfrm>
    </dsp:sp>
    <dsp:sp modelId="{F2C9966B-C74C-41EE-91CA-7ED6D53BA883}">
      <dsp:nvSpPr>
        <dsp:cNvPr id="0" name=""/>
        <dsp:cNvSpPr/>
      </dsp:nvSpPr>
      <dsp:spPr>
        <a:xfrm>
          <a:off x="257506" y="1087644"/>
          <a:ext cx="4459531" cy="3138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mbria" panose="02040503050406030204" pitchFamily="18" charset="0"/>
              <a:ea typeface="Cambria" panose="02040503050406030204" pitchFamily="18" charset="0"/>
            </a:rPr>
            <a:t>Number</a:t>
          </a:r>
          <a:endParaRPr lang="en-IN" sz="32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mbria" panose="02040503050406030204" pitchFamily="18" charset="0"/>
              <a:ea typeface="Cambria" panose="02040503050406030204" pitchFamily="18" charset="0"/>
            </a:rPr>
            <a:t>String</a:t>
          </a:r>
          <a:endParaRPr lang="en-IN" sz="32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mbria" panose="02040503050406030204" pitchFamily="18" charset="0"/>
              <a:ea typeface="Cambria" panose="02040503050406030204" pitchFamily="18" charset="0"/>
            </a:rPr>
            <a:t>Boolean</a:t>
          </a:r>
          <a:endParaRPr lang="en-IN" sz="32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mbria" panose="02040503050406030204" pitchFamily="18" charset="0"/>
              <a:ea typeface="Cambria" panose="02040503050406030204" pitchFamily="18" charset="0"/>
            </a:rPr>
            <a:t>Void</a:t>
          </a:r>
          <a:endParaRPr lang="en-IN" sz="32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>
              <a:latin typeface="Cambria" panose="02040503050406030204" pitchFamily="18" charset="0"/>
              <a:ea typeface="Cambria" panose="02040503050406030204" pitchFamily="18" charset="0"/>
            </a:rPr>
            <a:t>Any</a:t>
          </a:r>
          <a:endParaRPr lang="en-IN" sz="32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57506" y="1087644"/>
        <a:ext cx="4459531" cy="3138066"/>
      </dsp:txXfrm>
    </dsp:sp>
    <dsp:sp modelId="{316E0059-C1E6-4C5B-88B4-A1E4F5419D61}">
      <dsp:nvSpPr>
        <dsp:cNvPr id="0" name=""/>
        <dsp:cNvSpPr/>
      </dsp:nvSpPr>
      <dsp:spPr>
        <a:xfrm>
          <a:off x="4717037" y="468480"/>
          <a:ext cx="5193133" cy="140591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254000" bIns="223188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>
              <a:latin typeface="Calibri Light" panose="020F0302020204030204" pitchFamily="34" charset="0"/>
              <a:ea typeface="Cambria" panose="02040503050406030204" pitchFamily="18" charset="0"/>
              <a:cs typeface="Calibri Light" panose="020F0302020204030204" pitchFamily="34" charset="0"/>
            </a:rPr>
            <a:t>Object Types</a:t>
          </a:r>
          <a:endParaRPr lang="en-IN" sz="3200" b="1" kern="1200" dirty="0">
            <a:latin typeface="Calibri Light" panose="020F0302020204030204" pitchFamily="34" charset="0"/>
            <a:ea typeface="Cambria" panose="02040503050406030204" pitchFamily="18" charset="0"/>
            <a:cs typeface="Calibri Light" panose="020F0302020204030204" pitchFamily="34" charset="0"/>
          </a:endParaRPr>
        </a:p>
      </dsp:txBody>
      <dsp:txXfrm>
        <a:off x="4717037" y="819958"/>
        <a:ext cx="4841656" cy="702955"/>
      </dsp:txXfrm>
    </dsp:sp>
    <dsp:sp modelId="{1E89CB0E-3CF4-41CA-A8FB-D965322BD3A4}">
      <dsp:nvSpPr>
        <dsp:cNvPr id="0" name=""/>
        <dsp:cNvSpPr/>
      </dsp:nvSpPr>
      <dsp:spPr>
        <a:xfrm>
          <a:off x="4717037" y="1556124"/>
          <a:ext cx="4459531" cy="31380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Array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Tuple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Interface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Class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Enum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Cambria" panose="02040503050406030204" pitchFamily="18" charset="0"/>
              <a:ea typeface="Cambria" panose="02040503050406030204" pitchFamily="18" charset="0"/>
            </a:rPr>
            <a:t>Function</a:t>
          </a:r>
          <a:endParaRPr lang="en-IN" sz="28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4717037" y="1556124"/>
        <a:ext cx="4459531" cy="3138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BF9FE-3F53-460B-970C-2E36B6891E10}">
      <dsp:nvSpPr>
        <dsp:cNvPr id="0" name=""/>
        <dsp:cNvSpPr/>
      </dsp:nvSpPr>
      <dsp:spPr>
        <a:xfrm>
          <a:off x="3594" y="313829"/>
          <a:ext cx="1751401" cy="11121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4B368-8D77-452C-9214-02A93173E65E}">
      <dsp:nvSpPr>
        <dsp:cNvPr id="0" name=""/>
        <dsp:cNvSpPr/>
      </dsp:nvSpPr>
      <dsp:spPr>
        <a:xfrm>
          <a:off x="198194" y="498699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Named Function</a:t>
          </a:r>
        </a:p>
      </dsp:txBody>
      <dsp:txXfrm>
        <a:off x="230767" y="531272"/>
        <a:ext cx="1686255" cy="1046994"/>
      </dsp:txXfrm>
    </dsp:sp>
    <dsp:sp modelId="{8DE4D2A9-867E-47D8-8366-276B1686508C}">
      <dsp:nvSpPr>
        <dsp:cNvPr id="0" name=""/>
        <dsp:cNvSpPr/>
      </dsp:nvSpPr>
      <dsp:spPr>
        <a:xfrm>
          <a:off x="2144196" y="313829"/>
          <a:ext cx="1751401" cy="111214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8082C-4883-48A6-9B60-FCD3B67D8607}">
      <dsp:nvSpPr>
        <dsp:cNvPr id="0" name=""/>
        <dsp:cNvSpPr/>
      </dsp:nvSpPr>
      <dsp:spPr>
        <a:xfrm>
          <a:off x="2338796" y="498699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/>
            <a:t>Function Expressions</a:t>
          </a:r>
          <a:endParaRPr lang="en-IN" sz="2100" kern="1200" dirty="0"/>
        </a:p>
      </dsp:txBody>
      <dsp:txXfrm>
        <a:off x="2371369" y="531272"/>
        <a:ext cx="1686255" cy="1046994"/>
      </dsp:txXfrm>
    </dsp:sp>
    <dsp:sp modelId="{45E2DD5C-A77E-4B26-A8C9-4D06211F961B}">
      <dsp:nvSpPr>
        <dsp:cNvPr id="0" name=""/>
        <dsp:cNvSpPr/>
      </dsp:nvSpPr>
      <dsp:spPr>
        <a:xfrm>
          <a:off x="4284798" y="313829"/>
          <a:ext cx="1751401" cy="1112140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C625-039F-4110-9828-BDA897B647AE}">
      <dsp:nvSpPr>
        <dsp:cNvPr id="0" name=""/>
        <dsp:cNvSpPr/>
      </dsp:nvSpPr>
      <dsp:spPr>
        <a:xfrm>
          <a:off x="4479399" y="498699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/>
            <a:t>Function with Optional Parameters</a:t>
          </a:r>
          <a:endParaRPr lang="en-IN" sz="2100" kern="1200" dirty="0"/>
        </a:p>
      </dsp:txBody>
      <dsp:txXfrm>
        <a:off x="4511972" y="531272"/>
        <a:ext cx="1686255" cy="1046994"/>
      </dsp:txXfrm>
    </dsp:sp>
    <dsp:sp modelId="{ECB511BF-767E-44AB-9FBF-A58050238F81}">
      <dsp:nvSpPr>
        <dsp:cNvPr id="0" name=""/>
        <dsp:cNvSpPr/>
      </dsp:nvSpPr>
      <dsp:spPr>
        <a:xfrm>
          <a:off x="6425401" y="313829"/>
          <a:ext cx="1751401" cy="1112140"/>
        </a:xfrm>
        <a:prstGeom prst="roundRect">
          <a:avLst>
            <a:gd name="adj" fmla="val 10000"/>
          </a:avLst>
        </a:prstGeom>
        <a:solidFill>
          <a:srgbClr val="F4814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36961-BAB9-4355-8FCD-E28756789172}">
      <dsp:nvSpPr>
        <dsp:cNvPr id="0" name=""/>
        <dsp:cNvSpPr/>
      </dsp:nvSpPr>
      <dsp:spPr>
        <a:xfrm>
          <a:off x="6620001" y="498699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99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/>
            <a:t>Function with Default Parameters</a:t>
          </a:r>
          <a:endParaRPr lang="en-IN" sz="2100" kern="1200" dirty="0"/>
        </a:p>
      </dsp:txBody>
      <dsp:txXfrm>
        <a:off x="6652574" y="531272"/>
        <a:ext cx="1686255" cy="1046994"/>
      </dsp:txXfrm>
    </dsp:sp>
    <dsp:sp modelId="{907AFD2C-6DAD-4B8B-840F-774D4E5E56DD}">
      <dsp:nvSpPr>
        <dsp:cNvPr id="0" name=""/>
        <dsp:cNvSpPr/>
      </dsp:nvSpPr>
      <dsp:spPr>
        <a:xfrm>
          <a:off x="8566003" y="313829"/>
          <a:ext cx="1751401" cy="1112140"/>
        </a:xfrm>
        <a:prstGeom prst="roundRect">
          <a:avLst>
            <a:gd name="adj" fmla="val 10000"/>
          </a:avLst>
        </a:prstGeom>
        <a:solidFill>
          <a:srgbClr val="FFCB2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1EA73-D417-499C-B362-9101CED82141}">
      <dsp:nvSpPr>
        <dsp:cNvPr id="0" name=""/>
        <dsp:cNvSpPr/>
      </dsp:nvSpPr>
      <dsp:spPr>
        <a:xfrm>
          <a:off x="8760603" y="498699"/>
          <a:ext cx="1751401" cy="11121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2B04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Function with REST Parameters</a:t>
          </a:r>
        </a:p>
      </dsp:txBody>
      <dsp:txXfrm>
        <a:off x="8793176" y="531272"/>
        <a:ext cx="1686255" cy="1046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1DC1E6-8BA0-4FEF-AF67-72042CFE32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AE7CF-D795-4511-B417-CC7FF268B4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55A6C-8570-481C-B650-679F59D2D196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574E-6A3C-44F8-89D9-4F19BC1833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EBC56-57C7-40DF-BD18-BF46337ACD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6080D-7700-48E4-9421-502ABB94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3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773F-F672-41CF-AE0C-76B333D9A322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DD7D5-A1E7-4E59-B251-136D919D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6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and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F81D6B-ACD1-48D9-9B64-0D810182D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95" y="2125677"/>
            <a:ext cx="11143910" cy="1098762"/>
          </a:xfrm>
          <a:prstGeom prst="rect">
            <a:avLst/>
          </a:prstGeo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3DEEBD-C8AA-443B-ACC6-11F79F43028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46866" y="3890713"/>
            <a:ext cx="6026871" cy="63213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C0F6EF5-B819-4B13-A9D8-7204CA8342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2646866" y="4751778"/>
            <a:ext cx="6026871" cy="73866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DE9FAD2-4FEE-48FA-897A-E03685B64A57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93295" y="3890713"/>
            <a:ext cx="1975585" cy="1586663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31CC96-8F38-4B22-BFE9-9E9B177AD2F1}"/>
              </a:ext>
            </a:extLst>
          </p:cNvPr>
          <p:cNvCxnSpPr>
            <a:cxnSpLocks/>
          </p:cNvCxnSpPr>
          <p:nvPr/>
        </p:nvCxnSpPr>
        <p:spPr>
          <a:xfrm>
            <a:off x="2725244" y="4571998"/>
            <a:ext cx="8770070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5B79AFF-31B9-40F9-B452-A98E9110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5187"/>
            <a:ext cx="11079481" cy="693780"/>
          </a:xfrm>
        </p:spPr>
        <p:txBody>
          <a:bodyPr vert="horz" wrap="square" lIns="0" tIns="52705" rIns="0" bIns="0" rtlCol="0">
            <a:spAutoFit/>
          </a:bodyPr>
          <a:lstStyle>
            <a:lvl1pPr algn="l">
              <a:defRPr lang="en-US" sz="4800" b="0" i="0" spc="147" dirty="0">
                <a:solidFill>
                  <a:srgbClr val="0070C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defRPr>
            </a:lvl1pPr>
          </a:lstStyle>
          <a:p>
            <a:pPr marL="242159" marR="3387" lvl="0" indent="-234115">
              <a:lnSpc>
                <a:spcPts val="5154"/>
              </a:lnSpc>
              <a:spcBef>
                <a:spcPts val="277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384C65A-A97E-43A4-ADFE-5AB08850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079481" cy="5078473"/>
          </a:xfrm>
        </p:spPr>
        <p:txBody>
          <a:bodyPr>
            <a:normAutofit/>
          </a:bodyPr>
          <a:lstStyle>
            <a:lvl1pPr marL="228611" indent="-228611">
              <a:lnSpc>
                <a:spcPct val="150000"/>
              </a:lnSpc>
              <a:buFont typeface="Arial" panose="020B0604020202020204" pitchFamily="34" charset="0"/>
              <a:buChar char="•"/>
              <a:defRPr sz="3200">
                <a:latin typeface="Calibri Light" panose="020F0302020204030204" pitchFamily="34" charset="0"/>
                <a:ea typeface="Cambria" panose="02040503050406030204" pitchFamily="18" charset="0"/>
                <a:cs typeface="Calibri Light" panose="020F0302020204030204" pitchFamily="34" charset="0"/>
              </a:defRPr>
            </a:lvl1pPr>
            <a:lvl2pPr marL="304815" indent="0">
              <a:lnSpc>
                <a:spcPct val="150000"/>
              </a:lnSpc>
              <a:buFont typeface="Courier New" panose="02070309020205020404" pitchFamily="49" charset="0"/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762038" indent="-152408">
              <a:lnSpc>
                <a:spcPct val="150000"/>
              </a:lnSpc>
              <a:buFont typeface="Courier New" panose="02070309020205020404" pitchFamily="49" charset="0"/>
              <a:buChar char="o"/>
              <a:defRPr sz="2133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066853" indent="-152408">
              <a:lnSpc>
                <a:spcPct val="150000"/>
              </a:lnSpc>
              <a:buFont typeface="Courier New" panose="02070309020205020404" pitchFamily="49" charset="0"/>
              <a:buChar char="o"/>
              <a:defRPr sz="1867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1371669" indent="-152408">
              <a:lnSpc>
                <a:spcPct val="150000"/>
              </a:lnSpc>
              <a:buFont typeface="Courier New" panose="02070309020205020404" pitchFamily="49" charset="0"/>
              <a:buChar char="o"/>
              <a:defRPr sz="1867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7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F81D6B-ACD1-48D9-9B64-0D810182D6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295" y="2125677"/>
            <a:ext cx="11143910" cy="1098762"/>
          </a:xfrm>
          <a:prstGeom prst="rect">
            <a:avLst/>
          </a:prstGeo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D0F544-4509-472B-89DF-876392233D07}"/>
              </a:ext>
            </a:extLst>
          </p:cNvPr>
          <p:cNvCxnSpPr>
            <a:cxnSpLocks/>
          </p:cNvCxnSpPr>
          <p:nvPr/>
        </p:nvCxnSpPr>
        <p:spPr>
          <a:xfrm>
            <a:off x="624316" y="3250785"/>
            <a:ext cx="10890818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295" y="1593670"/>
            <a:ext cx="11122056" cy="4741818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0"/>
          </p:nvPr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21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Content 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93295" y="1593670"/>
            <a:ext cx="11122056" cy="4741818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Level text styles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Level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0"/>
          </p:nvPr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7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A8EE5F-A02E-426C-89F0-0C6C090A571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3295" y="1593670"/>
            <a:ext cx="5511890" cy="4741818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C5217-57C3-4FE3-B098-7804427F901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1C0106-087D-4B2B-9DB1-F35A32FCC69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186816" y="1593670"/>
            <a:ext cx="5428535" cy="4741818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3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D0F032-5725-499B-82FA-D518B82177B8}"/>
              </a:ext>
            </a:extLst>
          </p:cNvPr>
          <p:cNvCxnSpPr/>
          <p:nvPr/>
        </p:nvCxnSpPr>
        <p:spPr>
          <a:xfrm>
            <a:off x="6096000" y="1606733"/>
            <a:ext cx="0" cy="474181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X50 Content and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A8EE5F-A02E-426C-89F0-0C6C090A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295" y="1593670"/>
            <a:ext cx="6351642" cy="4741818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C5217-57C3-4FE3-B098-7804427F901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93294" y="539363"/>
            <a:ext cx="6351642" cy="83187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13580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6CCF50-8047-4A6C-8CBC-D25F754EA15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03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ing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10DE38-A356-4CEB-A00D-0D8D66B93FC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3295" y="539363"/>
            <a:ext cx="11122056" cy="831874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Tx/>
              <a:buNone/>
              <a:defRPr sz="4800" b="0">
                <a:solidFill>
                  <a:srgbClr val="0070C0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354714-366D-4C69-ACED-1022D38BF9D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93295" y="1593670"/>
            <a:ext cx="11122056" cy="309589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4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9FFD8C2-13C9-4C92-B7B3-8A9287D8C926}"/>
              </a:ext>
            </a:extLst>
          </p:cNvPr>
          <p:cNvGrpSpPr/>
          <p:nvPr userDrawn="1"/>
        </p:nvGrpSpPr>
        <p:grpSpPr>
          <a:xfrm>
            <a:off x="3783724" y="2721114"/>
            <a:ext cx="4918842" cy="707886"/>
            <a:chOff x="3509404" y="2721114"/>
            <a:chExt cx="4918842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4C10C5-7750-438E-B66E-DF6A7C96C14F}"/>
                </a:ext>
              </a:extLst>
            </p:cNvPr>
            <p:cNvSpPr txBox="1"/>
            <p:nvPr userDrawn="1"/>
          </p:nvSpPr>
          <p:spPr>
            <a:xfrm>
              <a:off x="3509404" y="2721114"/>
              <a:ext cx="49188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+mj-lt"/>
                </a:rPr>
                <a:t>Learn. Build. Empower.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82ACF41-271A-4184-BEBB-14D7B9C58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14327" y="3389811"/>
              <a:ext cx="442788" cy="0"/>
            </a:xfrm>
            <a:prstGeom prst="line">
              <a:avLst/>
            </a:prstGeom>
            <a:ln w="381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86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20888C-0EAC-4622-895B-B705CFF39F0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15" y="6335486"/>
            <a:ext cx="2224773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22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95" y="2438400"/>
            <a:ext cx="11143910" cy="1098762"/>
          </a:xfrm>
        </p:spPr>
        <p:txBody>
          <a:bodyPr/>
          <a:lstStyle/>
          <a:p>
            <a:r>
              <a:rPr lang="en-US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to TypeScript</a:t>
            </a:r>
            <a:endParaRPr lang="en-IN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dirty="0" err="1" smtClean="0">
                <a:latin typeface="+mj-lt"/>
              </a:rPr>
              <a:t>RamaKrishna</a:t>
            </a:r>
            <a:endParaRPr lang="en-IN" b="0" dirty="0"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2646866" y="4751778"/>
            <a:ext cx="7463952" cy="738664"/>
          </a:xfrm>
        </p:spPr>
        <p:txBody>
          <a:bodyPr>
            <a:normAutofit/>
          </a:bodyPr>
          <a:lstStyle/>
          <a:p>
            <a:r>
              <a:rPr lang="en-IN" sz="2800" b="0" dirty="0">
                <a:latin typeface="+mj-lt"/>
              </a:rPr>
              <a:t>.NET and UI Developer and Corporate </a:t>
            </a:r>
            <a:r>
              <a:rPr lang="en-IN" sz="2800" b="0" dirty="0" smtClean="0">
                <a:latin typeface="+mj-lt"/>
              </a:rPr>
              <a:t>Trainer</a:t>
            </a:r>
          </a:p>
          <a:p>
            <a:endParaRPr lang="en-IN" sz="2800" b="0" dirty="0">
              <a:latin typeface="+mj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12" y="5161829"/>
            <a:ext cx="60864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7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3DB9C-AA70-4F69-80DB-135633FB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95" y="1399216"/>
            <a:ext cx="11143910" cy="1822664"/>
          </a:xfrm>
        </p:spPr>
        <p:txBody>
          <a:bodyPr/>
          <a:lstStyle/>
          <a:p>
            <a:r>
              <a:rPr lang="en-US" sz="6000" dirty="0"/>
              <a:t>Installing and Setting Up TypeScript </a:t>
            </a:r>
            <a:br>
              <a:rPr lang="en-US" sz="6000" dirty="0"/>
            </a:br>
            <a:r>
              <a:rPr lang="en-US" sz="6000" dirty="0"/>
              <a:t>on Windows 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42171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5E29-FAE2-4E55-951C-C09E5A0C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US" dirty="0"/>
              <a:t>Node Package Manager (NPM)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C20-04E4-479F-858A-FAA1BD3E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NPM is a command line tool that installs, updates or uninstalls Node.js packages.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It is also an online repository for open-source Node.js packages.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Official website: </a:t>
            </a:r>
            <a:r>
              <a:rPr lang="en-US" dirty="0">
                <a:hlinkClick r:id="rId2"/>
              </a:rPr>
              <a:t>https://www.npmjs.com</a:t>
            </a:r>
            <a:endParaRPr lang="en-US" dirty="0"/>
          </a:p>
          <a:p>
            <a:pPr algn="just">
              <a:lnSpc>
                <a:spcPct val="100000"/>
              </a:lnSpc>
            </a:pPr>
            <a:r>
              <a:rPr lang="en-US" dirty="0"/>
              <a:t>NPM is included with Node.js installation.</a:t>
            </a:r>
          </a:p>
          <a:p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FF52B5-231F-4D96-8518-6CC7D20605D0}"/>
              </a:ext>
            </a:extLst>
          </p:cNvPr>
          <p:cNvSpPr/>
          <p:nvPr/>
        </p:nvSpPr>
        <p:spPr>
          <a:xfrm>
            <a:off x="563885" y="5156201"/>
            <a:ext cx="11074397" cy="95410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dk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has now become a popular package manager for other open-source JavaScript frameworks like AngularJS, jQuery, Gulp, Bower etc.</a:t>
            </a:r>
          </a:p>
        </p:txBody>
      </p:sp>
    </p:spTree>
    <p:extLst>
      <p:ext uri="{BB962C8B-B14F-4D97-AF65-F5344CB8AC3E}">
        <p14:creationId xmlns:p14="http://schemas.microsoft.com/office/powerpoint/2010/main" val="7693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CAD3-F0E7-41EA-82D3-C3AF439A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IN" dirty="0"/>
              <a:t>Choosing a Typescript Editor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069074-6B05-475E-BD45-0F410C48C333}"/>
              </a:ext>
            </a:extLst>
          </p:cNvPr>
          <p:cNvSpPr/>
          <p:nvPr/>
        </p:nvSpPr>
        <p:spPr>
          <a:xfrm>
            <a:off x="1100139" y="2118137"/>
            <a:ext cx="2661788" cy="1310863"/>
          </a:xfrm>
          <a:custGeom>
            <a:avLst/>
            <a:gdLst>
              <a:gd name="connsiteX0" fmla="*/ 0 w 2074259"/>
              <a:gd name="connsiteY0" fmla="*/ 131086 h 1310863"/>
              <a:gd name="connsiteX1" fmla="*/ 131086 w 2074259"/>
              <a:gd name="connsiteY1" fmla="*/ 0 h 1310863"/>
              <a:gd name="connsiteX2" fmla="*/ 1943173 w 2074259"/>
              <a:gd name="connsiteY2" fmla="*/ 0 h 1310863"/>
              <a:gd name="connsiteX3" fmla="*/ 2074259 w 2074259"/>
              <a:gd name="connsiteY3" fmla="*/ 131086 h 1310863"/>
              <a:gd name="connsiteX4" fmla="*/ 2074259 w 2074259"/>
              <a:gd name="connsiteY4" fmla="*/ 1179777 h 1310863"/>
              <a:gd name="connsiteX5" fmla="*/ 1943173 w 2074259"/>
              <a:gd name="connsiteY5" fmla="*/ 1310863 h 1310863"/>
              <a:gd name="connsiteX6" fmla="*/ 131086 w 2074259"/>
              <a:gd name="connsiteY6" fmla="*/ 1310863 h 1310863"/>
              <a:gd name="connsiteX7" fmla="*/ 0 w 2074259"/>
              <a:gd name="connsiteY7" fmla="*/ 1179777 h 1310863"/>
              <a:gd name="connsiteX8" fmla="*/ 0 w 2074259"/>
              <a:gd name="connsiteY8" fmla="*/ 131086 h 131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259" h="1310863">
                <a:moveTo>
                  <a:pt x="0" y="131086"/>
                </a:moveTo>
                <a:cubicBezTo>
                  <a:pt x="0" y="58689"/>
                  <a:pt x="58689" y="0"/>
                  <a:pt x="131086" y="0"/>
                </a:cubicBezTo>
                <a:lnTo>
                  <a:pt x="1943173" y="0"/>
                </a:lnTo>
                <a:cubicBezTo>
                  <a:pt x="2015570" y="0"/>
                  <a:pt x="2074259" y="58689"/>
                  <a:pt x="2074259" y="131086"/>
                </a:cubicBezTo>
                <a:lnTo>
                  <a:pt x="2074259" y="1179777"/>
                </a:lnTo>
                <a:cubicBezTo>
                  <a:pt x="2074259" y="1252174"/>
                  <a:pt x="2015570" y="1310863"/>
                  <a:pt x="1943173" y="1310863"/>
                </a:cubicBezTo>
                <a:lnTo>
                  <a:pt x="131086" y="1310863"/>
                </a:lnTo>
                <a:cubicBezTo>
                  <a:pt x="58689" y="1310863"/>
                  <a:pt x="0" y="1252174"/>
                  <a:pt x="0" y="1179777"/>
                </a:cubicBezTo>
                <a:lnTo>
                  <a:pt x="0" y="131086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34" tIns="167934" rIns="167934" bIns="167934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400" kern="1200" dirty="0"/>
              <a:t>Visual Studio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52416B-AC07-4377-8D63-112E94822182}"/>
              </a:ext>
            </a:extLst>
          </p:cNvPr>
          <p:cNvSpPr/>
          <p:nvPr/>
        </p:nvSpPr>
        <p:spPr>
          <a:xfrm>
            <a:off x="4331566" y="2118137"/>
            <a:ext cx="2830211" cy="1310863"/>
          </a:xfrm>
          <a:custGeom>
            <a:avLst/>
            <a:gdLst>
              <a:gd name="connsiteX0" fmla="*/ 0 w 2074259"/>
              <a:gd name="connsiteY0" fmla="*/ 131086 h 1310863"/>
              <a:gd name="connsiteX1" fmla="*/ 131086 w 2074259"/>
              <a:gd name="connsiteY1" fmla="*/ 0 h 1310863"/>
              <a:gd name="connsiteX2" fmla="*/ 1943173 w 2074259"/>
              <a:gd name="connsiteY2" fmla="*/ 0 h 1310863"/>
              <a:gd name="connsiteX3" fmla="*/ 2074259 w 2074259"/>
              <a:gd name="connsiteY3" fmla="*/ 131086 h 1310863"/>
              <a:gd name="connsiteX4" fmla="*/ 2074259 w 2074259"/>
              <a:gd name="connsiteY4" fmla="*/ 1179777 h 1310863"/>
              <a:gd name="connsiteX5" fmla="*/ 1943173 w 2074259"/>
              <a:gd name="connsiteY5" fmla="*/ 1310863 h 1310863"/>
              <a:gd name="connsiteX6" fmla="*/ 131086 w 2074259"/>
              <a:gd name="connsiteY6" fmla="*/ 1310863 h 1310863"/>
              <a:gd name="connsiteX7" fmla="*/ 0 w 2074259"/>
              <a:gd name="connsiteY7" fmla="*/ 1179777 h 1310863"/>
              <a:gd name="connsiteX8" fmla="*/ 0 w 2074259"/>
              <a:gd name="connsiteY8" fmla="*/ 131086 h 131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259" h="1310863">
                <a:moveTo>
                  <a:pt x="0" y="131086"/>
                </a:moveTo>
                <a:cubicBezTo>
                  <a:pt x="0" y="58689"/>
                  <a:pt x="58689" y="0"/>
                  <a:pt x="131086" y="0"/>
                </a:cubicBezTo>
                <a:lnTo>
                  <a:pt x="1943173" y="0"/>
                </a:lnTo>
                <a:cubicBezTo>
                  <a:pt x="2015570" y="0"/>
                  <a:pt x="2074259" y="58689"/>
                  <a:pt x="2074259" y="131086"/>
                </a:cubicBezTo>
                <a:lnTo>
                  <a:pt x="2074259" y="1179777"/>
                </a:lnTo>
                <a:cubicBezTo>
                  <a:pt x="2074259" y="1252174"/>
                  <a:pt x="2015570" y="1310863"/>
                  <a:pt x="1943173" y="1310863"/>
                </a:cubicBezTo>
                <a:lnTo>
                  <a:pt x="131086" y="1310863"/>
                </a:lnTo>
                <a:cubicBezTo>
                  <a:pt x="58689" y="1310863"/>
                  <a:pt x="0" y="1252174"/>
                  <a:pt x="0" y="1179777"/>
                </a:cubicBezTo>
                <a:lnTo>
                  <a:pt x="0" y="131086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34" tIns="167934" rIns="167934" bIns="167934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400" kern="1200" dirty="0"/>
              <a:t>VS Code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0EEF4A-E57C-4C19-A754-F86F41A00EE5}"/>
              </a:ext>
            </a:extLst>
          </p:cNvPr>
          <p:cNvSpPr/>
          <p:nvPr/>
        </p:nvSpPr>
        <p:spPr>
          <a:xfrm>
            <a:off x="7731416" y="2118137"/>
            <a:ext cx="2830211" cy="1310863"/>
          </a:xfrm>
          <a:custGeom>
            <a:avLst/>
            <a:gdLst>
              <a:gd name="connsiteX0" fmla="*/ 0 w 2074259"/>
              <a:gd name="connsiteY0" fmla="*/ 131086 h 1310863"/>
              <a:gd name="connsiteX1" fmla="*/ 131086 w 2074259"/>
              <a:gd name="connsiteY1" fmla="*/ 0 h 1310863"/>
              <a:gd name="connsiteX2" fmla="*/ 1943173 w 2074259"/>
              <a:gd name="connsiteY2" fmla="*/ 0 h 1310863"/>
              <a:gd name="connsiteX3" fmla="*/ 2074259 w 2074259"/>
              <a:gd name="connsiteY3" fmla="*/ 131086 h 1310863"/>
              <a:gd name="connsiteX4" fmla="*/ 2074259 w 2074259"/>
              <a:gd name="connsiteY4" fmla="*/ 1179777 h 1310863"/>
              <a:gd name="connsiteX5" fmla="*/ 1943173 w 2074259"/>
              <a:gd name="connsiteY5" fmla="*/ 1310863 h 1310863"/>
              <a:gd name="connsiteX6" fmla="*/ 131086 w 2074259"/>
              <a:gd name="connsiteY6" fmla="*/ 1310863 h 1310863"/>
              <a:gd name="connsiteX7" fmla="*/ 0 w 2074259"/>
              <a:gd name="connsiteY7" fmla="*/ 1179777 h 1310863"/>
              <a:gd name="connsiteX8" fmla="*/ 0 w 2074259"/>
              <a:gd name="connsiteY8" fmla="*/ 131086 h 131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259" h="1310863">
                <a:moveTo>
                  <a:pt x="0" y="131086"/>
                </a:moveTo>
                <a:cubicBezTo>
                  <a:pt x="0" y="58689"/>
                  <a:pt x="58689" y="0"/>
                  <a:pt x="131086" y="0"/>
                </a:cubicBezTo>
                <a:lnTo>
                  <a:pt x="1943173" y="0"/>
                </a:lnTo>
                <a:cubicBezTo>
                  <a:pt x="2015570" y="0"/>
                  <a:pt x="2074259" y="58689"/>
                  <a:pt x="2074259" y="131086"/>
                </a:cubicBezTo>
                <a:lnTo>
                  <a:pt x="2074259" y="1179777"/>
                </a:lnTo>
                <a:cubicBezTo>
                  <a:pt x="2074259" y="1252174"/>
                  <a:pt x="2015570" y="1310863"/>
                  <a:pt x="1943173" y="1310863"/>
                </a:cubicBezTo>
                <a:lnTo>
                  <a:pt x="131086" y="1310863"/>
                </a:lnTo>
                <a:cubicBezTo>
                  <a:pt x="58689" y="1310863"/>
                  <a:pt x="0" y="1252174"/>
                  <a:pt x="0" y="1179777"/>
                </a:cubicBezTo>
                <a:lnTo>
                  <a:pt x="0" y="13108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34" tIns="167934" rIns="167934" bIns="167934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400" kern="1200" dirty="0"/>
              <a:t>Sublime Text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ED2AD-B70D-4734-9F48-B799128C422F}"/>
              </a:ext>
            </a:extLst>
          </p:cNvPr>
          <p:cNvSpPr/>
          <p:nvPr/>
        </p:nvSpPr>
        <p:spPr>
          <a:xfrm>
            <a:off x="1100139" y="3817039"/>
            <a:ext cx="2661788" cy="1310863"/>
          </a:xfrm>
          <a:custGeom>
            <a:avLst/>
            <a:gdLst>
              <a:gd name="connsiteX0" fmla="*/ 0 w 2074259"/>
              <a:gd name="connsiteY0" fmla="*/ 131086 h 1310863"/>
              <a:gd name="connsiteX1" fmla="*/ 131086 w 2074259"/>
              <a:gd name="connsiteY1" fmla="*/ 0 h 1310863"/>
              <a:gd name="connsiteX2" fmla="*/ 1943173 w 2074259"/>
              <a:gd name="connsiteY2" fmla="*/ 0 h 1310863"/>
              <a:gd name="connsiteX3" fmla="*/ 2074259 w 2074259"/>
              <a:gd name="connsiteY3" fmla="*/ 131086 h 1310863"/>
              <a:gd name="connsiteX4" fmla="*/ 2074259 w 2074259"/>
              <a:gd name="connsiteY4" fmla="*/ 1179777 h 1310863"/>
              <a:gd name="connsiteX5" fmla="*/ 1943173 w 2074259"/>
              <a:gd name="connsiteY5" fmla="*/ 1310863 h 1310863"/>
              <a:gd name="connsiteX6" fmla="*/ 131086 w 2074259"/>
              <a:gd name="connsiteY6" fmla="*/ 1310863 h 1310863"/>
              <a:gd name="connsiteX7" fmla="*/ 0 w 2074259"/>
              <a:gd name="connsiteY7" fmla="*/ 1179777 h 1310863"/>
              <a:gd name="connsiteX8" fmla="*/ 0 w 2074259"/>
              <a:gd name="connsiteY8" fmla="*/ 131086 h 131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259" h="1310863">
                <a:moveTo>
                  <a:pt x="0" y="131086"/>
                </a:moveTo>
                <a:cubicBezTo>
                  <a:pt x="0" y="58689"/>
                  <a:pt x="58689" y="0"/>
                  <a:pt x="131086" y="0"/>
                </a:cubicBezTo>
                <a:lnTo>
                  <a:pt x="1943173" y="0"/>
                </a:lnTo>
                <a:cubicBezTo>
                  <a:pt x="2015570" y="0"/>
                  <a:pt x="2074259" y="58689"/>
                  <a:pt x="2074259" y="131086"/>
                </a:cubicBezTo>
                <a:lnTo>
                  <a:pt x="2074259" y="1179777"/>
                </a:lnTo>
                <a:cubicBezTo>
                  <a:pt x="2074259" y="1252174"/>
                  <a:pt x="2015570" y="1310863"/>
                  <a:pt x="1943173" y="1310863"/>
                </a:cubicBezTo>
                <a:lnTo>
                  <a:pt x="131086" y="1310863"/>
                </a:lnTo>
                <a:cubicBezTo>
                  <a:pt x="58689" y="1310863"/>
                  <a:pt x="0" y="1252174"/>
                  <a:pt x="0" y="1179777"/>
                </a:cubicBezTo>
                <a:lnTo>
                  <a:pt x="0" y="131086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34" tIns="167934" rIns="167934" bIns="167934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400" kern="1200" dirty="0"/>
              <a:t>WebStorm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8EB90A-2E51-4E9E-B793-840293954D3D}"/>
              </a:ext>
            </a:extLst>
          </p:cNvPr>
          <p:cNvSpPr/>
          <p:nvPr/>
        </p:nvSpPr>
        <p:spPr>
          <a:xfrm>
            <a:off x="4331566" y="3817039"/>
            <a:ext cx="2830211" cy="1310863"/>
          </a:xfrm>
          <a:custGeom>
            <a:avLst/>
            <a:gdLst>
              <a:gd name="connsiteX0" fmla="*/ 0 w 2074259"/>
              <a:gd name="connsiteY0" fmla="*/ 131086 h 1310863"/>
              <a:gd name="connsiteX1" fmla="*/ 131086 w 2074259"/>
              <a:gd name="connsiteY1" fmla="*/ 0 h 1310863"/>
              <a:gd name="connsiteX2" fmla="*/ 1943173 w 2074259"/>
              <a:gd name="connsiteY2" fmla="*/ 0 h 1310863"/>
              <a:gd name="connsiteX3" fmla="*/ 2074259 w 2074259"/>
              <a:gd name="connsiteY3" fmla="*/ 131086 h 1310863"/>
              <a:gd name="connsiteX4" fmla="*/ 2074259 w 2074259"/>
              <a:gd name="connsiteY4" fmla="*/ 1179777 h 1310863"/>
              <a:gd name="connsiteX5" fmla="*/ 1943173 w 2074259"/>
              <a:gd name="connsiteY5" fmla="*/ 1310863 h 1310863"/>
              <a:gd name="connsiteX6" fmla="*/ 131086 w 2074259"/>
              <a:gd name="connsiteY6" fmla="*/ 1310863 h 1310863"/>
              <a:gd name="connsiteX7" fmla="*/ 0 w 2074259"/>
              <a:gd name="connsiteY7" fmla="*/ 1179777 h 1310863"/>
              <a:gd name="connsiteX8" fmla="*/ 0 w 2074259"/>
              <a:gd name="connsiteY8" fmla="*/ 131086 h 131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259" h="1310863">
                <a:moveTo>
                  <a:pt x="0" y="131086"/>
                </a:moveTo>
                <a:cubicBezTo>
                  <a:pt x="0" y="58689"/>
                  <a:pt x="58689" y="0"/>
                  <a:pt x="131086" y="0"/>
                </a:cubicBezTo>
                <a:lnTo>
                  <a:pt x="1943173" y="0"/>
                </a:lnTo>
                <a:cubicBezTo>
                  <a:pt x="2015570" y="0"/>
                  <a:pt x="2074259" y="58689"/>
                  <a:pt x="2074259" y="131086"/>
                </a:cubicBezTo>
                <a:lnTo>
                  <a:pt x="2074259" y="1179777"/>
                </a:lnTo>
                <a:cubicBezTo>
                  <a:pt x="2074259" y="1252174"/>
                  <a:pt x="2015570" y="1310863"/>
                  <a:pt x="1943173" y="1310863"/>
                </a:cubicBezTo>
                <a:lnTo>
                  <a:pt x="131086" y="1310863"/>
                </a:lnTo>
                <a:cubicBezTo>
                  <a:pt x="58689" y="1310863"/>
                  <a:pt x="0" y="1252174"/>
                  <a:pt x="0" y="1179777"/>
                </a:cubicBezTo>
                <a:lnTo>
                  <a:pt x="0" y="131086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34" tIns="167934" rIns="167934" bIns="167934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400" kern="1200" dirty="0"/>
              <a:t>Atom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E51FA36-0211-4BA0-8930-5EDD714C25EE}"/>
              </a:ext>
            </a:extLst>
          </p:cNvPr>
          <p:cNvSpPr/>
          <p:nvPr/>
        </p:nvSpPr>
        <p:spPr>
          <a:xfrm>
            <a:off x="7731416" y="3817039"/>
            <a:ext cx="2830211" cy="1310863"/>
          </a:xfrm>
          <a:custGeom>
            <a:avLst/>
            <a:gdLst>
              <a:gd name="connsiteX0" fmla="*/ 0 w 2074259"/>
              <a:gd name="connsiteY0" fmla="*/ 131086 h 1310863"/>
              <a:gd name="connsiteX1" fmla="*/ 131086 w 2074259"/>
              <a:gd name="connsiteY1" fmla="*/ 0 h 1310863"/>
              <a:gd name="connsiteX2" fmla="*/ 1943173 w 2074259"/>
              <a:gd name="connsiteY2" fmla="*/ 0 h 1310863"/>
              <a:gd name="connsiteX3" fmla="*/ 2074259 w 2074259"/>
              <a:gd name="connsiteY3" fmla="*/ 131086 h 1310863"/>
              <a:gd name="connsiteX4" fmla="*/ 2074259 w 2074259"/>
              <a:gd name="connsiteY4" fmla="*/ 1179777 h 1310863"/>
              <a:gd name="connsiteX5" fmla="*/ 1943173 w 2074259"/>
              <a:gd name="connsiteY5" fmla="*/ 1310863 h 1310863"/>
              <a:gd name="connsiteX6" fmla="*/ 131086 w 2074259"/>
              <a:gd name="connsiteY6" fmla="*/ 1310863 h 1310863"/>
              <a:gd name="connsiteX7" fmla="*/ 0 w 2074259"/>
              <a:gd name="connsiteY7" fmla="*/ 1179777 h 1310863"/>
              <a:gd name="connsiteX8" fmla="*/ 0 w 2074259"/>
              <a:gd name="connsiteY8" fmla="*/ 131086 h 131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4259" h="1310863">
                <a:moveTo>
                  <a:pt x="0" y="131086"/>
                </a:moveTo>
                <a:cubicBezTo>
                  <a:pt x="0" y="58689"/>
                  <a:pt x="58689" y="0"/>
                  <a:pt x="131086" y="0"/>
                </a:cubicBezTo>
                <a:lnTo>
                  <a:pt x="1943173" y="0"/>
                </a:lnTo>
                <a:cubicBezTo>
                  <a:pt x="2015570" y="0"/>
                  <a:pt x="2074259" y="58689"/>
                  <a:pt x="2074259" y="131086"/>
                </a:cubicBezTo>
                <a:lnTo>
                  <a:pt x="2074259" y="1179777"/>
                </a:lnTo>
                <a:cubicBezTo>
                  <a:pt x="2074259" y="1252174"/>
                  <a:pt x="2015570" y="1310863"/>
                  <a:pt x="1943173" y="1310863"/>
                </a:cubicBezTo>
                <a:lnTo>
                  <a:pt x="131086" y="1310863"/>
                </a:lnTo>
                <a:cubicBezTo>
                  <a:pt x="58689" y="1310863"/>
                  <a:pt x="0" y="1252174"/>
                  <a:pt x="0" y="1179777"/>
                </a:cubicBezTo>
                <a:lnTo>
                  <a:pt x="0" y="131086"/>
                </a:lnTo>
                <a:close/>
              </a:path>
            </a:pathLst>
          </a:custGeom>
          <a:solidFill>
            <a:srgbClr val="00B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7934" tIns="167934" rIns="167934" bIns="167934" numCol="1" spcCol="1270" anchor="ctr" anchorCtr="0">
            <a:noAutofit/>
          </a:bodyPr>
          <a:lstStyle/>
          <a:p>
            <a:pPr marL="0" lvl="0" indent="0" algn="ctr" defTabSz="1511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IN" sz="3400" kern="1200" dirty="0"/>
              <a:t>Vim</a:t>
            </a:r>
          </a:p>
        </p:txBody>
      </p:sp>
    </p:spTree>
    <p:extLst>
      <p:ext uri="{BB962C8B-B14F-4D97-AF65-F5344CB8AC3E}">
        <p14:creationId xmlns:p14="http://schemas.microsoft.com/office/powerpoint/2010/main" val="111319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788C-8C3B-49D7-B783-CEC5067D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Installing and Transpiling TypeScript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2843-D906-457D-A2AB-F0D3A943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216881" cy="50784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Run the command below to install TypeScript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i="1" dirty="0"/>
              <a:t>npm install –g typescript</a:t>
            </a:r>
          </a:p>
          <a:p>
            <a:pPr>
              <a:lnSpc>
                <a:spcPct val="100000"/>
              </a:lnSpc>
            </a:pPr>
            <a:r>
              <a:rPr lang="en-US" dirty="0"/>
              <a:t>Run the command below to transpile TypeScript to JavaScript</a:t>
            </a:r>
          </a:p>
          <a:p>
            <a:pPr marL="76204" lvl="1">
              <a:lnSpc>
                <a:spcPct val="100000"/>
              </a:lnSpc>
            </a:pPr>
            <a:r>
              <a:rPr lang="en-US" sz="3200" b="1" dirty="0"/>
              <a:t>	</a:t>
            </a:r>
            <a:r>
              <a:rPr lang="en-US" sz="3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tsc program-name.ts</a:t>
            </a:r>
          </a:p>
        </p:txBody>
      </p:sp>
    </p:spTree>
    <p:extLst>
      <p:ext uri="{BB962C8B-B14F-4D97-AF65-F5344CB8AC3E}">
        <p14:creationId xmlns:p14="http://schemas.microsoft.com/office/powerpoint/2010/main" val="385940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3DB9C-AA70-4F69-80DB-135633FB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45" y="2104961"/>
            <a:ext cx="11143910" cy="1015663"/>
          </a:xfrm>
        </p:spPr>
        <p:txBody>
          <a:bodyPr/>
          <a:lstStyle/>
          <a:p>
            <a:r>
              <a:rPr lang="en-US" sz="6000" dirty="0" err="1"/>
              <a:t>Transpile</a:t>
            </a:r>
            <a:r>
              <a:rPr lang="en-US" sz="6000" dirty="0"/>
              <a:t> and Configure TypeScript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85686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3DB9C-AA70-4F69-80DB-135633FB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45" y="2203151"/>
            <a:ext cx="11143910" cy="932563"/>
          </a:xfrm>
        </p:spPr>
        <p:txBody>
          <a:bodyPr/>
          <a:lstStyle/>
          <a:p>
            <a:r>
              <a:rPr lang="en-US" sz="5400" dirty="0"/>
              <a:t>Data Types and Variables in TypeScript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6031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EB0-0BA0-4165-801D-AA8E5F61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IN" dirty="0"/>
              <a:t>Data Types in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4EA-CD7A-496B-9560-4E1DBABD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TypeScript supports type checking for basic types (primitives and object types). </a:t>
            </a:r>
          </a:p>
          <a:p>
            <a:pPr>
              <a:lnSpc>
                <a:spcPct val="100000"/>
              </a:lnSpc>
            </a:pPr>
            <a:r>
              <a:rPr lang="en-US" dirty="0"/>
              <a:t>Supports generics, decorators and ES6 module types as well. </a:t>
            </a:r>
          </a:p>
          <a:p>
            <a:pPr>
              <a:lnSpc>
                <a:spcPct val="100000"/>
              </a:lnSpc>
            </a:pPr>
            <a:r>
              <a:rPr lang="en-US" dirty="0"/>
              <a:t>Type System in typescript is designed to be </a:t>
            </a:r>
            <a:r>
              <a:rPr lang="en-US" b="1" i="1" dirty="0"/>
              <a:t>optional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Thus, all javascript programs are typescript programs as well.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26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2A74A-D637-40C1-B445-D2DEF76C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4E911D-825A-4418-93DC-FD1E216AB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066817"/>
              </p:ext>
            </p:extLst>
          </p:nvPr>
        </p:nvGraphicFramePr>
        <p:xfrm>
          <a:off x="553510" y="1448859"/>
          <a:ext cx="10167678" cy="469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183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3DB9C-AA70-4F69-80DB-135633FB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45" y="2203151"/>
            <a:ext cx="11143910" cy="932563"/>
          </a:xfrm>
        </p:spPr>
        <p:txBody>
          <a:bodyPr/>
          <a:lstStyle/>
          <a:p>
            <a:r>
              <a:rPr lang="en-US" sz="5400" dirty="0"/>
              <a:t>var, let and const Keyword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00688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EB0-0BA0-4165-801D-AA8E5F61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IN" dirty="0"/>
              <a:t>TypeScript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C4EA-CD7A-496B-9560-4E1DBABD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TypeScript follows the same rules as JavaScript for variable declarations. Variables can be declared using </a:t>
            </a:r>
            <a:r>
              <a:rPr lang="en-US" b="1" dirty="0"/>
              <a:t>var</a:t>
            </a:r>
            <a:r>
              <a:rPr lang="en-US" dirty="0"/>
              <a:t>, </a:t>
            </a:r>
            <a:r>
              <a:rPr lang="en-US" b="1" dirty="0"/>
              <a:t>let</a:t>
            </a:r>
            <a:r>
              <a:rPr lang="en-US" dirty="0"/>
              <a:t> and </a:t>
            </a:r>
            <a:r>
              <a:rPr lang="en-US" b="1" dirty="0"/>
              <a:t>const</a:t>
            </a:r>
            <a:r>
              <a:rPr lang="en-US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Variables in TypeScript can be declared using var keyword, same as in JavaScript.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let and const are two relatively new types of variable declarations in JavaScript.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With TS being a superset of JS, the language naturally supports let and const.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2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5" y="156754"/>
            <a:ext cx="11015082" cy="63746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8377" y="4062549"/>
            <a:ext cx="128828" cy="94052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5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DEEF-02FD-40FB-8E8E-E37686DA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US" i="1" dirty="0"/>
              <a:t>var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FA35-93BE-4D07-8B95-21EE186F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253702" cy="507847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 var variables in JavaScript are function scoped.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This means that they can be accessed by any function sharing the same scope.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 JavaScript, if you do not use var keyword for variable declaration (implicit declaration) then variable will be created in global scope. </a:t>
            </a:r>
          </a:p>
          <a:p>
            <a:pPr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FB817-E839-4B1B-A7BE-35676C0C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5" y="4825830"/>
            <a:ext cx="451063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6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DA62-FE0E-4357-80E0-6F6F2BCA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US" i="1" dirty="0"/>
              <a:t>let </a:t>
            </a:r>
            <a:r>
              <a:rPr lang="en-US" dirty="0"/>
              <a:t>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2B95-6FCC-44B9-A7CE-4C7942F4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247565" cy="507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a variable is declared using </a:t>
            </a:r>
            <a:r>
              <a:rPr lang="en-US" b="1" dirty="0"/>
              <a:t>let</a:t>
            </a:r>
            <a:r>
              <a:rPr lang="en-US" dirty="0"/>
              <a:t>, it uses what some call </a:t>
            </a:r>
            <a:r>
              <a:rPr lang="en-US" b="1" dirty="0"/>
              <a:t>block scoping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variable declared using let cannot be used before its declaration or an error will result.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9B3A5-0E28-4484-901C-3F103AA0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73" y="3987686"/>
            <a:ext cx="4625094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6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4F58-64D1-481A-9A1A-A6EC2360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US" i="1" dirty="0"/>
              <a:t>const </a:t>
            </a:r>
            <a:r>
              <a:rPr lang="en-US" dirty="0"/>
              <a:t>Keyword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95E3-AD22-4EE3-A4C6-0262B752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/>
              <a:t>const</a:t>
            </a:r>
            <a:r>
              <a:rPr lang="en-US" dirty="0"/>
              <a:t> declares a block-scoped variable with a constant value. 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const</a:t>
            </a:r>
            <a:r>
              <a:rPr lang="en-US" dirty="0"/>
              <a:t> follows the same scoping principles as the let keyword.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If you know that the variable you are declaring cannot and should not be allowed to reassign, then declare it with const, else use the let keyword.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33F26-458C-41D4-811C-25B571E7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89" y="4661838"/>
            <a:ext cx="9906000" cy="104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96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4E55-0D5F-4786-9EAE-C4270808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IN" dirty="0"/>
              <a:t>Hoisting of var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F93B-A4B5-4DB3-8B4C-019C5270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253702" cy="507847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Variables declared with the var keyword are subject to hoisting. 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Hoisting</a:t>
            </a:r>
            <a:r>
              <a:rPr lang="en-US" dirty="0"/>
              <a:t> means that if we declare a variable (declared but not initialized) at the end of a function, the runtime will hoist it to the top and we will not have any error if we would have used that variable before being declared.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2EE9D-CBC7-4ADF-A347-1F0F2E7A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16" y="4288509"/>
            <a:ext cx="5689600" cy="19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12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3DB9C-AA70-4F69-80DB-135633FB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45" y="2203151"/>
            <a:ext cx="11143910" cy="932563"/>
          </a:xfrm>
        </p:spPr>
        <p:txBody>
          <a:bodyPr/>
          <a:lstStyle/>
          <a:p>
            <a:r>
              <a:rPr lang="en-US" sz="5400" dirty="0"/>
              <a:t>TypeScript Functions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52291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CD5-610A-488B-900C-B4DDD3D6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US" dirty="0"/>
              <a:t>TypeScript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38AD-8093-4460-A247-0F4283C2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Functions are the fundamental building block of any application.</a:t>
            </a:r>
          </a:p>
          <a:p>
            <a:pPr>
              <a:lnSpc>
                <a:spcPct val="100000"/>
              </a:lnSpc>
            </a:pPr>
            <a:r>
              <a:rPr lang="en-US" dirty="0"/>
              <a:t>TS adds some new capabilities to the JS functions to make them easier to work.</a:t>
            </a:r>
          </a:p>
          <a:p>
            <a:pPr>
              <a:lnSpc>
                <a:spcPct val="100000"/>
              </a:lnSpc>
            </a:pPr>
            <a:r>
              <a:rPr lang="en-IN" dirty="0"/>
              <a:t>Function Types</a:t>
            </a:r>
          </a:p>
          <a:p>
            <a:endParaRPr lang="en-IN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49D47D-3212-4B7A-A8D2-1BBAC46DBD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369637"/>
              </p:ext>
            </p:extLst>
          </p:nvPr>
        </p:nvGraphicFramePr>
        <p:xfrm>
          <a:off x="835658" y="3816649"/>
          <a:ext cx="10515600" cy="1924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B795-AD6B-4B52-B458-59DE6DB2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US" dirty="0"/>
              <a:t>Arrow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2CFF-AD4C-44CF-A7CF-01D4CB22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376440" cy="50784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Arrow notations are used for anonymous functions or function expressions.</a:t>
            </a:r>
          </a:p>
          <a:p>
            <a:pPr>
              <a:lnSpc>
                <a:spcPct val="100000"/>
              </a:lnSpc>
            </a:pPr>
            <a:r>
              <a:rPr lang="en-US" dirty="0"/>
              <a:t>They are also called lambda functions in other languages i.e. C# and Java.</a:t>
            </a:r>
          </a:p>
          <a:p>
            <a:pPr>
              <a:lnSpc>
                <a:spcPct val="100000"/>
              </a:lnSpc>
            </a:pPr>
            <a:r>
              <a:rPr lang="en-US" dirty="0"/>
              <a:t>Using fat arrow function (=&gt;) we drop the need to use the 'function' keyword.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Syntax: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i="1" dirty="0"/>
              <a:t>	(param1, param2, ..., paramN) =&gt; expression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4887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6834" y="0"/>
            <a:ext cx="10672355" cy="6570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>
          <a:xfrm>
            <a:off x="493295" y="539363"/>
            <a:ext cx="55345" cy="3881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9817" y="1463040"/>
            <a:ext cx="11678194" cy="530351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>
          <a:xfrm flipH="1">
            <a:off x="352697" y="539363"/>
            <a:ext cx="140598" cy="83187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7" y="209006"/>
            <a:ext cx="10593976" cy="508689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6243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788C-8C3B-49D7-B783-CEC5067D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Typescript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2843-D906-457D-A2AB-F0D3A943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253702" cy="50784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Typescript is an open source language that compiles to JavaScript.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Typescript is a typed superset of JavaScript that compiles to plain JavaScript.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</a:t>
            </a:r>
            <a:r>
              <a:rPr lang="en-IN" sz="2800" dirty="0"/>
              <a:t>All JavaScript is Valid Typescript.</a:t>
            </a:r>
            <a:endParaRPr lang="en-US" sz="2800" dirty="0"/>
          </a:p>
          <a:p>
            <a:r>
              <a:rPr lang="en-US" sz="2800" b="1" dirty="0"/>
              <a:t>Key features: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o  Code encapsulation</a:t>
            </a:r>
            <a:br>
              <a:rPr lang="en-US" sz="2800" dirty="0"/>
            </a:br>
            <a:r>
              <a:rPr lang="en-US" sz="2800" dirty="0"/>
              <a:t>o  Classes and Interfaces </a:t>
            </a:r>
            <a:br>
              <a:rPr lang="en-US" sz="2800" dirty="0"/>
            </a:br>
            <a:r>
              <a:rPr lang="en-US" sz="2800" dirty="0"/>
              <a:t>o  Code Reusability using Inheritance</a:t>
            </a:r>
            <a:br>
              <a:rPr lang="en-US" sz="2800" dirty="0"/>
            </a:br>
            <a:r>
              <a:rPr lang="en-US" sz="2800" dirty="0"/>
              <a:t>o  Type support</a:t>
            </a:r>
            <a:endParaRPr lang="en-IN" sz="2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DE4E332-DE9E-4943-8863-E8AA49C93552}"/>
              </a:ext>
            </a:extLst>
          </p:cNvPr>
          <p:cNvGrpSpPr/>
          <p:nvPr/>
        </p:nvGrpSpPr>
        <p:grpSpPr>
          <a:xfrm>
            <a:off x="7579086" y="2913743"/>
            <a:ext cx="3292113" cy="3231849"/>
            <a:chOff x="10820400" y="4229100"/>
            <a:chExt cx="5334000" cy="5715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6E661E-C0E3-49FC-9513-50DCD0AECB55}"/>
                </a:ext>
              </a:extLst>
            </p:cNvPr>
            <p:cNvSpPr/>
            <p:nvPr/>
          </p:nvSpPr>
          <p:spPr>
            <a:xfrm>
              <a:off x="10820400" y="4229100"/>
              <a:ext cx="5334000" cy="5715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819EB5-61B5-4EE7-AB1F-9EAC57F4ED83}"/>
                </a:ext>
              </a:extLst>
            </p:cNvPr>
            <p:cNvSpPr/>
            <p:nvPr/>
          </p:nvSpPr>
          <p:spPr>
            <a:xfrm>
              <a:off x="11734797" y="6079300"/>
              <a:ext cx="3505200" cy="3452719"/>
            </a:xfrm>
            <a:prstGeom prst="ellipse">
              <a:avLst/>
            </a:prstGeom>
            <a:solidFill>
              <a:srgbClr val="F2B044">
                <a:alpha val="50000"/>
              </a:srgb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JavaScript</a:t>
              </a:r>
              <a:endParaRPr lang="en-I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513FA6-FABF-4AAE-A1EB-48AC98F4A023}"/>
                </a:ext>
              </a:extLst>
            </p:cNvPr>
            <p:cNvSpPr/>
            <p:nvPr/>
          </p:nvSpPr>
          <p:spPr>
            <a:xfrm>
              <a:off x="12325092" y="5032122"/>
              <a:ext cx="2411904" cy="8163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TypeScript</a:t>
              </a:r>
              <a:endParaRPr lang="en-IN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4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788C-8C3B-49D7-B783-CEC5067D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TypeScript over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2843-D906-457D-A2AB-F0D3A943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Scalable HTML5 Client-Side Development</a:t>
            </a:r>
          </a:p>
          <a:p>
            <a:pPr>
              <a:lnSpc>
                <a:spcPct val="100000"/>
              </a:lnSpc>
            </a:pPr>
            <a:r>
              <a:rPr lang="en-US" dirty="0"/>
              <a:t>Modular Development</a:t>
            </a:r>
          </a:p>
          <a:p>
            <a:pPr>
              <a:lnSpc>
                <a:spcPct val="100000"/>
              </a:lnSpc>
            </a:pPr>
            <a:r>
              <a:rPr lang="en-US" dirty="0"/>
              <a:t>Easy Learning for Java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Existing Library Browser Support</a:t>
            </a:r>
          </a:p>
          <a:p>
            <a:pPr>
              <a:lnSpc>
                <a:spcPct val="100000"/>
              </a:lnSpc>
            </a:pPr>
            <a:r>
              <a:rPr lang="en-US" dirty="0"/>
              <a:t>Long Term Version</a:t>
            </a:r>
          </a:p>
          <a:p>
            <a:pPr>
              <a:lnSpc>
                <a:spcPct val="100000"/>
              </a:lnSpc>
            </a:pPr>
            <a:r>
              <a:rPr lang="en-US" dirty="0"/>
              <a:t>Clean Output</a:t>
            </a:r>
          </a:p>
        </p:txBody>
      </p:sp>
    </p:spTree>
    <p:extLst>
      <p:ext uri="{BB962C8B-B14F-4D97-AF65-F5344CB8AC3E}">
        <p14:creationId xmlns:p14="http://schemas.microsoft.com/office/powerpoint/2010/main" val="48191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0AD9-6B9F-40EE-BDF4-70DDCA18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IN" dirty="0"/>
              <a:t>Typescript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5DC7-774D-4AB2-A70A-EFC0AACC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18" y="1448450"/>
            <a:ext cx="11308934" cy="50784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Typescript files are compiled into JavaScript using Typescript compiler. 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compiler can be installed as typescript package through npm. </a:t>
            </a:r>
          </a:p>
          <a:p>
            <a:pPr>
              <a:lnSpc>
                <a:spcPct val="100000"/>
              </a:lnSpc>
            </a:pPr>
            <a:r>
              <a:rPr lang="en-US" dirty="0"/>
              <a:t>We can compile typescript file using tsc compiler.</a:t>
            </a:r>
            <a:endParaRPr lang="en-IN" dirty="0"/>
          </a:p>
          <a:p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D3D04-BCD0-45C9-8CF4-1EF5A5B3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378" y="4278281"/>
            <a:ext cx="5735391" cy="140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40D4-FD81-49D9-9057-5E0B9DC6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19" y="360913"/>
            <a:ext cx="11079481" cy="702329"/>
          </a:xfrm>
        </p:spPr>
        <p:txBody>
          <a:bodyPr/>
          <a:lstStyle/>
          <a:p>
            <a:r>
              <a:rPr lang="en-IN" dirty="0"/>
              <a:t>Typescript </a:t>
            </a:r>
            <a:r>
              <a:rPr lang="en-IN" b="0" dirty="0">
                <a:sym typeface="Wingdings" panose="05000000000000000000" pitchFamily="2" charset="2"/>
              </a:rPr>
              <a:t></a:t>
            </a:r>
            <a:r>
              <a:rPr lang="en-IN" b="0" dirty="0"/>
              <a:t> </a:t>
            </a:r>
            <a:r>
              <a:rPr lang="en-IN" dirty="0"/>
              <a:t>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2D9E-C702-4D1C-97EE-5863915E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dirty="0"/>
              <a:t>JavaScript has a </a:t>
            </a:r>
            <a:r>
              <a:rPr lang="en-IN" sz="2800" b="1" dirty="0"/>
              <a:t>Dynamic Pattern</a:t>
            </a:r>
            <a:r>
              <a:rPr lang="en-IN" sz="2800" dirty="0"/>
              <a:t> but Typescript has </a:t>
            </a:r>
            <a:r>
              <a:rPr lang="en-IN" sz="2800" b="1" dirty="0"/>
              <a:t>Object Oriented Approach</a:t>
            </a:r>
            <a:r>
              <a:rPr lang="en-IN" sz="2800" dirty="0"/>
              <a:t>.</a:t>
            </a:r>
          </a:p>
          <a:p>
            <a:pPr>
              <a:lnSpc>
                <a:spcPct val="100000"/>
              </a:lnSpc>
            </a:pP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BA3E8-32BB-4C4C-90CF-AD10A2777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938" y="2645009"/>
            <a:ext cx="8627928" cy="35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7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ot Net Tric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5C8B0E5-7F27-4C11-841D-9C314FC9063C}" vid="{2BF7698D-05F5-4BB4-96B5-76489C2890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3581</TotalTime>
  <Words>644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Courier New</vt:lpstr>
      <vt:lpstr>Wingdings</vt:lpstr>
      <vt:lpstr>Dot Net Tricks</vt:lpstr>
      <vt:lpstr>Introduction to TypeScript</vt:lpstr>
      <vt:lpstr>PowerPoint Presentation</vt:lpstr>
      <vt:lpstr>PowerPoint Presentation</vt:lpstr>
      <vt:lpstr>PowerPoint Presentation</vt:lpstr>
      <vt:lpstr>PowerPoint Presentation</vt:lpstr>
      <vt:lpstr>Typescript Introduction</vt:lpstr>
      <vt:lpstr>Advantages of TypeScript over JavaScript</vt:lpstr>
      <vt:lpstr>Typescript Compiler</vt:lpstr>
      <vt:lpstr>Typescript  JavaScript </vt:lpstr>
      <vt:lpstr>Installing and Setting Up TypeScript  on Windows </vt:lpstr>
      <vt:lpstr>Node Package Manager (NPM)</vt:lpstr>
      <vt:lpstr>Choosing a Typescript Editor</vt:lpstr>
      <vt:lpstr>Installing and Transpiling TypeScript</vt:lpstr>
      <vt:lpstr>Transpile and Configure TypeScript</vt:lpstr>
      <vt:lpstr>Data Types and Variables in TypeScript</vt:lpstr>
      <vt:lpstr>Data Types in TypeScript</vt:lpstr>
      <vt:lpstr>Data Types</vt:lpstr>
      <vt:lpstr>var, let and const Keyword</vt:lpstr>
      <vt:lpstr>TypeScript Variable</vt:lpstr>
      <vt:lpstr>var Keyword</vt:lpstr>
      <vt:lpstr>let Keyword</vt:lpstr>
      <vt:lpstr>const Keyword</vt:lpstr>
      <vt:lpstr>Hoisting of var declarations</vt:lpstr>
      <vt:lpstr>TypeScript Functions</vt:lpstr>
      <vt:lpstr>TypeScript Functions</vt:lpstr>
      <vt:lpstr>Arrow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Apps with Angular, Ionic, Web API and NgCordova</dc:title>
  <dc:creator>Shailendra Chauhan</dc:creator>
  <cp:lastModifiedBy>DELL</cp:lastModifiedBy>
  <cp:revision>807</cp:revision>
  <dcterms:created xsi:type="dcterms:W3CDTF">2015-04-26T09:42:59Z</dcterms:created>
  <dcterms:modified xsi:type="dcterms:W3CDTF">2021-11-30T04:22:59Z</dcterms:modified>
</cp:coreProperties>
</file>