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59" r:id="rId8"/>
  </p:sldIdLst>
  <p:sldSz cx="12061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86" y="-90"/>
      </p:cViewPr>
      <p:guideLst>
        <p:guide orient="horz" pos="2160"/>
        <p:guide pos="3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637" y="1905001"/>
            <a:ext cx="9951006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637" y="4572000"/>
            <a:ext cx="852369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840C-6D22-43E9-A145-4F49006FBA64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523D-6F8A-48E8-882C-3B7E95BD8E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840C-6D22-43E9-A145-4F49006FBA64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523D-6F8A-48E8-882C-3B7E95BD8E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4823" y="274639"/>
            <a:ext cx="231185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091" y="274639"/>
            <a:ext cx="79407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840C-6D22-43E9-A145-4F49006FBA64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523D-6F8A-48E8-882C-3B7E95BD8E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840C-6D22-43E9-A145-4F49006FBA64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523D-6F8A-48E8-882C-3B7E95BD8E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802" y="5486400"/>
            <a:ext cx="10103872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802" y="3852863"/>
            <a:ext cx="8093568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840C-6D22-43E9-A145-4F49006FBA64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523D-6F8A-48E8-882C-3B7E95BD8E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091" y="1536192"/>
            <a:ext cx="482473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9882" y="1536192"/>
            <a:ext cx="482473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840C-6D22-43E9-A145-4F49006FBA64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523D-6F8A-48E8-882C-3B7E95BD8E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091" y="1535113"/>
            <a:ext cx="482473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091" y="2174875"/>
            <a:ext cx="48247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9882" y="1535113"/>
            <a:ext cx="482473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9882" y="2174875"/>
            <a:ext cx="48247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840C-6D22-43E9-A145-4F49006FBA64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523D-6F8A-48E8-882C-3B7E95BD8E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840C-6D22-43E9-A145-4F49006FBA64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523D-6F8A-48E8-882C-3B7E95BD8E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840C-6D22-43E9-A145-4F49006FBA64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523D-6F8A-48E8-882C-3B7E95BD8E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062" y="5495544"/>
            <a:ext cx="10252551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060" y="6096000"/>
            <a:ext cx="10252553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840C-6D22-43E9-A145-4F49006FBA64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523D-6F8A-48E8-882C-3B7E95BD8EF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2061" y="381000"/>
            <a:ext cx="10252551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40" y="5495278"/>
            <a:ext cx="10252551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157188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040" y="6096000"/>
            <a:ext cx="10252551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840C-6D22-43E9-A145-4F49006FBA64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0F523D-6F8A-48E8-882C-3B7E95BD8EF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091" y="274638"/>
            <a:ext cx="1005152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091" y="1600200"/>
            <a:ext cx="1005152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157188" y="0"/>
            <a:ext cx="904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157188" y="5486400"/>
            <a:ext cx="904637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54258" y="5648960"/>
            <a:ext cx="72371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0F523D-6F8A-48E8-882C-3B7E95BD8EF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385569" y="3990404"/>
            <a:ext cx="2367281" cy="482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350010" y="1587564"/>
            <a:ext cx="2438399" cy="482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AD2840C-6D22-43E9-A145-4F49006FBA64}" type="datetimeFigureOut">
              <a:rPr lang="en-IN" smtClean="0"/>
              <a:t>28-10-2019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637" y="1905001"/>
            <a:ext cx="9951006" cy="947935"/>
          </a:xfrm>
        </p:spPr>
        <p:txBody>
          <a:bodyPr/>
          <a:lstStyle/>
          <a:p>
            <a:r>
              <a:rPr lang="en-IN" dirty="0" smtClean="0"/>
              <a:t>git Process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52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091" y="260649"/>
            <a:ext cx="10855643" cy="5865515"/>
          </a:xfrm>
        </p:spPr>
        <p:txBody>
          <a:bodyPr/>
          <a:lstStyle/>
          <a:p>
            <a:r>
              <a:rPr lang="en-IN" dirty="0"/>
              <a:t>C:\&gt;mkdir oct28</a:t>
            </a:r>
          </a:p>
          <a:p>
            <a:endParaRPr lang="en-IN" dirty="0"/>
          </a:p>
          <a:p>
            <a:r>
              <a:rPr lang="en-IN" dirty="0"/>
              <a:t>C:\&gt;cd </a:t>
            </a:r>
            <a:r>
              <a:rPr lang="en-IN" dirty="0" smtClean="0"/>
              <a:t>oct28</a:t>
            </a:r>
          </a:p>
          <a:p>
            <a:endParaRPr lang="en-IN" dirty="0"/>
          </a:p>
          <a:p>
            <a:r>
              <a:rPr lang="en-IN" dirty="0"/>
              <a:t>C:\oct28&gt;git </a:t>
            </a:r>
            <a:r>
              <a:rPr lang="en-IN" dirty="0" err="1"/>
              <a:t>init</a:t>
            </a:r>
            <a:endParaRPr lang="en-IN" dirty="0"/>
          </a:p>
          <a:p>
            <a:r>
              <a:rPr lang="en-IN" dirty="0"/>
              <a:t>Initialized empty Git repository in C:/oct28/.git/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C:\oct28&gt;git status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On branch master</a:t>
            </a:r>
          </a:p>
          <a:p>
            <a:pPr marL="11430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No commits yet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84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091" y="260649"/>
            <a:ext cx="10855643" cy="5865515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Untracked files: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(use "git add &lt;file&gt;..." to include in what will be committed)</a:t>
            </a:r>
          </a:p>
          <a:p>
            <a:pPr marL="11430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1matrix oper.html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2matrix oper.html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3 vectors.html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4 vector matrix.html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5jupyter tips.html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new 1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new 2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new 3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new 4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new 5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new 6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new 7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new 8</a:t>
            </a:r>
          </a:p>
          <a:p>
            <a:pPr marL="11430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nothing added to commit but untracked files present (use "git add" to track)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4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091" y="188639"/>
            <a:ext cx="10855643" cy="6552729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IN" dirty="0"/>
              <a:t>C:\oct28&gt;git add "new_6.txt"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C:\oct28&gt;git status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On branch master</a:t>
            </a:r>
          </a:p>
          <a:p>
            <a:pPr marL="11430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No commits yet</a:t>
            </a:r>
          </a:p>
          <a:p>
            <a:pPr marL="11430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Changes to be committed: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(use "git </a:t>
            </a:r>
            <a:r>
              <a:rPr lang="en-IN" dirty="0" err="1">
                <a:solidFill>
                  <a:srgbClr val="FF0000"/>
                </a:solidFill>
              </a:rPr>
              <a:t>rm</a:t>
            </a:r>
            <a:r>
              <a:rPr lang="en-IN" dirty="0">
                <a:solidFill>
                  <a:srgbClr val="FF0000"/>
                </a:solidFill>
              </a:rPr>
              <a:t> --cached &lt;file&gt;..." to </a:t>
            </a:r>
            <a:r>
              <a:rPr lang="en-IN" dirty="0" err="1">
                <a:solidFill>
                  <a:srgbClr val="FF0000"/>
                </a:solidFill>
              </a:rPr>
              <a:t>unstage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pPr marL="11430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new file:   new_6.txt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new file:   new_7.txt</a:t>
            </a:r>
          </a:p>
          <a:p>
            <a:pPr marL="11430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Untracked files: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(use "git add &lt;file&gt;..." to include in what will be committed)</a:t>
            </a:r>
          </a:p>
          <a:p>
            <a:pPr marL="11430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1matrix oper.html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2matrix oper.html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3 vectors.html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4 vector matrix.html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5jupyter tips.html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new_ 8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new_1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new_2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new_3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new_4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new_5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86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091" y="260649"/>
            <a:ext cx="10855643" cy="5865515"/>
          </a:xfrm>
        </p:spPr>
        <p:txBody>
          <a:bodyPr/>
          <a:lstStyle/>
          <a:p>
            <a:r>
              <a:rPr lang="en-IN" dirty="0"/>
              <a:t>C:\oct28&gt;git commit -m "one"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[master (root-commit) 9739028] one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3 files changed, 13458 insertions(+)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create mode 100644 1matrix oper.html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create mode 100644 new_6.txt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 create mode 100644 new_7.txt</a:t>
            </a:r>
          </a:p>
          <a:p>
            <a:endParaRPr lang="en-IN" dirty="0"/>
          </a:p>
          <a:p>
            <a:r>
              <a:rPr lang="en-IN" dirty="0"/>
              <a:t>C:\oct28&gt;git branch -a</a:t>
            </a:r>
          </a:p>
          <a:p>
            <a:pPr marL="11430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Master</a:t>
            </a:r>
          </a:p>
          <a:p>
            <a:pPr>
              <a:buFont typeface="Arial" charset="0"/>
              <a:buChar char="•"/>
            </a:pPr>
            <a:endParaRPr lang="en-IN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en-IN" dirty="0" smtClean="0"/>
              <a:t># GO and add repository in </a:t>
            </a:r>
            <a:r>
              <a:rPr lang="en-IN" dirty="0" err="1" smtClean="0"/>
              <a:t>github</a:t>
            </a:r>
            <a:endParaRPr lang="en-IN" dirty="0" smtClean="0"/>
          </a:p>
          <a:p>
            <a:pPr>
              <a:buFont typeface="Arial" charset="0"/>
              <a:buChar char="•"/>
            </a:pPr>
            <a:endParaRPr lang="en-IN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C:\oct28&gt;git remote add origin https://github.com/krishna300/oct28.git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1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091" y="260649"/>
            <a:ext cx="10855643" cy="5865515"/>
          </a:xfrm>
        </p:spPr>
        <p:txBody>
          <a:bodyPr/>
          <a:lstStyle/>
          <a:p>
            <a:r>
              <a:rPr lang="en-IN" dirty="0"/>
              <a:t>C:\oct28&gt;git push origin master</a:t>
            </a:r>
          </a:p>
          <a:p>
            <a:pPr marL="777240" lvl="2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Enumerating objects: 5, done.</a:t>
            </a:r>
          </a:p>
          <a:p>
            <a:pPr marL="777240" lvl="2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Counting objects: 100% (5/5), done.</a:t>
            </a:r>
          </a:p>
          <a:p>
            <a:pPr marL="777240" lvl="2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Delta compression using up to 4 threads</a:t>
            </a:r>
          </a:p>
          <a:p>
            <a:pPr marL="777240" lvl="2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Compressing objects: 100% (5/5), done.</a:t>
            </a:r>
          </a:p>
          <a:p>
            <a:pPr marL="777240" lvl="2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Writing objects: 100% (5/5), 45.53 </a:t>
            </a:r>
            <a:r>
              <a:rPr lang="en-IN" sz="2000" dirty="0" err="1">
                <a:solidFill>
                  <a:srgbClr val="FF0000"/>
                </a:solidFill>
              </a:rPr>
              <a:t>KiB</a:t>
            </a:r>
            <a:r>
              <a:rPr lang="en-IN" sz="2000" dirty="0">
                <a:solidFill>
                  <a:srgbClr val="FF0000"/>
                </a:solidFill>
              </a:rPr>
              <a:t> | 2.85 </a:t>
            </a:r>
            <a:r>
              <a:rPr lang="en-IN" sz="2000" dirty="0" err="1">
                <a:solidFill>
                  <a:srgbClr val="FF0000"/>
                </a:solidFill>
              </a:rPr>
              <a:t>MiB</a:t>
            </a:r>
            <a:r>
              <a:rPr lang="en-IN" sz="2000" dirty="0">
                <a:solidFill>
                  <a:srgbClr val="FF0000"/>
                </a:solidFill>
              </a:rPr>
              <a:t>/s, done.</a:t>
            </a:r>
          </a:p>
          <a:p>
            <a:pPr marL="777240" lvl="2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Total 5 (delta 0), reused 0 (delta 0)</a:t>
            </a:r>
          </a:p>
          <a:p>
            <a:pPr marL="777240" lvl="2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To https://github.com/krishna300/oct28.git</a:t>
            </a:r>
          </a:p>
          <a:p>
            <a:pPr marL="777240" lvl="2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* [new branch]      master -&gt; </a:t>
            </a:r>
            <a:r>
              <a:rPr lang="en-IN" sz="2000" dirty="0" smtClean="0">
                <a:solidFill>
                  <a:srgbClr val="FF0000"/>
                </a:solidFill>
              </a:rPr>
              <a:t>master</a:t>
            </a:r>
          </a:p>
          <a:p>
            <a:pPr marL="777240" lvl="2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777240" lvl="2" indent="0">
              <a:buNone/>
            </a:pPr>
            <a:r>
              <a:rPr lang="en-IN" dirty="0" smtClean="0"/>
              <a:t>#</a:t>
            </a:r>
            <a:r>
              <a:rPr lang="en-IN" dirty="0" err="1" smtClean="0"/>
              <a:t>thats</a:t>
            </a:r>
            <a:r>
              <a:rPr lang="en-IN" dirty="0" smtClean="0"/>
              <a:t> it your files added to repository</a:t>
            </a:r>
          </a:p>
          <a:p>
            <a:pPr marL="777240" lvl="2" indent="0">
              <a:buNone/>
            </a:pPr>
            <a:endParaRPr lang="en-IN" dirty="0"/>
          </a:p>
          <a:p>
            <a:pPr marL="777240" lvl="2" indent="0">
              <a:buNone/>
            </a:pPr>
            <a:r>
              <a:rPr lang="en-IN" dirty="0" smtClean="0"/>
              <a:t>#after </a:t>
            </a:r>
            <a:r>
              <a:rPr lang="en-IN" dirty="0" err="1" smtClean="0"/>
              <a:t>commiting</a:t>
            </a:r>
            <a:r>
              <a:rPr lang="en-IN" dirty="0" smtClean="0"/>
              <a:t> you can select branch  by </a:t>
            </a:r>
          </a:p>
          <a:p>
            <a:pPr marL="777240" lvl="2" indent="0">
              <a:buNone/>
            </a:pPr>
            <a:r>
              <a:rPr lang="en-IN" dirty="0"/>
              <a:t>		git checkout </a:t>
            </a:r>
            <a:r>
              <a:rPr lang="en-IN" dirty="0" smtClean="0"/>
              <a:t>master</a:t>
            </a:r>
          </a:p>
          <a:p>
            <a:pPr marL="777240" lvl="2" indent="0">
              <a:buNone/>
            </a:pPr>
            <a:r>
              <a:rPr lang="en-IN" dirty="0" smtClean="0"/>
              <a:t>#create new branch by </a:t>
            </a:r>
          </a:p>
          <a:p>
            <a:pPr marL="777240" lvl="2" indent="0">
              <a:buNone/>
            </a:pPr>
            <a:r>
              <a:rPr lang="en-IN" dirty="0"/>
              <a:t>		git checkout </a:t>
            </a:r>
            <a:r>
              <a:rPr lang="en-IN" dirty="0" smtClean="0"/>
              <a:t>–b master1</a:t>
            </a:r>
          </a:p>
        </p:txBody>
      </p:sp>
    </p:spTree>
    <p:extLst>
      <p:ext uri="{BB962C8B-B14F-4D97-AF65-F5344CB8AC3E}">
        <p14:creationId xmlns:p14="http://schemas.microsoft.com/office/powerpoint/2010/main" val="361599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091" y="260649"/>
            <a:ext cx="10855643" cy="5865515"/>
          </a:xfrm>
        </p:spPr>
        <p:txBody>
          <a:bodyPr/>
          <a:lstStyle/>
          <a:p>
            <a:r>
              <a:rPr lang="en-IN" dirty="0"/>
              <a:t>git branch -</a:t>
            </a:r>
            <a:r>
              <a:rPr lang="en-IN" dirty="0" smtClean="0"/>
              <a:t>a</a:t>
            </a:r>
            <a:endParaRPr lang="en-IN" dirty="0" smtClean="0"/>
          </a:p>
          <a:p>
            <a:pPr lvl="2"/>
            <a:r>
              <a:rPr lang="en-IN" dirty="0" smtClean="0"/>
              <a:t>To list out all branches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368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</TotalTime>
  <Words>378</Words>
  <Application>Microsoft Office PowerPoint</Application>
  <PresentationFormat>Custom</PresentationFormat>
  <Paragraphs>89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git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2019-10-24T05:49:14Z</dcterms:created>
  <dcterms:modified xsi:type="dcterms:W3CDTF">2019-10-28T07:30:46Z</dcterms:modified>
</cp:coreProperties>
</file>