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2"/>
  </p:notesMasterIdLst>
  <p:handoutMasterIdLst>
    <p:handoutMasterId r:id="rId43"/>
  </p:handoutMasterIdLst>
  <p:sldIdLst>
    <p:sldId id="368" r:id="rId2"/>
    <p:sldId id="373" r:id="rId3"/>
    <p:sldId id="309" r:id="rId4"/>
    <p:sldId id="369" r:id="rId5"/>
    <p:sldId id="371" r:id="rId6"/>
    <p:sldId id="370" r:id="rId7"/>
    <p:sldId id="258" r:id="rId8"/>
    <p:sldId id="311" r:id="rId9"/>
    <p:sldId id="259" r:id="rId10"/>
    <p:sldId id="310" r:id="rId11"/>
    <p:sldId id="299" r:id="rId12"/>
    <p:sldId id="298" r:id="rId13"/>
    <p:sldId id="319" r:id="rId14"/>
    <p:sldId id="313" r:id="rId15"/>
    <p:sldId id="314" r:id="rId16"/>
    <p:sldId id="322" r:id="rId17"/>
    <p:sldId id="333" r:id="rId18"/>
    <p:sldId id="334" r:id="rId19"/>
    <p:sldId id="335" r:id="rId20"/>
    <p:sldId id="336" r:id="rId21"/>
    <p:sldId id="337" r:id="rId22"/>
    <p:sldId id="338" r:id="rId23"/>
    <p:sldId id="339" r:id="rId24"/>
    <p:sldId id="340" r:id="rId25"/>
    <p:sldId id="321" r:id="rId26"/>
    <p:sldId id="324" r:id="rId27"/>
    <p:sldId id="343" r:id="rId28"/>
    <p:sldId id="345" r:id="rId29"/>
    <p:sldId id="344" r:id="rId30"/>
    <p:sldId id="346" r:id="rId31"/>
    <p:sldId id="347" r:id="rId32"/>
    <p:sldId id="348" r:id="rId33"/>
    <p:sldId id="349" r:id="rId34"/>
    <p:sldId id="350" r:id="rId35"/>
    <p:sldId id="351" r:id="rId36"/>
    <p:sldId id="352" r:id="rId37"/>
    <p:sldId id="353" r:id="rId38"/>
    <p:sldId id="354" r:id="rId39"/>
    <p:sldId id="366" r:id="rId40"/>
    <p:sldId id="372"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K"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339933"/>
    <a:srgbClr val="990033"/>
    <a:srgbClr val="CC0099"/>
    <a:srgbClr val="B2B2B2"/>
    <a:srgbClr val="C0C0C0"/>
    <a:srgbClr val="DDDDD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94618" autoAdjust="0"/>
  </p:normalViewPr>
  <p:slideViewPr>
    <p:cSldViewPr>
      <p:cViewPr varScale="1">
        <p:scale>
          <a:sx n="108" d="100"/>
          <a:sy n="108" d="100"/>
        </p:scale>
        <p:origin x="17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A02E39E-293E-4B29-9A16-F825F49036C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en-US"/>
          </a:p>
        </p:txBody>
      </p:sp>
      <p:sp>
        <p:nvSpPr>
          <p:cNvPr id="25603" name="Rectangle 3">
            <a:extLst>
              <a:ext uri="{FF2B5EF4-FFF2-40B4-BE49-F238E27FC236}">
                <a16:creationId xmlns:a16="http://schemas.microsoft.com/office/drawing/2014/main" id="{B8AB8B27-3EDB-47AA-BBF5-9DA8CC7BB958}"/>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endParaRPr lang="en-US" altLang="en-US"/>
          </a:p>
        </p:txBody>
      </p:sp>
      <p:sp>
        <p:nvSpPr>
          <p:cNvPr id="25604" name="Rectangle 4">
            <a:extLst>
              <a:ext uri="{FF2B5EF4-FFF2-40B4-BE49-F238E27FC236}">
                <a16:creationId xmlns:a16="http://schemas.microsoft.com/office/drawing/2014/main" id="{1FF0B450-DFBC-4DDD-8E65-6B893734A808}"/>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en-US"/>
          </a:p>
        </p:txBody>
      </p:sp>
      <p:sp>
        <p:nvSpPr>
          <p:cNvPr id="25605" name="Rectangle 5">
            <a:extLst>
              <a:ext uri="{FF2B5EF4-FFF2-40B4-BE49-F238E27FC236}">
                <a16:creationId xmlns:a16="http://schemas.microsoft.com/office/drawing/2014/main" id="{E4B76898-38E0-48AB-8336-C310C06DA1C4}"/>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anose="02020603050405020304" pitchFamily="18" charset="0"/>
              </a:defRPr>
            </a:lvl1pPr>
          </a:lstStyle>
          <a:p>
            <a:pPr>
              <a:defRPr/>
            </a:pPr>
            <a:fld id="{E744A255-AF7F-4949-A1A8-8E63262AD05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1942478-9FF4-48AF-BCF4-4F8DAD9E5EE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en-US" altLang="en-US"/>
          </a:p>
        </p:txBody>
      </p:sp>
      <p:sp>
        <p:nvSpPr>
          <p:cNvPr id="23555" name="Rectangle 3">
            <a:extLst>
              <a:ext uri="{FF2B5EF4-FFF2-40B4-BE49-F238E27FC236}">
                <a16:creationId xmlns:a16="http://schemas.microsoft.com/office/drawing/2014/main" id="{E388E9DB-3DAE-4BB3-A3A7-BFDDB0E21864}"/>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en-US" altLang="en-US"/>
          </a:p>
        </p:txBody>
      </p:sp>
      <p:sp>
        <p:nvSpPr>
          <p:cNvPr id="2052" name="Rectangle 4">
            <a:extLst>
              <a:ext uri="{FF2B5EF4-FFF2-40B4-BE49-F238E27FC236}">
                <a16:creationId xmlns:a16="http://schemas.microsoft.com/office/drawing/2014/main" id="{E072F2EE-5E4F-4DC9-A2BE-CE5722E719E1}"/>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a:extLst>
              <a:ext uri="{FF2B5EF4-FFF2-40B4-BE49-F238E27FC236}">
                <a16:creationId xmlns:a16="http://schemas.microsoft.com/office/drawing/2014/main" id="{34125A8E-E1C0-42B1-9085-FEB4874B811A}"/>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3558" name="Rectangle 6">
            <a:extLst>
              <a:ext uri="{FF2B5EF4-FFF2-40B4-BE49-F238E27FC236}">
                <a16:creationId xmlns:a16="http://schemas.microsoft.com/office/drawing/2014/main" id="{F967FAE0-3E6E-4C6A-96EA-C7944FC36C9A}"/>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en-US" altLang="en-US"/>
          </a:p>
        </p:txBody>
      </p:sp>
      <p:sp>
        <p:nvSpPr>
          <p:cNvPr id="23559" name="Rectangle 7">
            <a:extLst>
              <a:ext uri="{FF2B5EF4-FFF2-40B4-BE49-F238E27FC236}">
                <a16:creationId xmlns:a16="http://schemas.microsoft.com/office/drawing/2014/main" id="{ACF1B5AB-A353-4032-9000-668C31B89A9B}"/>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9E57CE2D-223D-4802-AA77-624D7A88AFC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CF3CFB67-6AB1-4E94-B8AB-1D2411922CE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3C8CE0-8D07-4549-A789-DF0A65617A0F}"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5123" name="Rectangle 2">
            <a:extLst>
              <a:ext uri="{FF2B5EF4-FFF2-40B4-BE49-F238E27FC236}">
                <a16:creationId xmlns:a16="http://schemas.microsoft.com/office/drawing/2014/main" id="{EEEFFF41-3949-4ECD-AC22-C76F91DDD8F6}"/>
              </a:ext>
            </a:extLst>
          </p:cNvPr>
          <p:cNvSpPr>
            <a:spLocks noChangeArrowheads="1" noTextEdit="1"/>
          </p:cNvSpPr>
          <p:nvPr>
            <p:ph type="sldImg"/>
          </p:nvPr>
        </p:nvSpPr>
        <p:spPr>
          <a:ln/>
        </p:spPr>
      </p:sp>
      <p:sp>
        <p:nvSpPr>
          <p:cNvPr id="5124" name="Rectangle 3">
            <a:extLst>
              <a:ext uri="{FF2B5EF4-FFF2-40B4-BE49-F238E27FC236}">
                <a16:creationId xmlns:a16="http://schemas.microsoft.com/office/drawing/2014/main" id="{B25B5366-C835-4F5B-B051-26212B626913}"/>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F3F5E744-B47F-49AB-83BA-C0B717E0F88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2FA281-7257-4391-A01C-E03B512F1B47}"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23555" name="Rectangle 2">
            <a:extLst>
              <a:ext uri="{FF2B5EF4-FFF2-40B4-BE49-F238E27FC236}">
                <a16:creationId xmlns:a16="http://schemas.microsoft.com/office/drawing/2014/main" id="{A84680D7-144F-418E-9DB9-97F8359B219E}"/>
              </a:ext>
            </a:extLst>
          </p:cNvPr>
          <p:cNvSpPr>
            <a:spLocks noChangeArrowheads="1" noTextEdit="1"/>
          </p:cNvSpPr>
          <p:nvPr>
            <p:ph type="sldImg"/>
          </p:nvPr>
        </p:nvSpPr>
        <p:spPr>
          <a:ln/>
        </p:spPr>
      </p:sp>
      <p:sp>
        <p:nvSpPr>
          <p:cNvPr id="23556" name="Rectangle 3">
            <a:extLst>
              <a:ext uri="{FF2B5EF4-FFF2-40B4-BE49-F238E27FC236}">
                <a16:creationId xmlns:a16="http://schemas.microsoft.com/office/drawing/2014/main" id="{B6C82F86-D89F-4438-A6CD-4AE9994EC02A}"/>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A1EFBA9E-97FF-4CCD-84B3-0731F29E22A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A9FE9E3-D2F1-4E68-BC66-CBB15099D56B}"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25603" name="Rectangle 2">
            <a:extLst>
              <a:ext uri="{FF2B5EF4-FFF2-40B4-BE49-F238E27FC236}">
                <a16:creationId xmlns:a16="http://schemas.microsoft.com/office/drawing/2014/main" id="{7D2E8CE0-08C0-4A31-80E3-8C3093B5BFAC}"/>
              </a:ext>
            </a:extLst>
          </p:cNvPr>
          <p:cNvSpPr>
            <a:spLocks noChangeArrowheads="1" noTextEdit="1"/>
          </p:cNvSpPr>
          <p:nvPr>
            <p:ph type="sldImg"/>
          </p:nvPr>
        </p:nvSpPr>
        <p:spPr>
          <a:ln/>
        </p:spPr>
      </p:sp>
      <p:sp>
        <p:nvSpPr>
          <p:cNvPr id="25604" name="Rectangle 3">
            <a:extLst>
              <a:ext uri="{FF2B5EF4-FFF2-40B4-BE49-F238E27FC236}">
                <a16:creationId xmlns:a16="http://schemas.microsoft.com/office/drawing/2014/main" id="{0C4142C1-5F57-4CB8-91E2-0F54972BBBBB}"/>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4266C809-0A46-4107-9B50-2539DE07DC7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5C5D10-C0A1-4011-A1B6-195223B434A9}"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27651" name="Rectangle 2">
            <a:extLst>
              <a:ext uri="{FF2B5EF4-FFF2-40B4-BE49-F238E27FC236}">
                <a16:creationId xmlns:a16="http://schemas.microsoft.com/office/drawing/2014/main" id="{AE247D0B-0844-4C87-AE14-632AF93758E1}"/>
              </a:ext>
            </a:extLst>
          </p:cNvPr>
          <p:cNvSpPr>
            <a:spLocks noChangeArrowheads="1" noTextEdit="1"/>
          </p:cNvSpPr>
          <p:nvPr>
            <p:ph type="sldImg"/>
          </p:nvPr>
        </p:nvSpPr>
        <p:spPr>
          <a:ln/>
        </p:spPr>
      </p:sp>
      <p:sp>
        <p:nvSpPr>
          <p:cNvPr id="27652" name="Rectangle 3">
            <a:extLst>
              <a:ext uri="{FF2B5EF4-FFF2-40B4-BE49-F238E27FC236}">
                <a16:creationId xmlns:a16="http://schemas.microsoft.com/office/drawing/2014/main" id="{C7108DEB-33F8-4152-A118-3D83FC6EC980}"/>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3501352-3C18-428F-A3C8-89C921291DB5}"/>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4B1E4E-D844-41D3-968C-32575B45C97E}"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29699" name="Rectangle 2">
            <a:extLst>
              <a:ext uri="{FF2B5EF4-FFF2-40B4-BE49-F238E27FC236}">
                <a16:creationId xmlns:a16="http://schemas.microsoft.com/office/drawing/2014/main" id="{74ACDE52-20A7-4BA9-9A12-8F26A793A086}"/>
              </a:ext>
            </a:extLst>
          </p:cNvPr>
          <p:cNvSpPr>
            <a:spLocks noChangeArrowheads="1" noTextEdit="1"/>
          </p:cNvSpPr>
          <p:nvPr>
            <p:ph type="sldImg"/>
          </p:nvPr>
        </p:nvSpPr>
        <p:spPr>
          <a:ln/>
        </p:spPr>
      </p:sp>
      <p:sp>
        <p:nvSpPr>
          <p:cNvPr id="29700" name="Rectangle 3">
            <a:extLst>
              <a:ext uri="{FF2B5EF4-FFF2-40B4-BE49-F238E27FC236}">
                <a16:creationId xmlns:a16="http://schemas.microsoft.com/office/drawing/2014/main" id="{153929AB-7BCC-4851-A43F-6CFE29800739}"/>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D246BAE8-90B2-4AFF-8BB9-E5EAC9EBC25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1180E3-A88E-4A98-BD74-6DF77568864C}"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31747" name="Rectangle 2">
            <a:extLst>
              <a:ext uri="{FF2B5EF4-FFF2-40B4-BE49-F238E27FC236}">
                <a16:creationId xmlns:a16="http://schemas.microsoft.com/office/drawing/2014/main" id="{C9B238D0-79EE-4008-BF63-6F61FDC7377B}"/>
              </a:ext>
            </a:extLst>
          </p:cNvPr>
          <p:cNvSpPr>
            <a:spLocks noChangeArrowheads="1" noTextEdit="1"/>
          </p:cNvSpPr>
          <p:nvPr>
            <p:ph type="sldImg"/>
          </p:nvPr>
        </p:nvSpPr>
        <p:spPr>
          <a:ln/>
        </p:spPr>
      </p:sp>
      <p:sp>
        <p:nvSpPr>
          <p:cNvPr id="31748" name="Rectangle 3">
            <a:extLst>
              <a:ext uri="{FF2B5EF4-FFF2-40B4-BE49-F238E27FC236}">
                <a16:creationId xmlns:a16="http://schemas.microsoft.com/office/drawing/2014/main" id="{840B3485-E8D0-471F-8513-10F3A4AE33F7}"/>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370C280-E891-4A10-A3A4-FC254F6F7B8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2A59590-F888-49EC-A73C-58EFCC131179}"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33795" name="Rectangle 2">
            <a:extLst>
              <a:ext uri="{FF2B5EF4-FFF2-40B4-BE49-F238E27FC236}">
                <a16:creationId xmlns:a16="http://schemas.microsoft.com/office/drawing/2014/main" id="{0989B4F0-DFAB-4AE0-9CA1-1B9F98265694}"/>
              </a:ext>
            </a:extLst>
          </p:cNvPr>
          <p:cNvSpPr>
            <a:spLocks noChangeArrowheads="1" noTextEdit="1"/>
          </p:cNvSpPr>
          <p:nvPr>
            <p:ph type="sldImg"/>
          </p:nvPr>
        </p:nvSpPr>
        <p:spPr>
          <a:ln/>
        </p:spPr>
      </p:sp>
      <p:sp>
        <p:nvSpPr>
          <p:cNvPr id="33796" name="Rectangle 3">
            <a:extLst>
              <a:ext uri="{FF2B5EF4-FFF2-40B4-BE49-F238E27FC236}">
                <a16:creationId xmlns:a16="http://schemas.microsoft.com/office/drawing/2014/main" id="{7B3545DC-B088-457C-8C9B-3ED810D76EFA}"/>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5AE30A94-AB26-44C9-ACF5-4C88FAED3AE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F8FDC8-E295-499E-B756-BDD79C866A8B}"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35843" name="Rectangle 2">
            <a:extLst>
              <a:ext uri="{FF2B5EF4-FFF2-40B4-BE49-F238E27FC236}">
                <a16:creationId xmlns:a16="http://schemas.microsoft.com/office/drawing/2014/main" id="{834D52BE-BBFD-431C-91E9-5CEAE119B359}"/>
              </a:ext>
            </a:extLst>
          </p:cNvPr>
          <p:cNvSpPr>
            <a:spLocks noChangeArrowheads="1" noTextEdit="1"/>
          </p:cNvSpPr>
          <p:nvPr>
            <p:ph type="sldImg"/>
          </p:nvPr>
        </p:nvSpPr>
        <p:spPr>
          <a:ln/>
        </p:spPr>
      </p:sp>
      <p:sp>
        <p:nvSpPr>
          <p:cNvPr id="35844" name="Rectangle 3">
            <a:extLst>
              <a:ext uri="{FF2B5EF4-FFF2-40B4-BE49-F238E27FC236}">
                <a16:creationId xmlns:a16="http://schemas.microsoft.com/office/drawing/2014/main" id="{027882CF-66BD-43C6-9DDA-539849D32F85}"/>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2074D8EB-78BA-4931-9EF8-373C4890535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956BEDC-1D54-468C-BFB0-9044EC59A869}"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7891" name="Rectangle 2">
            <a:extLst>
              <a:ext uri="{FF2B5EF4-FFF2-40B4-BE49-F238E27FC236}">
                <a16:creationId xmlns:a16="http://schemas.microsoft.com/office/drawing/2014/main" id="{90F01718-6916-4DF7-BD2D-3748DB595BC1}"/>
              </a:ext>
            </a:extLst>
          </p:cNvPr>
          <p:cNvSpPr>
            <a:spLocks noChangeArrowheads="1" noTextEdit="1"/>
          </p:cNvSpPr>
          <p:nvPr>
            <p:ph type="sldImg"/>
          </p:nvPr>
        </p:nvSpPr>
        <p:spPr>
          <a:ln/>
        </p:spPr>
      </p:sp>
      <p:sp>
        <p:nvSpPr>
          <p:cNvPr id="37892" name="Rectangle 3">
            <a:extLst>
              <a:ext uri="{FF2B5EF4-FFF2-40B4-BE49-F238E27FC236}">
                <a16:creationId xmlns:a16="http://schemas.microsoft.com/office/drawing/2014/main" id="{56B4B94E-DD1B-4263-8EE8-41DDC7469A29}"/>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679BCBC7-1EEF-49C9-9447-0627A34D54C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C726564-3D55-4294-95DD-365E4DAC436F}"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39939" name="Rectangle 2">
            <a:extLst>
              <a:ext uri="{FF2B5EF4-FFF2-40B4-BE49-F238E27FC236}">
                <a16:creationId xmlns:a16="http://schemas.microsoft.com/office/drawing/2014/main" id="{9414999A-2342-49BA-B06C-0A96EAF220FC}"/>
              </a:ext>
            </a:extLst>
          </p:cNvPr>
          <p:cNvSpPr>
            <a:spLocks noChangeArrowheads="1" noTextEdit="1"/>
          </p:cNvSpPr>
          <p:nvPr>
            <p:ph type="sldImg"/>
          </p:nvPr>
        </p:nvSpPr>
        <p:spPr>
          <a:ln/>
        </p:spPr>
      </p:sp>
      <p:sp>
        <p:nvSpPr>
          <p:cNvPr id="39940" name="Rectangle 3">
            <a:extLst>
              <a:ext uri="{FF2B5EF4-FFF2-40B4-BE49-F238E27FC236}">
                <a16:creationId xmlns:a16="http://schemas.microsoft.com/office/drawing/2014/main" id="{A043925F-B5B4-4C8A-B3B2-0F8C99A6EB09}"/>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F9345FF-E9C9-441A-9A16-C734863D673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3007FC-D8E8-4E7E-BF0D-9EA0A081C218}"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41987" name="Rectangle 2">
            <a:extLst>
              <a:ext uri="{FF2B5EF4-FFF2-40B4-BE49-F238E27FC236}">
                <a16:creationId xmlns:a16="http://schemas.microsoft.com/office/drawing/2014/main" id="{CB87ADEF-C45A-4405-B2C8-331C780EA8E8}"/>
              </a:ext>
            </a:extLst>
          </p:cNvPr>
          <p:cNvSpPr>
            <a:spLocks noChangeArrowheads="1" noTextEdit="1"/>
          </p:cNvSpPr>
          <p:nvPr>
            <p:ph type="sldImg"/>
          </p:nvPr>
        </p:nvSpPr>
        <p:spPr>
          <a:ln/>
        </p:spPr>
      </p:sp>
      <p:sp>
        <p:nvSpPr>
          <p:cNvPr id="41988" name="Rectangle 3">
            <a:extLst>
              <a:ext uri="{FF2B5EF4-FFF2-40B4-BE49-F238E27FC236}">
                <a16:creationId xmlns:a16="http://schemas.microsoft.com/office/drawing/2014/main" id="{81A4E6B9-BEAD-4B79-930D-2DFC8FF61B2A}"/>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748CDC5-AB19-4664-B1FE-E0748BEBAF8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20F0A95-5891-4677-A1E3-579065648441}"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7171" name="Rectangle 2">
            <a:extLst>
              <a:ext uri="{FF2B5EF4-FFF2-40B4-BE49-F238E27FC236}">
                <a16:creationId xmlns:a16="http://schemas.microsoft.com/office/drawing/2014/main" id="{21722CB2-07C4-4F56-9466-4FF75FC15383}"/>
              </a:ext>
            </a:extLst>
          </p:cNvPr>
          <p:cNvSpPr>
            <a:spLocks noChangeArrowheads="1" noTextEdit="1"/>
          </p:cNvSpPr>
          <p:nvPr>
            <p:ph type="sldImg"/>
          </p:nvPr>
        </p:nvSpPr>
        <p:spPr>
          <a:ln/>
        </p:spPr>
      </p:sp>
      <p:sp>
        <p:nvSpPr>
          <p:cNvPr id="7172" name="Rectangle 3">
            <a:extLst>
              <a:ext uri="{FF2B5EF4-FFF2-40B4-BE49-F238E27FC236}">
                <a16:creationId xmlns:a16="http://schemas.microsoft.com/office/drawing/2014/main" id="{F4A562B3-703F-45AF-9CC2-F9E914EB3D25}"/>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0EFA1EB3-9747-4656-A8EF-07AE0341E55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9226F16-6FBC-4B3C-A647-46A0022A171B}"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44035" name="Rectangle 2">
            <a:extLst>
              <a:ext uri="{FF2B5EF4-FFF2-40B4-BE49-F238E27FC236}">
                <a16:creationId xmlns:a16="http://schemas.microsoft.com/office/drawing/2014/main" id="{555B92EA-AA84-42EA-9C83-5429B5E169B4}"/>
              </a:ext>
            </a:extLst>
          </p:cNvPr>
          <p:cNvSpPr>
            <a:spLocks noChangeArrowheads="1" noTextEdit="1"/>
          </p:cNvSpPr>
          <p:nvPr>
            <p:ph type="sldImg"/>
          </p:nvPr>
        </p:nvSpPr>
        <p:spPr>
          <a:ln/>
        </p:spPr>
      </p:sp>
      <p:sp>
        <p:nvSpPr>
          <p:cNvPr id="44036" name="Rectangle 3">
            <a:extLst>
              <a:ext uri="{FF2B5EF4-FFF2-40B4-BE49-F238E27FC236}">
                <a16:creationId xmlns:a16="http://schemas.microsoft.com/office/drawing/2014/main" id="{FE2BF33C-AD7B-49B3-B68E-848FA381CC81}"/>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E9A273E2-199B-4F03-BE1C-2C3A0852E33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FB73406-6D60-44F1-8F8B-C926ABF24EAC}"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46083" name="Rectangle 2">
            <a:extLst>
              <a:ext uri="{FF2B5EF4-FFF2-40B4-BE49-F238E27FC236}">
                <a16:creationId xmlns:a16="http://schemas.microsoft.com/office/drawing/2014/main" id="{011D0612-2703-44A8-B920-4D0F0DF821EA}"/>
              </a:ext>
            </a:extLst>
          </p:cNvPr>
          <p:cNvSpPr>
            <a:spLocks noChangeArrowheads="1" noTextEdit="1"/>
          </p:cNvSpPr>
          <p:nvPr>
            <p:ph type="sldImg"/>
          </p:nvPr>
        </p:nvSpPr>
        <p:spPr>
          <a:ln/>
        </p:spPr>
      </p:sp>
      <p:sp>
        <p:nvSpPr>
          <p:cNvPr id="46084" name="Rectangle 3">
            <a:extLst>
              <a:ext uri="{FF2B5EF4-FFF2-40B4-BE49-F238E27FC236}">
                <a16:creationId xmlns:a16="http://schemas.microsoft.com/office/drawing/2014/main" id="{243FFFE0-3C79-4158-9D86-D9BF81BDB853}"/>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00108E82-0FAF-4DE2-95C2-794AA1D6FE8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F9BE29-4A86-4CF1-9551-986DE28C56A3}"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48131" name="Rectangle 2">
            <a:extLst>
              <a:ext uri="{FF2B5EF4-FFF2-40B4-BE49-F238E27FC236}">
                <a16:creationId xmlns:a16="http://schemas.microsoft.com/office/drawing/2014/main" id="{8A09F7C5-97E8-4633-9204-B1EB4EF22ABD}"/>
              </a:ext>
            </a:extLst>
          </p:cNvPr>
          <p:cNvSpPr>
            <a:spLocks noChangeArrowheads="1" noTextEdit="1"/>
          </p:cNvSpPr>
          <p:nvPr>
            <p:ph type="sldImg"/>
          </p:nvPr>
        </p:nvSpPr>
        <p:spPr>
          <a:ln/>
        </p:spPr>
      </p:sp>
      <p:sp>
        <p:nvSpPr>
          <p:cNvPr id="48132" name="Rectangle 3">
            <a:extLst>
              <a:ext uri="{FF2B5EF4-FFF2-40B4-BE49-F238E27FC236}">
                <a16:creationId xmlns:a16="http://schemas.microsoft.com/office/drawing/2014/main" id="{D9FEC411-8D99-4ADF-B90B-61C03D686BDC}"/>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564EF288-BFA9-4DFA-A3E2-2D107300A53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97FFEA-CCD7-4A63-B581-04A8F15B9D55}"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50179" name="Rectangle 2">
            <a:extLst>
              <a:ext uri="{FF2B5EF4-FFF2-40B4-BE49-F238E27FC236}">
                <a16:creationId xmlns:a16="http://schemas.microsoft.com/office/drawing/2014/main" id="{76F2C8FE-D1F9-4C00-94F2-BBAB0C985B82}"/>
              </a:ext>
            </a:extLst>
          </p:cNvPr>
          <p:cNvSpPr>
            <a:spLocks noChangeArrowheads="1" noTextEdit="1"/>
          </p:cNvSpPr>
          <p:nvPr>
            <p:ph type="sldImg"/>
          </p:nvPr>
        </p:nvSpPr>
        <p:spPr>
          <a:ln/>
        </p:spPr>
      </p:sp>
      <p:sp>
        <p:nvSpPr>
          <p:cNvPr id="50180" name="Rectangle 3">
            <a:extLst>
              <a:ext uri="{FF2B5EF4-FFF2-40B4-BE49-F238E27FC236}">
                <a16:creationId xmlns:a16="http://schemas.microsoft.com/office/drawing/2014/main" id="{B36C6B0A-4BA8-4D23-B2D1-DCAC7D29C3B7}"/>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41CC1175-8A0D-464C-A2FC-9F0F02F6412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E11135-5FF1-41BD-892D-58F337C2DC50}"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52227" name="Rectangle 2">
            <a:extLst>
              <a:ext uri="{FF2B5EF4-FFF2-40B4-BE49-F238E27FC236}">
                <a16:creationId xmlns:a16="http://schemas.microsoft.com/office/drawing/2014/main" id="{481F079D-031A-4A84-9A6E-7A2BD2479512}"/>
              </a:ext>
            </a:extLst>
          </p:cNvPr>
          <p:cNvSpPr>
            <a:spLocks noChangeArrowheads="1" noTextEdit="1"/>
          </p:cNvSpPr>
          <p:nvPr>
            <p:ph type="sldImg"/>
          </p:nvPr>
        </p:nvSpPr>
        <p:spPr>
          <a:ln/>
        </p:spPr>
      </p:sp>
      <p:sp>
        <p:nvSpPr>
          <p:cNvPr id="52228" name="Rectangle 3">
            <a:extLst>
              <a:ext uri="{FF2B5EF4-FFF2-40B4-BE49-F238E27FC236}">
                <a16:creationId xmlns:a16="http://schemas.microsoft.com/office/drawing/2014/main" id="{12C65C30-674B-4576-92AF-C15B57CDCA9B}"/>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068F6F11-3D6D-405C-B880-60C186A41BA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773754F-BBF2-4D57-85C8-9F4B3D67F29D}"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54275" name="Rectangle 2">
            <a:extLst>
              <a:ext uri="{FF2B5EF4-FFF2-40B4-BE49-F238E27FC236}">
                <a16:creationId xmlns:a16="http://schemas.microsoft.com/office/drawing/2014/main" id="{D8E385CC-CB16-4096-B1D8-633ABBB70427}"/>
              </a:ext>
            </a:extLst>
          </p:cNvPr>
          <p:cNvSpPr>
            <a:spLocks noChangeArrowheads="1" noTextEdit="1"/>
          </p:cNvSpPr>
          <p:nvPr>
            <p:ph type="sldImg"/>
          </p:nvPr>
        </p:nvSpPr>
        <p:spPr>
          <a:ln/>
        </p:spPr>
      </p:sp>
      <p:sp>
        <p:nvSpPr>
          <p:cNvPr id="54276" name="Rectangle 3">
            <a:extLst>
              <a:ext uri="{FF2B5EF4-FFF2-40B4-BE49-F238E27FC236}">
                <a16:creationId xmlns:a16="http://schemas.microsoft.com/office/drawing/2014/main" id="{8348E770-3502-4F78-ABB7-BAE2C6161D02}"/>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61899905-C947-43B7-B787-45D634FDC5E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0F1584-4EF4-4A74-B1FF-9BDE49D56265}"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56323" name="Rectangle 2">
            <a:extLst>
              <a:ext uri="{FF2B5EF4-FFF2-40B4-BE49-F238E27FC236}">
                <a16:creationId xmlns:a16="http://schemas.microsoft.com/office/drawing/2014/main" id="{A041F459-50C9-411B-8866-EE38967A827F}"/>
              </a:ext>
            </a:extLst>
          </p:cNvPr>
          <p:cNvSpPr>
            <a:spLocks noChangeArrowheads="1" noTextEdit="1"/>
          </p:cNvSpPr>
          <p:nvPr>
            <p:ph type="sldImg"/>
          </p:nvPr>
        </p:nvSpPr>
        <p:spPr>
          <a:ln/>
        </p:spPr>
      </p:sp>
      <p:sp>
        <p:nvSpPr>
          <p:cNvPr id="56324" name="Rectangle 3">
            <a:extLst>
              <a:ext uri="{FF2B5EF4-FFF2-40B4-BE49-F238E27FC236}">
                <a16:creationId xmlns:a16="http://schemas.microsoft.com/office/drawing/2014/main" id="{0CD5AC0A-34D7-4632-86E4-8621887EEDA1}"/>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07A328F2-EFB6-48D5-82CE-5FE114477205}"/>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ED2709-EC11-4C27-B391-D11C5E109E47}"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58371" name="Rectangle 2">
            <a:extLst>
              <a:ext uri="{FF2B5EF4-FFF2-40B4-BE49-F238E27FC236}">
                <a16:creationId xmlns:a16="http://schemas.microsoft.com/office/drawing/2014/main" id="{7F8DCA70-5BC6-4EA4-B9B0-402D4366D017}"/>
              </a:ext>
            </a:extLst>
          </p:cNvPr>
          <p:cNvSpPr>
            <a:spLocks noChangeArrowheads="1" noTextEdit="1"/>
          </p:cNvSpPr>
          <p:nvPr>
            <p:ph type="sldImg"/>
          </p:nvPr>
        </p:nvSpPr>
        <p:spPr>
          <a:ln/>
        </p:spPr>
      </p:sp>
      <p:sp>
        <p:nvSpPr>
          <p:cNvPr id="58372" name="Rectangle 3">
            <a:extLst>
              <a:ext uri="{FF2B5EF4-FFF2-40B4-BE49-F238E27FC236}">
                <a16:creationId xmlns:a16="http://schemas.microsoft.com/office/drawing/2014/main" id="{B2214209-B8DF-4DFA-AB15-7446EFA3D4BE}"/>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C2B5F09D-9A84-41E8-AD63-2950255BDE45}"/>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2DDE56-A74F-4A91-949C-5CB6128F15A5}"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60419" name="Rectangle 2">
            <a:extLst>
              <a:ext uri="{FF2B5EF4-FFF2-40B4-BE49-F238E27FC236}">
                <a16:creationId xmlns:a16="http://schemas.microsoft.com/office/drawing/2014/main" id="{C3E5DE8B-DF8C-4C58-9D0F-F5F734639E0C}"/>
              </a:ext>
            </a:extLst>
          </p:cNvPr>
          <p:cNvSpPr>
            <a:spLocks noChangeArrowheads="1" noTextEdit="1"/>
          </p:cNvSpPr>
          <p:nvPr>
            <p:ph type="sldImg"/>
          </p:nvPr>
        </p:nvSpPr>
        <p:spPr>
          <a:ln/>
        </p:spPr>
      </p:sp>
      <p:sp>
        <p:nvSpPr>
          <p:cNvPr id="60420" name="Rectangle 3">
            <a:extLst>
              <a:ext uri="{FF2B5EF4-FFF2-40B4-BE49-F238E27FC236}">
                <a16:creationId xmlns:a16="http://schemas.microsoft.com/office/drawing/2014/main" id="{F04EAFBC-6CCC-4F7B-9BAB-06261ED89692}"/>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ED690BD-D369-483D-9645-C396B8400AE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15E74C-1FC8-4A2D-A063-19F0E0EEEA1D}"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62467" name="Rectangle 2">
            <a:extLst>
              <a:ext uri="{FF2B5EF4-FFF2-40B4-BE49-F238E27FC236}">
                <a16:creationId xmlns:a16="http://schemas.microsoft.com/office/drawing/2014/main" id="{393B8698-DA7F-4A48-A524-A80CA6828E4E}"/>
              </a:ext>
            </a:extLst>
          </p:cNvPr>
          <p:cNvSpPr>
            <a:spLocks noChangeArrowheads="1" noTextEdit="1"/>
          </p:cNvSpPr>
          <p:nvPr>
            <p:ph type="sldImg"/>
          </p:nvPr>
        </p:nvSpPr>
        <p:spPr>
          <a:ln/>
        </p:spPr>
      </p:sp>
      <p:sp>
        <p:nvSpPr>
          <p:cNvPr id="62468" name="Rectangle 3">
            <a:extLst>
              <a:ext uri="{FF2B5EF4-FFF2-40B4-BE49-F238E27FC236}">
                <a16:creationId xmlns:a16="http://schemas.microsoft.com/office/drawing/2014/main" id="{53B1FA4A-D66E-4AB9-8C68-0992EB96135A}"/>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FBC57B8-52A8-4438-B50A-BA6F9D52173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CC817C-6CE8-41B4-881C-C485E679D9A8}"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9219" name="Rectangle 2">
            <a:extLst>
              <a:ext uri="{FF2B5EF4-FFF2-40B4-BE49-F238E27FC236}">
                <a16:creationId xmlns:a16="http://schemas.microsoft.com/office/drawing/2014/main" id="{45EE6894-651A-4A0E-99B4-15565BE09EBF}"/>
              </a:ext>
            </a:extLst>
          </p:cNvPr>
          <p:cNvSpPr>
            <a:spLocks noChangeArrowheads="1" noTextEdit="1"/>
          </p:cNvSpPr>
          <p:nvPr>
            <p:ph type="sldImg"/>
          </p:nvPr>
        </p:nvSpPr>
        <p:spPr>
          <a:ln/>
        </p:spPr>
      </p:sp>
      <p:sp>
        <p:nvSpPr>
          <p:cNvPr id="9220" name="Rectangle 3">
            <a:extLst>
              <a:ext uri="{FF2B5EF4-FFF2-40B4-BE49-F238E27FC236}">
                <a16:creationId xmlns:a16="http://schemas.microsoft.com/office/drawing/2014/main" id="{A5F659DE-264F-4F9D-A859-91FCEEE3FC8F}"/>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066DF91F-13CF-4AC7-A539-E44C84491AB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63CEF9B-B25C-4136-BEE8-944A3542666E}"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64515" name="Rectangle 2">
            <a:extLst>
              <a:ext uri="{FF2B5EF4-FFF2-40B4-BE49-F238E27FC236}">
                <a16:creationId xmlns:a16="http://schemas.microsoft.com/office/drawing/2014/main" id="{DCE386B6-864C-4482-9213-6311272F861F}"/>
              </a:ext>
            </a:extLst>
          </p:cNvPr>
          <p:cNvSpPr>
            <a:spLocks noChangeArrowheads="1" noTextEdit="1"/>
          </p:cNvSpPr>
          <p:nvPr>
            <p:ph type="sldImg"/>
          </p:nvPr>
        </p:nvSpPr>
        <p:spPr>
          <a:ln/>
        </p:spPr>
      </p:sp>
      <p:sp>
        <p:nvSpPr>
          <p:cNvPr id="64516" name="Rectangle 3">
            <a:extLst>
              <a:ext uri="{FF2B5EF4-FFF2-40B4-BE49-F238E27FC236}">
                <a16:creationId xmlns:a16="http://schemas.microsoft.com/office/drawing/2014/main" id="{B41CD965-0DBD-4213-A27D-58C0EABCF678}"/>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09B3FC20-1A96-4FFA-81E0-B7C5756D767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57398C-92A2-4D0B-B4B0-B73377096EF4}"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66563" name="Rectangle 2">
            <a:extLst>
              <a:ext uri="{FF2B5EF4-FFF2-40B4-BE49-F238E27FC236}">
                <a16:creationId xmlns:a16="http://schemas.microsoft.com/office/drawing/2014/main" id="{F5528D08-97C5-45A8-B27A-E264EECEE739}"/>
              </a:ext>
            </a:extLst>
          </p:cNvPr>
          <p:cNvSpPr>
            <a:spLocks noChangeArrowheads="1" noTextEdit="1"/>
          </p:cNvSpPr>
          <p:nvPr>
            <p:ph type="sldImg"/>
          </p:nvPr>
        </p:nvSpPr>
        <p:spPr>
          <a:ln/>
        </p:spPr>
      </p:sp>
      <p:sp>
        <p:nvSpPr>
          <p:cNvPr id="66564" name="Rectangle 3">
            <a:extLst>
              <a:ext uri="{FF2B5EF4-FFF2-40B4-BE49-F238E27FC236}">
                <a16:creationId xmlns:a16="http://schemas.microsoft.com/office/drawing/2014/main" id="{22A8D993-725A-4E87-9607-47856962E65E}"/>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2A93454-50AE-4FA6-8FEE-7C88DFC4CBD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D7A4D8-583E-4AAE-A31C-2709977BFFB6}"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68611" name="Rectangle 2">
            <a:extLst>
              <a:ext uri="{FF2B5EF4-FFF2-40B4-BE49-F238E27FC236}">
                <a16:creationId xmlns:a16="http://schemas.microsoft.com/office/drawing/2014/main" id="{8CFBF33A-B778-4819-B785-5ABD4727AE3B}"/>
              </a:ext>
            </a:extLst>
          </p:cNvPr>
          <p:cNvSpPr>
            <a:spLocks noChangeArrowheads="1" noTextEdit="1"/>
          </p:cNvSpPr>
          <p:nvPr>
            <p:ph type="sldImg"/>
          </p:nvPr>
        </p:nvSpPr>
        <p:spPr>
          <a:ln/>
        </p:spPr>
      </p:sp>
      <p:sp>
        <p:nvSpPr>
          <p:cNvPr id="68612" name="Rectangle 3">
            <a:extLst>
              <a:ext uri="{FF2B5EF4-FFF2-40B4-BE49-F238E27FC236}">
                <a16:creationId xmlns:a16="http://schemas.microsoft.com/office/drawing/2014/main" id="{54CDF9EC-BD18-4FA1-8BC1-48D125D8D3A4}"/>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E69CC436-B034-4514-ACB2-CC28AD047F85}"/>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F2C8E8-2DC4-426D-BEDB-CD7769C0C23F}"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70659" name="Rectangle 2">
            <a:extLst>
              <a:ext uri="{FF2B5EF4-FFF2-40B4-BE49-F238E27FC236}">
                <a16:creationId xmlns:a16="http://schemas.microsoft.com/office/drawing/2014/main" id="{E5559628-CF34-4029-9F19-D4792DF3787C}"/>
              </a:ext>
            </a:extLst>
          </p:cNvPr>
          <p:cNvSpPr>
            <a:spLocks noChangeArrowheads="1" noTextEdit="1"/>
          </p:cNvSpPr>
          <p:nvPr>
            <p:ph type="sldImg"/>
          </p:nvPr>
        </p:nvSpPr>
        <p:spPr>
          <a:ln/>
        </p:spPr>
      </p:sp>
      <p:sp>
        <p:nvSpPr>
          <p:cNvPr id="70660" name="Rectangle 3">
            <a:extLst>
              <a:ext uri="{FF2B5EF4-FFF2-40B4-BE49-F238E27FC236}">
                <a16:creationId xmlns:a16="http://schemas.microsoft.com/office/drawing/2014/main" id="{C39D83B4-996A-465C-BF0C-D74542E39C1C}"/>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25BB7920-D252-4FDF-A37D-3838B0760AC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527B560-0B41-44B6-B2D9-DB60B7D5A69F}"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72707" name="Rectangle 2">
            <a:extLst>
              <a:ext uri="{FF2B5EF4-FFF2-40B4-BE49-F238E27FC236}">
                <a16:creationId xmlns:a16="http://schemas.microsoft.com/office/drawing/2014/main" id="{D3D4A072-225B-4F89-B39F-4ABD46DD9918}"/>
              </a:ext>
            </a:extLst>
          </p:cNvPr>
          <p:cNvSpPr>
            <a:spLocks noChangeArrowheads="1" noTextEdit="1"/>
          </p:cNvSpPr>
          <p:nvPr>
            <p:ph type="sldImg"/>
          </p:nvPr>
        </p:nvSpPr>
        <p:spPr>
          <a:ln/>
        </p:spPr>
      </p:sp>
      <p:sp>
        <p:nvSpPr>
          <p:cNvPr id="72708" name="Rectangle 3">
            <a:extLst>
              <a:ext uri="{FF2B5EF4-FFF2-40B4-BE49-F238E27FC236}">
                <a16:creationId xmlns:a16="http://schemas.microsoft.com/office/drawing/2014/main" id="{4E052066-C4EA-4255-A217-3E4B72CBF085}"/>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79F19868-813E-4776-B907-E9EEA3C8B1F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945C01-FF8C-43D0-A53D-6035D1298CAC}"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74755" name="Rectangle 2">
            <a:extLst>
              <a:ext uri="{FF2B5EF4-FFF2-40B4-BE49-F238E27FC236}">
                <a16:creationId xmlns:a16="http://schemas.microsoft.com/office/drawing/2014/main" id="{AC440041-8A6F-4725-9005-F3A89B8467E0}"/>
              </a:ext>
            </a:extLst>
          </p:cNvPr>
          <p:cNvSpPr>
            <a:spLocks noChangeArrowheads="1" noTextEdit="1"/>
          </p:cNvSpPr>
          <p:nvPr>
            <p:ph type="sldImg"/>
          </p:nvPr>
        </p:nvSpPr>
        <p:spPr>
          <a:ln/>
        </p:spPr>
      </p:sp>
      <p:sp>
        <p:nvSpPr>
          <p:cNvPr id="74756" name="Rectangle 3">
            <a:extLst>
              <a:ext uri="{FF2B5EF4-FFF2-40B4-BE49-F238E27FC236}">
                <a16:creationId xmlns:a16="http://schemas.microsoft.com/office/drawing/2014/main" id="{0B7116C7-0BDE-4185-8C7A-77D8BB4A12A6}"/>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C6D5ADC6-ED12-4409-8365-85A2FF2C728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EBEEC9-3DBF-4777-B78A-74802EA67B20}"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76803" name="Rectangle 2">
            <a:extLst>
              <a:ext uri="{FF2B5EF4-FFF2-40B4-BE49-F238E27FC236}">
                <a16:creationId xmlns:a16="http://schemas.microsoft.com/office/drawing/2014/main" id="{072A39DE-D56F-4115-B6A2-C80D9476E888}"/>
              </a:ext>
            </a:extLst>
          </p:cNvPr>
          <p:cNvSpPr>
            <a:spLocks noChangeArrowheads="1" noTextEdit="1"/>
          </p:cNvSpPr>
          <p:nvPr>
            <p:ph type="sldImg"/>
          </p:nvPr>
        </p:nvSpPr>
        <p:spPr>
          <a:ln/>
        </p:spPr>
      </p:sp>
      <p:sp>
        <p:nvSpPr>
          <p:cNvPr id="76804" name="Rectangle 3">
            <a:extLst>
              <a:ext uri="{FF2B5EF4-FFF2-40B4-BE49-F238E27FC236}">
                <a16:creationId xmlns:a16="http://schemas.microsoft.com/office/drawing/2014/main" id="{E91EE8AF-350C-4FCD-BBAE-F3466CE2951F}"/>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8B001B7-6ABD-4330-8E88-4B1489A8A52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B1F953-B257-4680-B172-4145FBC41C46}"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78851" name="Rectangle 2">
            <a:extLst>
              <a:ext uri="{FF2B5EF4-FFF2-40B4-BE49-F238E27FC236}">
                <a16:creationId xmlns:a16="http://schemas.microsoft.com/office/drawing/2014/main" id="{44A24C70-070A-4AF6-B8DE-44DDB3BC6033}"/>
              </a:ext>
            </a:extLst>
          </p:cNvPr>
          <p:cNvSpPr>
            <a:spLocks noChangeArrowheads="1" noTextEdit="1"/>
          </p:cNvSpPr>
          <p:nvPr>
            <p:ph type="sldImg"/>
          </p:nvPr>
        </p:nvSpPr>
        <p:spPr>
          <a:ln/>
        </p:spPr>
      </p:sp>
      <p:sp>
        <p:nvSpPr>
          <p:cNvPr id="78852" name="Rectangle 3">
            <a:extLst>
              <a:ext uri="{FF2B5EF4-FFF2-40B4-BE49-F238E27FC236}">
                <a16:creationId xmlns:a16="http://schemas.microsoft.com/office/drawing/2014/main" id="{8D6714A8-51D7-4636-85A3-AD9F35F6AAE2}"/>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4AD5CD37-56C7-4209-B2AB-A7C686716D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809B43-A4C7-492D-883A-C55D589AAC60}"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80899" name="Rectangle 2">
            <a:extLst>
              <a:ext uri="{FF2B5EF4-FFF2-40B4-BE49-F238E27FC236}">
                <a16:creationId xmlns:a16="http://schemas.microsoft.com/office/drawing/2014/main" id="{A18567AA-91B4-4634-A20F-91690D69C765}"/>
              </a:ext>
            </a:extLst>
          </p:cNvPr>
          <p:cNvSpPr>
            <a:spLocks noChangeArrowheads="1" noTextEdit="1"/>
          </p:cNvSpPr>
          <p:nvPr>
            <p:ph type="sldImg"/>
          </p:nvPr>
        </p:nvSpPr>
        <p:spPr>
          <a:ln/>
        </p:spPr>
      </p:sp>
      <p:sp>
        <p:nvSpPr>
          <p:cNvPr id="80900" name="Rectangle 3">
            <a:extLst>
              <a:ext uri="{FF2B5EF4-FFF2-40B4-BE49-F238E27FC236}">
                <a16:creationId xmlns:a16="http://schemas.microsoft.com/office/drawing/2014/main" id="{810F26DB-4964-4608-8E24-26973F782992}"/>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38DA2EB1-5B9B-4D5A-925F-AABC1E6D7C2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1D0DE02-B370-4733-B920-D735318CCE83}"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82947" name="Rectangle 2">
            <a:extLst>
              <a:ext uri="{FF2B5EF4-FFF2-40B4-BE49-F238E27FC236}">
                <a16:creationId xmlns:a16="http://schemas.microsoft.com/office/drawing/2014/main" id="{5F5808C7-9323-4C2D-B342-A1A5E9DB6306}"/>
              </a:ext>
            </a:extLst>
          </p:cNvPr>
          <p:cNvSpPr>
            <a:spLocks noChangeArrowheads="1" noTextEdit="1"/>
          </p:cNvSpPr>
          <p:nvPr>
            <p:ph type="sldImg"/>
          </p:nvPr>
        </p:nvSpPr>
        <p:spPr>
          <a:ln/>
        </p:spPr>
      </p:sp>
      <p:sp>
        <p:nvSpPr>
          <p:cNvPr id="82948" name="Rectangle 3">
            <a:extLst>
              <a:ext uri="{FF2B5EF4-FFF2-40B4-BE49-F238E27FC236}">
                <a16:creationId xmlns:a16="http://schemas.microsoft.com/office/drawing/2014/main" id="{65F110FA-390D-4EAC-B9C7-97CEFC580CEE}"/>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D093EE6F-3F69-42F6-AD3D-D5C11709CA7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67DB0F6-0EF7-47F6-921E-62BDCD0E701A}"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11267" name="Rectangle 2">
            <a:extLst>
              <a:ext uri="{FF2B5EF4-FFF2-40B4-BE49-F238E27FC236}">
                <a16:creationId xmlns:a16="http://schemas.microsoft.com/office/drawing/2014/main" id="{78319542-84FC-4AB9-AC1B-4B93AA574146}"/>
              </a:ext>
            </a:extLst>
          </p:cNvPr>
          <p:cNvSpPr>
            <a:spLocks noChangeArrowheads="1" noTextEdit="1"/>
          </p:cNvSpPr>
          <p:nvPr>
            <p:ph type="sldImg"/>
          </p:nvPr>
        </p:nvSpPr>
        <p:spPr>
          <a:ln/>
        </p:spPr>
      </p:sp>
      <p:sp>
        <p:nvSpPr>
          <p:cNvPr id="11268" name="Rectangle 3">
            <a:extLst>
              <a:ext uri="{FF2B5EF4-FFF2-40B4-BE49-F238E27FC236}">
                <a16:creationId xmlns:a16="http://schemas.microsoft.com/office/drawing/2014/main" id="{A27ACC49-2D62-4541-8A73-F0141C6594D3}"/>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A78B26F-3E25-402F-8893-74823F66621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E6BF82-06F4-4CA4-96EC-EF4D56886261}"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84995" name="Rectangle 2">
            <a:extLst>
              <a:ext uri="{FF2B5EF4-FFF2-40B4-BE49-F238E27FC236}">
                <a16:creationId xmlns:a16="http://schemas.microsoft.com/office/drawing/2014/main" id="{BA38A7E6-C44E-445D-BF81-32AE0454294F}"/>
              </a:ext>
            </a:extLst>
          </p:cNvPr>
          <p:cNvSpPr>
            <a:spLocks noChangeArrowheads="1" noTextEdit="1"/>
          </p:cNvSpPr>
          <p:nvPr>
            <p:ph type="sldImg"/>
          </p:nvPr>
        </p:nvSpPr>
        <p:spPr>
          <a:ln/>
        </p:spPr>
      </p:sp>
      <p:sp>
        <p:nvSpPr>
          <p:cNvPr id="84996" name="Rectangle 3">
            <a:extLst>
              <a:ext uri="{FF2B5EF4-FFF2-40B4-BE49-F238E27FC236}">
                <a16:creationId xmlns:a16="http://schemas.microsoft.com/office/drawing/2014/main" id="{D8A2EF7D-5203-4582-A506-3DF7EEB343FC}"/>
              </a:ext>
            </a:extLst>
          </p:cNvPr>
          <p:cNvSpPr>
            <a:spLocks noGrp="1" noChangeArrowheads="1"/>
          </p:cNvSpPr>
          <p:nvPr>
            <p:ph type="body" idx="1"/>
          </p:nvPr>
        </p:nvSpPr>
        <p:spPr>
          <a:xfrm>
            <a:off x="685800" y="4343400"/>
            <a:ext cx="5486400" cy="4114800"/>
          </a:xfrm>
          <a:noFill/>
        </p:spPr>
        <p:txBody>
          <a:bodyPr/>
          <a:lstStyle/>
          <a:p>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5B6670CA-3EC2-43E0-BBCB-22284447447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247977-2F0A-4F18-B932-7F050D84D69C}"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13315" name="Rectangle 2">
            <a:extLst>
              <a:ext uri="{FF2B5EF4-FFF2-40B4-BE49-F238E27FC236}">
                <a16:creationId xmlns:a16="http://schemas.microsoft.com/office/drawing/2014/main" id="{7CD40875-D517-46D3-90D6-F657450BB05F}"/>
              </a:ext>
            </a:extLst>
          </p:cNvPr>
          <p:cNvSpPr>
            <a:spLocks noChangeArrowheads="1" noTextEdit="1"/>
          </p:cNvSpPr>
          <p:nvPr>
            <p:ph type="sldImg"/>
          </p:nvPr>
        </p:nvSpPr>
        <p:spPr>
          <a:ln/>
        </p:spPr>
      </p:sp>
      <p:sp>
        <p:nvSpPr>
          <p:cNvPr id="13316" name="Rectangle 3">
            <a:extLst>
              <a:ext uri="{FF2B5EF4-FFF2-40B4-BE49-F238E27FC236}">
                <a16:creationId xmlns:a16="http://schemas.microsoft.com/office/drawing/2014/main" id="{9BAB8808-66DE-4627-99B6-7A384CBA9F6E}"/>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49014DF-8A7F-453E-8F0F-1541731040B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0104DF-9959-4B7C-B058-9B917DD50B50}"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15363" name="Rectangle 2">
            <a:extLst>
              <a:ext uri="{FF2B5EF4-FFF2-40B4-BE49-F238E27FC236}">
                <a16:creationId xmlns:a16="http://schemas.microsoft.com/office/drawing/2014/main" id="{FD8BBF57-DE31-4190-9293-5B63552F8796}"/>
              </a:ext>
            </a:extLst>
          </p:cNvPr>
          <p:cNvSpPr>
            <a:spLocks noChangeArrowheads="1" noTextEdit="1"/>
          </p:cNvSpPr>
          <p:nvPr>
            <p:ph type="sldImg"/>
          </p:nvPr>
        </p:nvSpPr>
        <p:spPr>
          <a:ln/>
        </p:spPr>
      </p:sp>
      <p:sp>
        <p:nvSpPr>
          <p:cNvPr id="15364" name="Rectangle 3">
            <a:extLst>
              <a:ext uri="{FF2B5EF4-FFF2-40B4-BE49-F238E27FC236}">
                <a16:creationId xmlns:a16="http://schemas.microsoft.com/office/drawing/2014/main" id="{EDE40C20-58E8-432C-B83D-A82EB3AFF0A5}"/>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3EFC7505-C13F-4148-B33D-263DA97F174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7E2065-D520-4F67-A51B-75341091D26D}"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17411" name="Rectangle 2">
            <a:extLst>
              <a:ext uri="{FF2B5EF4-FFF2-40B4-BE49-F238E27FC236}">
                <a16:creationId xmlns:a16="http://schemas.microsoft.com/office/drawing/2014/main" id="{1599FEB2-D7E0-49D6-A25B-FB8A3BC74A8F}"/>
              </a:ext>
            </a:extLst>
          </p:cNvPr>
          <p:cNvSpPr>
            <a:spLocks noChangeArrowheads="1" noTextEdit="1"/>
          </p:cNvSpPr>
          <p:nvPr>
            <p:ph type="sldImg"/>
          </p:nvPr>
        </p:nvSpPr>
        <p:spPr>
          <a:ln/>
        </p:spPr>
      </p:sp>
      <p:sp>
        <p:nvSpPr>
          <p:cNvPr id="17412" name="Rectangle 3">
            <a:extLst>
              <a:ext uri="{FF2B5EF4-FFF2-40B4-BE49-F238E27FC236}">
                <a16:creationId xmlns:a16="http://schemas.microsoft.com/office/drawing/2014/main" id="{014C8CB5-5864-45AE-A976-E4859ED0B121}"/>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02C18590-0D4D-4A87-A4F6-06A4D6BDE48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C2630D-7394-4F5B-A1AF-B9D0CBDF952A}"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19459" name="Rectangle 2">
            <a:extLst>
              <a:ext uri="{FF2B5EF4-FFF2-40B4-BE49-F238E27FC236}">
                <a16:creationId xmlns:a16="http://schemas.microsoft.com/office/drawing/2014/main" id="{380DB344-031E-490D-A3AB-B2CC7EA5ED84}"/>
              </a:ext>
            </a:extLst>
          </p:cNvPr>
          <p:cNvSpPr>
            <a:spLocks noChangeArrowheads="1" noTextEdit="1"/>
          </p:cNvSpPr>
          <p:nvPr>
            <p:ph type="sldImg"/>
          </p:nvPr>
        </p:nvSpPr>
        <p:spPr>
          <a:ln/>
        </p:spPr>
      </p:sp>
      <p:sp>
        <p:nvSpPr>
          <p:cNvPr id="19460" name="Rectangle 3">
            <a:extLst>
              <a:ext uri="{FF2B5EF4-FFF2-40B4-BE49-F238E27FC236}">
                <a16:creationId xmlns:a16="http://schemas.microsoft.com/office/drawing/2014/main" id="{9E2E8547-EACD-4A0E-B316-0DF9787AD22F}"/>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224FDE3-244E-46D9-9A78-D14D48E4B92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E48AE6-50CA-4204-A8CE-AE1A6AEE18E7}"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21507" name="Rectangle 2">
            <a:extLst>
              <a:ext uri="{FF2B5EF4-FFF2-40B4-BE49-F238E27FC236}">
                <a16:creationId xmlns:a16="http://schemas.microsoft.com/office/drawing/2014/main" id="{E4CEBF04-F092-4138-BCEB-CF8489E3EBCB}"/>
              </a:ext>
            </a:extLst>
          </p:cNvPr>
          <p:cNvSpPr>
            <a:spLocks noChangeArrowheads="1" noTextEdit="1"/>
          </p:cNvSpPr>
          <p:nvPr>
            <p:ph type="sldImg"/>
          </p:nvPr>
        </p:nvSpPr>
        <p:spPr>
          <a:ln/>
        </p:spPr>
      </p:sp>
      <p:sp>
        <p:nvSpPr>
          <p:cNvPr id="21508" name="Rectangle 3">
            <a:extLst>
              <a:ext uri="{FF2B5EF4-FFF2-40B4-BE49-F238E27FC236}">
                <a16:creationId xmlns:a16="http://schemas.microsoft.com/office/drawing/2014/main" id="{1FF5F7C9-77A6-4310-9D0D-1FAAD4D2088A}"/>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0511-5BF7-41C4-A4CE-3A218A23EFAF}"/>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08DC072-A504-437D-9777-745BD7D1EBB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Rectangle 4">
            <a:extLst>
              <a:ext uri="{FF2B5EF4-FFF2-40B4-BE49-F238E27FC236}">
                <a16:creationId xmlns:a16="http://schemas.microsoft.com/office/drawing/2014/main" id="{9BA77879-7492-4F5A-ABC0-598D500D101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7F1DF6E-81EB-41FE-AD62-4E2224266F93}"/>
              </a:ext>
            </a:extLst>
          </p:cNvPr>
          <p:cNvSpPr>
            <a:spLocks noGrp="1" noChangeArrowheads="1"/>
          </p:cNvSpPr>
          <p:nvPr>
            <p:ph type="ftr" sz="quarter" idx="11"/>
          </p:nvPr>
        </p:nvSpPr>
        <p:spPr>
          <a:ln/>
        </p:spPr>
        <p:txBody>
          <a:bodyPr/>
          <a:lstStyle>
            <a:lvl1pPr>
              <a:defRPr/>
            </a:lvl1pPr>
          </a:lstStyle>
          <a:p>
            <a:pPr>
              <a:defRPr/>
            </a:pPr>
            <a:r>
              <a:rPr lang="en-US" altLang="en-US"/>
              <a:t>(c) Copyright (2007) G7 Communications</a:t>
            </a:r>
          </a:p>
        </p:txBody>
      </p:sp>
      <p:sp>
        <p:nvSpPr>
          <p:cNvPr id="6" name="Rectangle 6">
            <a:extLst>
              <a:ext uri="{FF2B5EF4-FFF2-40B4-BE49-F238E27FC236}">
                <a16:creationId xmlns:a16="http://schemas.microsoft.com/office/drawing/2014/main" id="{8461B1D7-6AEB-484C-BFA9-93DFE181B4D7}"/>
              </a:ext>
            </a:extLst>
          </p:cNvPr>
          <p:cNvSpPr>
            <a:spLocks noGrp="1" noChangeArrowheads="1"/>
          </p:cNvSpPr>
          <p:nvPr>
            <p:ph type="sldNum" sz="quarter" idx="12"/>
          </p:nvPr>
        </p:nvSpPr>
        <p:spPr>
          <a:ln/>
        </p:spPr>
        <p:txBody>
          <a:bodyPr/>
          <a:lstStyle>
            <a:lvl1pPr>
              <a:defRPr/>
            </a:lvl1pPr>
          </a:lstStyle>
          <a:p>
            <a:pPr>
              <a:defRPr/>
            </a:pPr>
            <a:fld id="{8A925C81-2908-482E-A69D-24044E314FA4}" type="slidenum">
              <a:rPr lang="en-US" altLang="en-US"/>
              <a:pPr>
                <a:defRPr/>
              </a:pPr>
              <a:t>‹#›</a:t>
            </a:fld>
            <a:endParaRPr lang="en-US" altLang="en-US"/>
          </a:p>
        </p:txBody>
      </p:sp>
    </p:spTree>
    <p:extLst>
      <p:ext uri="{BB962C8B-B14F-4D97-AF65-F5344CB8AC3E}">
        <p14:creationId xmlns:p14="http://schemas.microsoft.com/office/powerpoint/2010/main" val="40964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FC7C-1526-4E71-B911-4853444A753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86C63B2-ACCE-4DB0-9696-E291774F22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a:extLst>
              <a:ext uri="{FF2B5EF4-FFF2-40B4-BE49-F238E27FC236}">
                <a16:creationId xmlns:a16="http://schemas.microsoft.com/office/drawing/2014/main" id="{229C765C-4513-4772-9FF7-8F2DA9564CA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C536F78-BC6E-49C1-A6C9-629A65B922D0}"/>
              </a:ext>
            </a:extLst>
          </p:cNvPr>
          <p:cNvSpPr>
            <a:spLocks noGrp="1" noChangeArrowheads="1"/>
          </p:cNvSpPr>
          <p:nvPr>
            <p:ph type="ftr" sz="quarter" idx="11"/>
          </p:nvPr>
        </p:nvSpPr>
        <p:spPr>
          <a:ln/>
        </p:spPr>
        <p:txBody>
          <a:bodyPr/>
          <a:lstStyle>
            <a:lvl1pPr>
              <a:defRPr/>
            </a:lvl1pPr>
          </a:lstStyle>
          <a:p>
            <a:pPr>
              <a:defRPr/>
            </a:pPr>
            <a:r>
              <a:rPr lang="en-US" altLang="en-US"/>
              <a:t>(c) Copyright (2007) G7 Communications</a:t>
            </a:r>
          </a:p>
        </p:txBody>
      </p:sp>
      <p:sp>
        <p:nvSpPr>
          <p:cNvPr id="6" name="Rectangle 6">
            <a:extLst>
              <a:ext uri="{FF2B5EF4-FFF2-40B4-BE49-F238E27FC236}">
                <a16:creationId xmlns:a16="http://schemas.microsoft.com/office/drawing/2014/main" id="{46A68BDC-7AA1-45DA-91DC-D835D87DD316}"/>
              </a:ext>
            </a:extLst>
          </p:cNvPr>
          <p:cNvSpPr>
            <a:spLocks noGrp="1" noChangeArrowheads="1"/>
          </p:cNvSpPr>
          <p:nvPr>
            <p:ph type="sldNum" sz="quarter" idx="12"/>
          </p:nvPr>
        </p:nvSpPr>
        <p:spPr>
          <a:ln/>
        </p:spPr>
        <p:txBody>
          <a:bodyPr/>
          <a:lstStyle>
            <a:lvl1pPr>
              <a:defRPr/>
            </a:lvl1pPr>
          </a:lstStyle>
          <a:p>
            <a:pPr>
              <a:defRPr/>
            </a:pPr>
            <a:fld id="{088B1752-650E-4999-8A3A-1FC10A045A1A}" type="slidenum">
              <a:rPr lang="en-US" altLang="en-US"/>
              <a:pPr>
                <a:defRPr/>
              </a:pPr>
              <a:t>‹#›</a:t>
            </a:fld>
            <a:endParaRPr lang="en-US" altLang="en-US"/>
          </a:p>
        </p:txBody>
      </p:sp>
    </p:spTree>
    <p:extLst>
      <p:ext uri="{BB962C8B-B14F-4D97-AF65-F5344CB8AC3E}">
        <p14:creationId xmlns:p14="http://schemas.microsoft.com/office/powerpoint/2010/main" val="426338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4C8046-2227-4E79-87F5-F1DBE9BE6E0F}"/>
              </a:ext>
            </a:extLst>
          </p:cNvPr>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0B823B1-F227-44C3-B374-1713E40DAF9A}"/>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a:extLst>
              <a:ext uri="{FF2B5EF4-FFF2-40B4-BE49-F238E27FC236}">
                <a16:creationId xmlns:a16="http://schemas.microsoft.com/office/drawing/2014/main" id="{8E490B63-9650-4FD6-850E-B8787C0CBCC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8AB2A37-FC63-4C79-BA71-23B29D884B36}"/>
              </a:ext>
            </a:extLst>
          </p:cNvPr>
          <p:cNvSpPr>
            <a:spLocks noGrp="1" noChangeArrowheads="1"/>
          </p:cNvSpPr>
          <p:nvPr>
            <p:ph type="ftr" sz="quarter" idx="11"/>
          </p:nvPr>
        </p:nvSpPr>
        <p:spPr>
          <a:ln/>
        </p:spPr>
        <p:txBody>
          <a:bodyPr/>
          <a:lstStyle>
            <a:lvl1pPr>
              <a:defRPr/>
            </a:lvl1pPr>
          </a:lstStyle>
          <a:p>
            <a:pPr>
              <a:defRPr/>
            </a:pPr>
            <a:r>
              <a:rPr lang="en-US" altLang="en-US"/>
              <a:t>(c) Copyright (2007) G7 Communications</a:t>
            </a:r>
          </a:p>
        </p:txBody>
      </p:sp>
      <p:sp>
        <p:nvSpPr>
          <p:cNvPr id="6" name="Rectangle 6">
            <a:extLst>
              <a:ext uri="{FF2B5EF4-FFF2-40B4-BE49-F238E27FC236}">
                <a16:creationId xmlns:a16="http://schemas.microsoft.com/office/drawing/2014/main" id="{296BC26E-D4E9-4AD7-8CBE-7BDC5B9FA2CE}"/>
              </a:ext>
            </a:extLst>
          </p:cNvPr>
          <p:cNvSpPr>
            <a:spLocks noGrp="1" noChangeArrowheads="1"/>
          </p:cNvSpPr>
          <p:nvPr>
            <p:ph type="sldNum" sz="quarter" idx="12"/>
          </p:nvPr>
        </p:nvSpPr>
        <p:spPr>
          <a:ln/>
        </p:spPr>
        <p:txBody>
          <a:bodyPr/>
          <a:lstStyle>
            <a:lvl1pPr>
              <a:defRPr/>
            </a:lvl1pPr>
          </a:lstStyle>
          <a:p>
            <a:pPr>
              <a:defRPr/>
            </a:pPr>
            <a:fld id="{52130169-A0FA-4883-B9D4-3337F7ED1348}" type="slidenum">
              <a:rPr lang="en-US" altLang="en-US"/>
              <a:pPr>
                <a:defRPr/>
              </a:pPr>
              <a:t>‹#›</a:t>
            </a:fld>
            <a:endParaRPr lang="en-US" altLang="en-US"/>
          </a:p>
        </p:txBody>
      </p:sp>
    </p:spTree>
    <p:extLst>
      <p:ext uri="{BB962C8B-B14F-4D97-AF65-F5344CB8AC3E}">
        <p14:creationId xmlns:p14="http://schemas.microsoft.com/office/powerpoint/2010/main" val="706451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A68E-7607-4F7E-8200-2295799DA575}"/>
              </a:ext>
            </a:extLst>
          </p:cNvPr>
          <p:cNvSpPr>
            <a:spLocks noGrp="1"/>
          </p:cNvSpPr>
          <p:nvPr>
            <p:ph type="title"/>
          </p:nvPr>
        </p:nvSpPr>
        <p:spPr>
          <a:xfrm>
            <a:off x="457200" y="274638"/>
            <a:ext cx="8229600" cy="1143000"/>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C637E64-6BB0-40F8-A0F9-0B8E5DCAB8B2}"/>
              </a:ext>
            </a:extLst>
          </p:cNvPr>
          <p:cNvSpPr>
            <a:spLocks noGrp="1"/>
          </p:cNvSpPr>
          <p:nvPr>
            <p:ph type="body"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8DEC605-B03A-493B-B212-9A788C7A9B8F}"/>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a:extLst>
              <a:ext uri="{FF2B5EF4-FFF2-40B4-BE49-F238E27FC236}">
                <a16:creationId xmlns:a16="http://schemas.microsoft.com/office/drawing/2014/main" id="{45A04EE4-489E-48C1-AFAF-41530DB6A32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DA7C82C8-0EDF-4C4F-B05C-D617E6180C11}"/>
              </a:ext>
            </a:extLst>
          </p:cNvPr>
          <p:cNvSpPr>
            <a:spLocks noGrp="1" noChangeArrowheads="1"/>
          </p:cNvSpPr>
          <p:nvPr>
            <p:ph type="ftr" sz="quarter" idx="11"/>
          </p:nvPr>
        </p:nvSpPr>
        <p:spPr>
          <a:ln/>
        </p:spPr>
        <p:txBody>
          <a:bodyPr/>
          <a:lstStyle>
            <a:lvl1pPr>
              <a:defRPr/>
            </a:lvl1pPr>
          </a:lstStyle>
          <a:p>
            <a:pPr>
              <a:defRPr/>
            </a:pPr>
            <a:r>
              <a:rPr lang="en-US" altLang="en-US"/>
              <a:t>(c) Copyright (2007) G7 Communications</a:t>
            </a:r>
          </a:p>
        </p:txBody>
      </p:sp>
      <p:sp>
        <p:nvSpPr>
          <p:cNvPr id="7" name="Rectangle 6">
            <a:extLst>
              <a:ext uri="{FF2B5EF4-FFF2-40B4-BE49-F238E27FC236}">
                <a16:creationId xmlns:a16="http://schemas.microsoft.com/office/drawing/2014/main" id="{7F4E7A37-151B-4B3F-A24C-3DF1C22E46A9}"/>
              </a:ext>
            </a:extLst>
          </p:cNvPr>
          <p:cNvSpPr>
            <a:spLocks noGrp="1" noChangeArrowheads="1"/>
          </p:cNvSpPr>
          <p:nvPr>
            <p:ph type="sldNum" sz="quarter" idx="12"/>
          </p:nvPr>
        </p:nvSpPr>
        <p:spPr>
          <a:ln/>
        </p:spPr>
        <p:txBody>
          <a:bodyPr/>
          <a:lstStyle>
            <a:lvl1pPr>
              <a:defRPr/>
            </a:lvl1pPr>
          </a:lstStyle>
          <a:p>
            <a:pPr>
              <a:defRPr/>
            </a:pPr>
            <a:fld id="{FB5CA929-9BB5-4CBF-B518-805B41A05EF1}" type="slidenum">
              <a:rPr lang="en-US" altLang="en-US"/>
              <a:pPr>
                <a:defRPr/>
              </a:pPr>
              <a:t>‹#›</a:t>
            </a:fld>
            <a:endParaRPr lang="en-US" altLang="en-US"/>
          </a:p>
        </p:txBody>
      </p:sp>
    </p:spTree>
    <p:extLst>
      <p:ext uri="{BB962C8B-B14F-4D97-AF65-F5344CB8AC3E}">
        <p14:creationId xmlns:p14="http://schemas.microsoft.com/office/powerpoint/2010/main" val="122558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4B6E6-0334-455F-874C-C4DA5DB7615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FFE10FA-247F-4D84-86ED-EF52A99558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a:extLst>
              <a:ext uri="{FF2B5EF4-FFF2-40B4-BE49-F238E27FC236}">
                <a16:creationId xmlns:a16="http://schemas.microsoft.com/office/drawing/2014/main" id="{4FE9CC77-4986-4FD9-AE2C-0BF1FB6F64E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DB5A095-09D1-4AD2-829A-BEBD1ECAFFBE}"/>
              </a:ext>
            </a:extLst>
          </p:cNvPr>
          <p:cNvSpPr>
            <a:spLocks noGrp="1" noChangeArrowheads="1"/>
          </p:cNvSpPr>
          <p:nvPr>
            <p:ph type="ftr" sz="quarter" idx="11"/>
          </p:nvPr>
        </p:nvSpPr>
        <p:spPr>
          <a:ln/>
        </p:spPr>
        <p:txBody>
          <a:bodyPr/>
          <a:lstStyle>
            <a:lvl1pPr>
              <a:defRPr/>
            </a:lvl1pPr>
          </a:lstStyle>
          <a:p>
            <a:pPr>
              <a:defRPr/>
            </a:pPr>
            <a:r>
              <a:rPr lang="en-US" altLang="en-US"/>
              <a:t>(c) Copyright (2007) G7 Communications</a:t>
            </a:r>
          </a:p>
        </p:txBody>
      </p:sp>
      <p:sp>
        <p:nvSpPr>
          <p:cNvPr id="6" name="Rectangle 6">
            <a:extLst>
              <a:ext uri="{FF2B5EF4-FFF2-40B4-BE49-F238E27FC236}">
                <a16:creationId xmlns:a16="http://schemas.microsoft.com/office/drawing/2014/main" id="{97F12AA6-4A78-4ADD-848B-97220BA12F93}"/>
              </a:ext>
            </a:extLst>
          </p:cNvPr>
          <p:cNvSpPr>
            <a:spLocks noGrp="1" noChangeArrowheads="1"/>
          </p:cNvSpPr>
          <p:nvPr>
            <p:ph type="sldNum" sz="quarter" idx="12"/>
          </p:nvPr>
        </p:nvSpPr>
        <p:spPr>
          <a:ln/>
        </p:spPr>
        <p:txBody>
          <a:bodyPr/>
          <a:lstStyle>
            <a:lvl1pPr>
              <a:defRPr/>
            </a:lvl1pPr>
          </a:lstStyle>
          <a:p>
            <a:pPr>
              <a:defRPr/>
            </a:pPr>
            <a:fld id="{4B88EEAD-8422-4C40-BA5C-9A9E3FD6CADD}" type="slidenum">
              <a:rPr lang="en-US" altLang="en-US"/>
              <a:pPr>
                <a:defRPr/>
              </a:pPr>
              <a:t>‹#›</a:t>
            </a:fld>
            <a:endParaRPr lang="en-US" altLang="en-US"/>
          </a:p>
        </p:txBody>
      </p:sp>
    </p:spTree>
    <p:extLst>
      <p:ext uri="{BB962C8B-B14F-4D97-AF65-F5344CB8AC3E}">
        <p14:creationId xmlns:p14="http://schemas.microsoft.com/office/powerpoint/2010/main" val="121214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1BD8-1E35-480C-AC8A-977682D52D0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FDAE7AC-A11D-47A4-87F2-6053917B639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B55471E3-973B-4B96-825D-04846C01037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9E6163C-8DB3-4046-ABD1-1F9FE99665E4}"/>
              </a:ext>
            </a:extLst>
          </p:cNvPr>
          <p:cNvSpPr>
            <a:spLocks noGrp="1" noChangeArrowheads="1"/>
          </p:cNvSpPr>
          <p:nvPr>
            <p:ph type="ftr" sz="quarter" idx="11"/>
          </p:nvPr>
        </p:nvSpPr>
        <p:spPr>
          <a:ln/>
        </p:spPr>
        <p:txBody>
          <a:bodyPr/>
          <a:lstStyle>
            <a:lvl1pPr>
              <a:defRPr/>
            </a:lvl1pPr>
          </a:lstStyle>
          <a:p>
            <a:pPr>
              <a:defRPr/>
            </a:pPr>
            <a:r>
              <a:rPr lang="en-US" altLang="en-US"/>
              <a:t>(c) Copyright (2007) G7 Communications</a:t>
            </a:r>
          </a:p>
        </p:txBody>
      </p:sp>
      <p:sp>
        <p:nvSpPr>
          <p:cNvPr id="6" name="Rectangle 6">
            <a:extLst>
              <a:ext uri="{FF2B5EF4-FFF2-40B4-BE49-F238E27FC236}">
                <a16:creationId xmlns:a16="http://schemas.microsoft.com/office/drawing/2014/main" id="{77E558E0-C183-42E8-8D25-8D75205DDBE2}"/>
              </a:ext>
            </a:extLst>
          </p:cNvPr>
          <p:cNvSpPr>
            <a:spLocks noGrp="1" noChangeArrowheads="1"/>
          </p:cNvSpPr>
          <p:nvPr>
            <p:ph type="sldNum" sz="quarter" idx="12"/>
          </p:nvPr>
        </p:nvSpPr>
        <p:spPr>
          <a:ln/>
        </p:spPr>
        <p:txBody>
          <a:bodyPr/>
          <a:lstStyle>
            <a:lvl1pPr>
              <a:defRPr/>
            </a:lvl1pPr>
          </a:lstStyle>
          <a:p>
            <a:pPr>
              <a:defRPr/>
            </a:pPr>
            <a:fld id="{2E3D689B-3E29-4D78-AF86-24D91F70B89E}" type="slidenum">
              <a:rPr lang="en-US" altLang="en-US"/>
              <a:pPr>
                <a:defRPr/>
              </a:pPr>
              <a:t>‹#›</a:t>
            </a:fld>
            <a:endParaRPr lang="en-US" altLang="en-US"/>
          </a:p>
        </p:txBody>
      </p:sp>
    </p:spTree>
    <p:extLst>
      <p:ext uri="{BB962C8B-B14F-4D97-AF65-F5344CB8AC3E}">
        <p14:creationId xmlns:p14="http://schemas.microsoft.com/office/powerpoint/2010/main" val="3135913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01CFE-F7C4-4BC3-8154-B380E5BCD61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30FA86B-3F53-4E5E-B011-E31D589F3D80}"/>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E4645A6-3F17-4F03-8DF9-2BEAC338CE8E}"/>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a:extLst>
              <a:ext uri="{FF2B5EF4-FFF2-40B4-BE49-F238E27FC236}">
                <a16:creationId xmlns:a16="http://schemas.microsoft.com/office/drawing/2014/main" id="{DA84C768-FB70-488E-80A3-EEE9BA3C7B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1967CF0-044B-4FD9-9F20-C30EF4A11D4F}"/>
              </a:ext>
            </a:extLst>
          </p:cNvPr>
          <p:cNvSpPr>
            <a:spLocks noGrp="1" noChangeArrowheads="1"/>
          </p:cNvSpPr>
          <p:nvPr>
            <p:ph type="ftr" sz="quarter" idx="11"/>
          </p:nvPr>
        </p:nvSpPr>
        <p:spPr>
          <a:ln/>
        </p:spPr>
        <p:txBody>
          <a:bodyPr/>
          <a:lstStyle>
            <a:lvl1pPr>
              <a:defRPr/>
            </a:lvl1pPr>
          </a:lstStyle>
          <a:p>
            <a:pPr>
              <a:defRPr/>
            </a:pPr>
            <a:r>
              <a:rPr lang="en-US" altLang="en-US"/>
              <a:t>(c) Copyright (2007) G7 Communications</a:t>
            </a:r>
          </a:p>
        </p:txBody>
      </p:sp>
      <p:sp>
        <p:nvSpPr>
          <p:cNvPr id="7" name="Rectangle 6">
            <a:extLst>
              <a:ext uri="{FF2B5EF4-FFF2-40B4-BE49-F238E27FC236}">
                <a16:creationId xmlns:a16="http://schemas.microsoft.com/office/drawing/2014/main" id="{0DDCCDDD-0AAF-4568-BA83-C5BD29378AC6}"/>
              </a:ext>
            </a:extLst>
          </p:cNvPr>
          <p:cNvSpPr>
            <a:spLocks noGrp="1" noChangeArrowheads="1"/>
          </p:cNvSpPr>
          <p:nvPr>
            <p:ph type="sldNum" sz="quarter" idx="12"/>
          </p:nvPr>
        </p:nvSpPr>
        <p:spPr>
          <a:ln/>
        </p:spPr>
        <p:txBody>
          <a:bodyPr/>
          <a:lstStyle>
            <a:lvl1pPr>
              <a:defRPr/>
            </a:lvl1pPr>
          </a:lstStyle>
          <a:p>
            <a:pPr>
              <a:defRPr/>
            </a:pPr>
            <a:fld id="{33A237C2-C130-4AA1-9213-3CD0404D59D5}" type="slidenum">
              <a:rPr lang="en-US" altLang="en-US"/>
              <a:pPr>
                <a:defRPr/>
              </a:pPr>
              <a:t>‹#›</a:t>
            </a:fld>
            <a:endParaRPr lang="en-US" altLang="en-US"/>
          </a:p>
        </p:txBody>
      </p:sp>
    </p:spTree>
    <p:extLst>
      <p:ext uri="{BB962C8B-B14F-4D97-AF65-F5344CB8AC3E}">
        <p14:creationId xmlns:p14="http://schemas.microsoft.com/office/powerpoint/2010/main" val="45573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86C3-A3A3-4EA6-B159-296BAE4F1B5F}"/>
              </a:ext>
            </a:extLst>
          </p:cNvPr>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DE31DA1-E1F3-451C-BC84-E1816391EB3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70BFCC-DF74-466A-A222-4BCF0AB8890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3AFDCDC-02D6-45FF-BC5E-B2ADDFAAE96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D4C87C-6AEC-4C08-8238-97787DD4EA9B}"/>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a:extLst>
              <a:ext uri="{FF2B5EF4-FFF2-40B4-BE49-F238E27FC236}">
                <a16:creationId xmlns:a16="http://schemas.microsoft.com/office/drawing/2014/main" id="{29262E2F-8E0E-42C6-8F3A-5075CE4B4C0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C0A4DD86-D8EE-43C4-9D5C-9AF8D01D0E66}"/>
              </a:ext>
            </a:extLst>
          </p:cNvPr>
          <p:cNvSpPr>
            <a:spLocks noGrp="1" noChangeArrowheads="1"/>
          </p:cNvSpPr>
          <p:nvPr>
            <p:ph type="ftr" sz="quarter" idx="11"/>
          </p:nvPr>
        </p:nvSpPr>
        <p:spPr>
          <a:ln/>
        </p:spPr>
        <p:txBody>
          <a:bodyPr/>
          <a:lstStyle>
            <a:lvl1pPr>
              <a:defRPr/>
            </a:lvl1pPr>
          </a:lstStyle>
          <a:p>
            <a:pPr>
              <a:defRPr/>
            </a:pPr>
            <a:r>
              <a:rPr lang="en-US" altLang="en-US"/>
              <a:t>(c) Copyright (2007) G7 Communications</a:t>
            </a:r>
          </a:p>
        </p:txBody>
      </p:sp>
      <p:sp>
        <p:nvSpPr>
          <p:cNvPr id="9" name="Rectangle 6">
            <a:extLst>
              <a:ext uri="{FF2B5EF4-FFF2-40B4-BE49-F238E27FC236}">
                <a16:creationId xmlns:a16="http://schemas.microsoft.com/office/drawing/2014/main" id="{5DEEA2D9-1241-4D9E-90D1-4345A50D8E23}"/>
              </a:ext>
            </a:extLst>
          </p:cNvPr>
          <p:cNvSpPr>
            <a:spLocks noGrp="1" noChangeArrowheads="1"/>
          </p:cNvSpPr>
          <p:nvPr>
            <p:ph type="sldNum" sz="quarter" idx="12"/>
          </p:nvPr>
        </p:nvSpPr>
        <p:spPr>
          <a:ln/>
        </p:spPr>
        <p:txBody>
          <a:bodyPr/>
          <a:lstStyle>
            <a:lvl1pPr>
              <a:defRPr/>
            </a:lvl1pPr>
          </a:lstStyle>
          <a:p>
            <a:pPr>
              <a:defRPr/>
            </a:pPr>
            <a:fld id="{56CD9CCB-59CA-4F2F-8DB8-5AB9F81EE935}" type="slidenum">
              <a:rPr lang="en-US" altLang="en-US"/>
              <a:pPr>
                <a:defRPr/>
              </a:pPr>
              <a:t>‹#›</a:t>
            </a:fld>
            <a:endParaRPr lang="en-US" altLang="en-US"/>
          </a:p>
        </p:txBody>
      </p:sp>
    </p:spTree>
    <p:extLst>
      <p:ext uri="{BB962C8B-B14F-4D97-AF65-F5344CB8AC3E}">
        <p14:creationId xmlns:p14="http://schemas.microsoft.com/office/powerpoint/2010/main" val="237157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8F56-C50E-4BAC-9F9D-14F97B375CC0}"/>
              </a:ext>
            </a:extLst>
          </p:cNvPr>
          <p:cNvSpPr>
            <a:spLocks noGrp="1"/>
          </p:cNvSpPr>
          <p:nvPr>
            <p:ph type="title"/>
          </p:nvPr>
        </p:nvSpPr>
        <p:spPr/>
        <p:txBody>
          <a:bodyPr/>
          <a:lstStyle/>
          <a:p>
            <a:r>
              <a:rPr lang="en-US"/>
              <a:t>Click to edit Master title style</a:t>
            </a:r>
            <a:endParaRPr lang="en-AU"/>
          </a:p>
        </p:txBody>
      </p:sp>
      <p:sp>
        <p:nvSpPr>
          <p:cNvPr id="3" name="Rectangle 4">
            <a:extLst>
              <a:ext uri="{FF2B5EF4-FFF2-40B4-BE49-F238E27FC236}">
                <a16:creationId xmlns:a16="http://schemas.microsoft.com/office/drawing/2014/main" id="{F5300568-1707-4D1A-B083-8034450FE45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D777E9B9-CBDC-46DC-84B2-6459A694A8BE}"/>
              </a:ext>
            </a:extLst>
          </p:cNvPr>
          <p:cNvSpPr>
            <a:spLocks noGrp="1" noChangeArrowheads="1"/>
          </p:cNvSpPr>
          <p:nvPr>
            <p:ph type="ftr" sz="quarter" idx="11"/>
          </p:nvPr>
        </p:nvSpPr>
        <p:spPr>
          <a:ln/>
        </p:spPr>
        <p:txBody>
          <a:bodyPr/>
          <a:lstStyle>
            <a:lvl1pPr>
              <a:defRPr/>
            </a:lvl1pPr>
          </a:lstStyle>
          <a:p>
            <a:pPr>
              <a:defRPr/>
            </a:pPr>
            <a:r>
              <a:rPr lang="en-US" altLang="en-US"/>
              <a:t>(c) Copyright (2007) G7 Communications</a:t>
            </a:r>
          </a:p>
        </p:txBody>
      </p:sp>
      <p:sp>
        <p:nvSpPr>
          <p:cNvPr id="5" name="Rectangle 6">
            <a:extLst>
              <a:ext uri="{FF2B5EF4-FFF2-40B4-BE49-F238E27FC236}">
                <a16:creationId xmlns:a16="http://schemas.microsoft.com/office/drawing/2014/main" id="{56D9683B-3F93-47B7-B4BB-DA8C894C41D7}"/>
              </a:ext>
            </a:extLst>
          </p:cNvPr>
          <p:cNvSpPr>
            <a:spLocks noGrp="1" noChangeArrowheads="1"/>
          </p:cNvSpPr>
          <p:nvPr>
            <p:ph type="sldNum" sz="quarter" idx="12"/>
          </p:nvPr>
        </p:nvSpPr>
        <p:spPr>
          <a:ln/>
        </p:spPr>
        <p:txBody>
          <a:bodyPr/>
          <a:lstStyle>
            <a:lvl1pPr>
              <a:defRPr/>
            </a:lvl1pPr>
          </a:lstStyle>
          <a:p>
            <a:pPr>
              <a:defRPr/>
            </a:pPr>
            <a:fld id="{19448508-A262-4B12-8189-0404B8DB869F}" type="slidenum">
              <a:rPr lang="en-US" altLang="en-US"/>
              <a:pPr>
                <a:defRPr/>
              </a:pPr>
              <a:t>‹#›</a:t>
            </a:fld>
            <a:endParaRPr lang="en-US" altLang="en-US"/>
          </a:p>
        </p:txBody>
      </p:sp>
    </p:spTree>
    <p:extLst>
      <p:ext uri="{BB962C8B-B14F-4D97-AF65-F5344CB8AC3E}">
        <p14:creationId xmlns:p14="http://schemas.microsoft.com/office/powerpoint/2010/main" val="218439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16D82C-EE40-4A80-A85C-2E8678FB2B0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74D801A9-393C-4A32-A911-60182972340C}"/>
              </a:ext>
            </a:extLst>
          </p:cNvPr>
          <p:cNvSpPr>
            <a:spLocks noGrp="1" noChangeArrowheads="1"/>
          </p:cNvSpPr>
          <p:nvPr>
            <p:ph type="ftr" sz="quarter" idx="11"/>
          </p:nvPr>
        </p:nvSpPr>
        <p:spPr>
          <a:ln/>
        </p:spPr>
        <p:txBody>
          <a:bodyPr/>
          <a:lstStyle>
            <a:lvl1pPr>
              <a:defRPr/>
            </a:lvl1pPr>
          </a:lstStyle>
          <a:p>
            <a:pPr>
              <a:defRPr/>
            </a:pPr>
            <a:r>
              <a:rPr lang="en-US" altLang="en-US"/>
              <a:t>(c) Copyright (2007) G7 Communications</a:t>
            </a:r>
          </a:p>
        </p:txBody>
      </p:sp>
      <p:sp>
        <p:nvSpPr>
          <p:cNvPr id="4" name="Rectangle 6">
            <a:extLst>
              <a:ext uri="{FF2B5EF4-FFF2-40B4-BE49-F238E27FC236}">
                <a16:creationId xmlns:a16="http://schemas.microsoft.com/office/drawing/2014/main" id="{6CCDD810-8F9C-4CD0-ADBC-09D8FDA372CD}"/>
              </a:ext>
            </a:extLst>
          </p:cNvPr>
          <p:cNvSpPr>
            <a:spLocks noGrp="1" noChangeArrowheads="1"/>
          </p:cNvSpPr>
          <p:nvPr>
            <p:ph type="sldNum" sz="quarter" idx="12"/>
          </p:nvPr>
        </p:nvSpPr>
        <p:spPr>
          <a:ln/>
        </p:spPr>
        <p:txBody>
          <a:bodyPr/>
          <a:lstStyle>
            <a:lvl1pPr>
              <a:defRPr/>
            </a:lvl1pPr>
          </a:lstStyle>
          <a:p>
            <a:pPr>
              <a:defRPr/>
            </a:pPr>
            <a:fld id="{BB6610A4-07B8-428B-9569-BBFC15597B8C}" type="slidenum">
              <a:rPr lang="en-US" altLang="en-US"/>
              <a:pPr>
                <a:defRPr/>
              </a:pPr>
              <a:t>‹#›</a:t>
            </a:fld>
            <a:endParaRPr lang="en-US" altLang="en-US"/>
          </a:p>
        </p:txBody>
      </p:sp>
    </p:spTree>
    <p:extLst>
      <p:ext uri="{BB962C8B-B14F-4D97-AF65-F5344CB8AC3E}">
        <p14:creationId xmlns:p14="http://schemas.microsoft.com/office/powerpoint/2010/main" val="217941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047C-9FE3-4621-86EB-70C7CCBB029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AAD773E-9AC6-45A1-89F7-B267B7EC828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9C476708-B2D3-4E2E-9433-380F1DA297A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304539AB-19AE-438E-B360-94046F0FF32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DE80B8A-CFC8-4A05-B90D-D152F43ACA00}"/>
              </a:ext>
            </a:extLst>
          </p:cNvPr>
          <p:cNvSpPr>
            <a:spLocks noGrp="1" noChangeArrowheads="1"/>
          </p:cNvSpPr>
          <p:nvPr>
            <p:ph type="ftr" sz="quarter" idx="11"/>
          </p:nvPr>
        </p:nvSpPr>
        <p:spPr>
          <a:ln/>
        </p:spPr>
        <p:txBody>
          <a:bodyPr/>
          <a:lstStyle>
            <a:lvl1pPr>
              <a:defRPr/>
            </a:lvl1pPr>
          </a:lstStyle>
          <a:p>
            <a:pPr>
              <a:defRPr/>
            </a:pPr>
            <a:r>
              <a:rPr lang="en-US" altLang="en-US"/>
              <a:t>(c) Copyright (2007) G7 Communications</a:t>
            </a:r>
          </a:p>
        </p:txBody>
      </p:sp>
      <p:sp>
        <p:nvSpPr>
          <p:cNvPr id="7" name="Rectangle 6">
            <a:extLst>
              <a:ext uri="{FF2B5EF4-FFF2-40B4-BE49-F238E27FC236}">
                <a16:creationId xmlns:a16="http://schemas.microsoft.com/office/drawing/2014/main" id="{B6B31C4B-9DB8-4933-80E5-947BB2D19760}"/>
              </a:ext>
            </a:extLst>
          </p:cNvPr>
          <p:cNvSpPr>
            <a:spLocks noGrp="1" noChangeArrowheads="1"/>
          </p:cNvSpPr>
          <p:nvPr>
            <p:ph type="sldNum" sz="quarter" idx="12"/>
          </p:nvPr>
        </p:nvSpPr>
        <p:spPr>
          <a:ln/>
        </p:spPr>
        <p:txBody>
          <a:bodyPr/>
          <a:lstStyle>
            <a:lvl1pPr>
              <a:defRPr/>
            </a:lvl1pPr>
          </a:lstStyle>
          <a:p>
            <a:pPr>
              <a:defRPr/>
            </a:pPr>
            <a:fld id="{E8DF972F-C7EF-4581-9334-5D8082EE8F49}" type="slidenum">
              <a:rPr lang="en-US" altLang="en-US"/>
              <a:pPr>
                <a:defRPr/>
              </a:pPr>
              <a:t>‹#›</a:t>
            </a:fld>
            <a:endParaRPr lang="en-US" altLang="en-US"/>
          </a:p>
        </p:txBody>
      </p:sp>
    </p:spTree>
    <p:extLst>
      <p:ext uri="{BB962C8B-B14F-4D97-AF65-F5344CB8AC3E}">
        <p14:creationId xmlns:p14="http://schemas.microsoft.com/office/powerpoint/2010/main" val="2417863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921B-DC51-4B0E-9EAF-8FA16335C04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033ACB0-AA3F-4C56-8999-EA0ADDCC03A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a:extLst>
              <a:ext uri="{FF2B5EF4-FFF2-40B4-BE49-F238E27FC236}">
                <a16:creationId xmlns:a16="http://schemas.microsoft.com/office/drawing/2014/main" id="{22F2A495-9645-45F5-A2FF-05AD8E4BB47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C7371026-1AF7-4E5D-9BE5-5C871F73541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CB88243-6336-403C-B387-3E6A6E3DF70D}"/>
              </a:ext>
            </a:extLst>
          </p:cNvPr>
          <p:cNvSpPr>
            <a:spLocks noGrp="1" noChangeArrowheads="1"/>
          </p:cNvSpPr>
          <p:nvPr>
            <p:ph type="ftr" sz="quarter" idx="11"/>
          </p:nvPr>
        </p:nvSpPr>
        <p:spPr>
          <a:ln/>
        </p:spPr>
        <p:txBody>
          <a:bodyPr/>
          <a:lstStyle>
            <a:lvl1pPr>
              <a:defRPr/>
            </a:lvl1pPr>
          </a:lstStyle>
          <a:p>
            <a:pPr>
              <a:defRPr/>
            </a:pPr>
            <a:r>
              <a:rPr lang="en-US" altLang="en-US"/>
              <a:t>(c) Copyright (2007) G7 Communications</a:t>
            </a:r>
          </a:p>
        </p:txBody>
      </p:sp>
      <p:sp>
        <p:nvSpPr>
          <p:cNvPr id="7" name="Rectangle 6">
            <a:extLst>
              <a:ext uri="{FF2B5EF4-FFF2-40B4-BE49-F238E27FC236}">
                <a16:creationId xmlns:a16="http://schemas.microsoft.com/office/drawing/2014/main" id="{4348A51B-BACB-48B1-80EF-D271618917AE}"/>
              </a:ext>
            </a:extLst>
          </p:cNvPr>
          <p:cNvSpPr>
            <a:spLocks noGrp="1" noChangeArrowheads="1"/>
          </p:cNvSpPr>
          <p:nvPr>
            <p:ph type="sldNum" sz="quarter" idx="12"/>
          </p:nvPr>
        </p:nvSpPr>
        <p:spPr>
          <a:ln/>
        </p:spPr>
        <p:txBody>
          <a:bodyPr/>
          <a:lstStyle>
            <a:lvl1pPr>
              <a:defRPr/>
            </a:lvl1pPr>
          </a:lstStyle>
          <a:p>
            <a:pPr>
              <a:defRPr/>
            </a:pPr>
            <a:fld id="{B697F2A3-BDC4-4795-B3ED-CBD0CBF0E436}" type="slidenum">
              <a:rPr lang="en-US" altLang="en-US"/>
              <a:pPr>
                <a:defRPr/>
              </a:pPr>
              <a:t>‹#›</a:t>
            </a:fld>
            <a:endParaRPr lang="en-US" altLang="en-US"/>
          </a:p>
        </p:txBody>
      </p:sp>
    </p:spTree>
    <p:extLst>
      <p:ext uri="{BB962C8B-B14F-4D97-AF65-F5344CB8AC3E}">
        <p14:creationId xmlns:p14="http://schemas.microsoft.com/office/powerpoint/2010/main" val="147816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6E29822-BA3C-4FB7-B02B-DD744DA94D0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3926052-0C54-43B3-A7C1-087E824BC53D}"/>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6980" name="Rectangle 4">
            <a:extLst>
              <a:ext uri="{FF2B5EF4-FFF2-40B4-BE49-F238E27FC236}">
                <a16:creationId xmlns:a16="http://schemas.microsoft.com/office/drawing/2014/main" id="{F3685822-1BDF-488C-8915-1326B50A8771}"/>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26981" name="Rectangle 5">
            <a:extLst>
              <a:ext uri="{FF2B5EF4-FFF2-40B4-BE49-F238E27FC236}">
                <a16:creationId xmlns:a16="http://schemas.microsoft.com/office/drawing/2014/main" id="{EB65EB35-7978-447E-BDD8-E5CF72E5C81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en-US"/>
              <a:t>(c) Copyright (2007) G7 Communications</a:t>
            </a:r>
          </a:p>
        </p:txBody>
      </p:sp>
      <p:sp>
        <p:nvSpPr>
          <p:cNvPr id="126982" name="Rectangle 6">
            <a:extLst>
              <a:ext uri="{FF2B5EF4-FFF2-40B4-BE49-F238E27FC236}">
                <a16:creationId xmlns:a16="http://schemas.microsoft.com/office/drawing/2014/main" id="{A7B1A8EF-D2D1-4235-ABB3-30D5468CDFDF}"/>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59493684-F390-4808-A84B-1830C324B76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hd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png"/><Relationship Id="rId7" Type="http://schemas.openxmlformats.org/officeDocument/2006/relationships/hyperlink" Target="mailto:info@g7english.com"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www.g7english.com/" TargetMode="External"/><Relationship Id="rId5" Type="http://schemas.openxmlformats.org/officeDocument/2006/relationships/image" Target="../media/image8.pn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www.g7english.com/"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hyperlink" Target="mailto:ian@g7english.com" TargetMode="External"/><Relationship Id="rId5" Type="http://schemas.openxmlformats.org/officeDocument/2006/relationships/hyperlink" Target="http://www.g7english.co.kr/" TargetMode="External"/><Relationship Id="rId4" Type="http://schemas.openxmlformats.org/officeDocument/2006/relationships/hyperlink" Target="mailto:Jon@g7english.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a:extLst>
              <a:ext uri="{FF2B5EF4-FFF2-40B4-BE49-F238E27FC236}">
                <a16:creationId xmlns:a16="http://schemas.microsoft.com/office/drawing/2014/main" id="{DA8B5B44-5993-43C9-B0C1-7741C61CFF9E}"/>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4099" name="Slide Number Placeholder 5">
            <a:extLst>
              <a:ext uri="{FF2B5EF4-FFF2-40B4-BE49-F238E27FC236}">
                <a16:creationId xmlns:a16="http://schemas.microsoft.com/office/drawing/2014/main" id="{26F58845-EFC1-4E92-8A4B-1245E129872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C663A3-E013-4C0E-B57B-02E2D2173FB8}" type="slidenum">
              <a:rPr lang="en-US" altLang="en-US"/>
              <a:pPr/>
              <a:t>1</a:t>
            </a:fld>
            <a:endParaRPr lang="en-US" altLang="en-US"/>
          </a:p>
        </p:txBody>
      </p:sp>
      <p:pic>
        <p:nvPicPr>
          <p:cNvPr id="4100" name="Picture 3" descr="G7 1">
            <a:extLst>
              <a:ext uri="{FF2B5EF4-FFF2-40B4-BE49-F238E27FC236}">
                <a16:creationId xmlns:a16="http://schemas.microsoft.com/office/drawing/2014/main" id="{6D9A84C6-01F8-4179-A42C-C17BA5D3A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4" descr="peak performance 3">
            <a:extLst>
              <a:ext uri="{FF2B5EF4-FFF2-40B4-BE49-F238E27FC236}">
                <a16:creationId xmlns:a16="http://schemas.microsoft.com/office/drawing/2014/main" id="{C45903F0-0FDC-41A1-B07A-A87A7A7D6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833938"/>
            <a:ext cx="2794000"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6">
            <a:extLst>
              <a:ext uri="{FF2B5EF4-FFF2-40B4-BE49-F238E27FC236}">
                <a16:creationId xmlns:a16="http://schemas.microsoft.com/office/drawing/2014/main" id="{0D086D04-6CBE-43E9-BCF2-257C2B81E7AA}"/>
              </a:ext>
            </a:extLst>
          </p:cNvPr>
          <p:cNvSpPr>
            <a:spLocks noGrp="1" noChangeArrowheads="1"/>
          </p:cNvSpPr>
          <p:nvPr>
            <p:ph type="ctrTitle"/>
          </p:nvPr>
        </p:nvSpPr>
        <p:spPr>
          <a:xfrm>
            <a:off x="539750" y="1268413"/>
            <a:ext cx="7772400" cy="1470025"/>
          </a:xfrm>
        </p:spPr>
        <p:txBody>
          <a:bodyPr anchor="ctr"/>
          <a:lstStyle/>
          <a:p>
            <a:pPr eaLnBrk="1" hangingPunct="1"/>
            <a:br>
              <a:rPr lang="en-US" altLang="en-US" sz="4000" b="1"/>
            </a:br>
            <a:br>
              <a:rPr lang="en-US" altLang="en-US" sz="4000" b="1"/>
            </a:br>
            <a:br>
              <a:rPr lang="en-US" altLang="en-US" sz="4000" b="1"/>
            </a:br>
            <a:r>
              <a:rPr lang="en-US" altLang="en-US" sz="4000" b="1"/>
              <a:t>THE G7 CONCEPT OF BUSINESS ENGLISH </a:t>
            </a:r>
            <a:br>
              <a:rPr lang="en-US" altLang="en-US" sz="4000" b="1"/>
            </a:br>
            <a:br>
              <a:rPr lang="en-US" altLang="en-US" sz="4000" b="1"/>
            </a:br>
            <a:r>
              <a:rPr lang="en-US" altLang="en-US" sz="4000" b="1">
                <a:solidFill>
                  <a:schemeClr val="accent2"/>
                </a:solidFill>
              </a:rPr>
              <a:t>PRESENTED </a:t>
            </a:r>
            <a:br>
              <a:rPr lang="en-US" altLang="en-US" sz="4000" b="1">
                <a:solidFill>
                  <a:schemeClr val="accent2"/>
                </a:solidFill>
              </a:rPr>
            </a:br>
            <a:r>
              <a:rPr lang="en-US" altLang="en-US" sz="4000" b="1">
                <a:solidFill>
                  <a:schemeClr val="accent2"/>
                </a:solidFill>
              </a:rPr>
              <a:t>IN FOUR PARTS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5">
            <a:extLst>
              <a:ext uri="{FF2B5EF4-FFF2-40B4-BE49-F238E27FC236}">
                <a16:creationId xmlns:a16="http://schemas.microsoft.com/office/drawing/2014/main" id="{8FDB1E71-5A88-4EE2-8B0B-A2C1381F2C07}"/>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22531" name="Slide Number Placeholder 6">
            <a:extLst>
              <a:ext uri="{FF2B5EF4-FFF2-40B4-BE49-F238E27FC236}">
                <a16:creationId xmlns:a16="http://schemas.microsoft.com/office/drawing/2014/main" id="{864F1785-C8C0-413E-AD56-55A82390526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8E1280-DB19-43AB-A309-83198E7C2537}" type="slidenum">
              <a:rPr lang="en-US" altLang="en-US"/>
              <a:pPr/>
              <a:t>10</a:t>
            </a:fld>
            <a:endParaRPr lang="en-US" altLang="en-US"/>
          </a:p>
        </p:txBody>
      </p:sp>
      <p:sp>
        <p:nvSpPr>
          <p:cNvPr id="22532" name="Rectangle 2">
            <a:extLst>
              <a:ext uri="{FF2B5EF4-FFF2-40B4-BE49-F238E27FC236}">
                <a16:creationId xmlns:a16="http://schemas.microsoft.com/office/drawing/2014/main" id="{72242C66-B557-4420-B552-2C1EDF56E997}"/>
              </a:ext>
            </a:extLst>
          </p:cNvPr>
          <p:cNvSpPr>
            <a:spLocks noChangeArrowheads="1"/>
          </p:cNvSpPr>
          <p:nvPr>
            <p:ph type="title"/>
          </p:nvPr>
        </p:nvSpPr>
        <p:spPr>
          <a:xfrm>
            <a:off x="1008063" y="584200"/>
            <a:ext cx="7772400" cy="1143000"/>
          </a:xfrm>
          <a:noFill/>
        </p:spPr>
        <p:txBody>
          <a:bodyPr lIns="92075" tIns="46038" rIns="92075" bIns="46038" anchor="b"/>
          <a:lstStyle/>
          <a:p>
            <a:pPr eaLnBrk="1" hangingPunct="1"/>
            <a:r>
              <a:rPr lang="en-US" altLang="en-US" sz="4000" b="1">
                <a:solidFill>
                  <a:srgbClr val="000000"/>
                </a:solidFill>
                <a:latin typeface="Verdana" panose="020B0604030504040204" pitchFamily="34" charset="0"/>
              </a:rPr>
              <a:t>    </a:t>
            </a:r>
            <a:r>
              <a:rPr lang="en-US" altLang="en-US" sz="4000" b="1">
                <a:solidFill>
                  <a:srgbClr val="000066"/>
                </a:solidFill>
                <a:latin typeface="Verdana" panose="020B0604030504040204" pitchFamily="34" charset="0"/>
              </a:rPr>
              <a:t>STAFF PERFORMANCE</a:t>
            </a:r>
          </a:p>
        </p:txBody>
      </p:sp>
      <p:sp>
        <p:nvSpPr>
          <p:cNvPr id="22533" name="Text Box 8">
            <a:extLst>
              <a:ext uri="{FF2B5EF4-FFF2-40B4-BE49-F238E27FC236}">
                <a16:creationId xmlns:a16="http://schemas.microsoft.com/office/drawing/2014/main" id="{1F4327EB-D0A8-44EC-8A62-904ADB7D219E}"/>
              </a:ext>
            </a:extLst>
          </p:cNvPr>
          <p:cNvSpPr txBox="1">
            <a:spLocks noChangeArrowheads="1"/>
          </p:cNvSpPr>
          <p:nvPr/>
        </p:nvSpPr>
        <p:spPr bwMode="auto">
          <a:xfrm>
            <a:off x="2339975" y="4076700"/>
            <a:ext cx="900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a:solidFill>
                  <a:srgbClr val="FF0000"/>
                </a:solidFill>
                <a:latin typeface="Verdana" panose="020B0604030504040204" pitchFamily="34" charset="0"/>
              </a:rPr>
              <a:t>GAP</a:t>
            </a:r>
          </a:p>
        </p:txBody>
      </p:sp>
      <p:sp>
        <p:nvSpPr>
          <p:cNvPr id="22534" name="Text Box 9">
            <a:extLst>
              <a:ext uri="{FF2B5EF4-FFF2-40B4-BE49-F238E27FC236}">
                <a16:creationId xmlns:a16="http://schemas.microsoft.com/office/drawing/2014/main" id="{465902A6-4F69-4CEC-8FAA-8A1168C001F3}"/>
              </a:ext>
            </a:extLst>
          </p:cNvPr>
          <p:cNvSpPr txBox="1">
            <a:spLocks noChangeArrowheads="1"/>
          </p:cNvSpPr>
          <p:nvPr/>
        </p:nvSpPr>
        <p:spPr bwMode="auto">
          <a:xfrm>
            <a:off x="6048375" y="2528888"/>
            <a:ext cx="26654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Verdana" panose="020B0604030504040204" pitchFamily="34" charset="0"/>
              </a:rPr>
              <a:t>This is what their staff performance level needs to be</a:t>
            </a:r>
          </a:p>
        </p:txBody>
      </p:sp>
      <p:sp>
        <p:nvSpPr>
          <p:cNvPr id="22535" name="Text Box 10">
            <a:extLst>
              <a:ext uri="{FF2B5EF4-FFF2-40B4-BE49-F238E27FC236}">
                <a16:creationId xmlns:a16="http://schemas.microsoft.com/office/drawing/2014/main" id="{A47CEACC-D26D-40DB-8322-4AA0C0238298}"/>
              </a:ext>
            </a:extLst>
          </p:cNvPr>
          <p:cNvSpPr txBox="1">
            <a:spLocks noChangeArrowheads="1"/>
          </p:cNvSpPr>
          <p:nvPr/>
        </p:nvSpPr>
        <p:spPr bwMode="auto">
          <a:xfrm>
            <a:off x="6156325" y="4868863"/>
            <a:ext cx="27368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Verdana" panose="020B0604030504040204" pitchFamily="34" charset="0"/>
              </a:rPr>
              <a:t>This is their current staff performance level – to produce current business </a:t>
            </a:r>
          </a:p>
        </p:txBody>
      </p:sp>
      <p:sp>
        <p:nvSpPr>
          <p:cNvPr id="22536" name="AutoShape 11">
            <a:extLst>
              <a:ext uri="{FF2B5EF4-FFF2-40B4-BE49-F238E27FC236}">
                <a16:creationId xmlns:a16="http://schemas.microsoft.com/office/drawing/2014/main" id="{E5901CD2-C7D5-4C56-80A1-BEF0B237380C}"/>
              </a:ext>
            </a:extLst>
          </p:cNvPr>
          <p:cNvSpPr>
            <a:spLocks noChangeArrowheads="1"/>
          </p:cNvSpPr>
          <p:nvPr/>
        </p:nvSpPr>
        <p:spPr bwMode="auto">
          <a:xfrm>
            <a:off x="5076825" y="2816225"/>
            <a:ext cx="719138" cy="468313"/>
          </a:xfrm>
          <a:prstGeom prst="leftArrow">
            <a:avLst>
              <a:gd name="adj1" fmla="val 50000"/>
              <a:gd name="adj2" fmla="val 38390"/>
            </a:avLst>
          </a:prstGeom>
          <a:solidFill>
            <a:srgbClr val="00CC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22537" name="AutoShape 12">
            <a:extLst>
              <a:ext uri="{FF2B5EF4-FFF2-40B4-BE49-F238E27FC236}">
                <a16:creationId xmlns:a16="http://schemas.microsoft.com/office/drawing/2014/main" id="{F530B209-A21E-42C7-A870-044E1D279568}"/>
              </a:ext>
            </a:extLst>
          </p:cNvPr>
          <p:cNvSpPr>
            <a:spLocks noChangeArrowheads="1"/>
          </p:cNvSpPr>
          <p:nvPr/>
        </p:nvSpPr>
        <p:spPr bwMode="auto">
          <a:xfrm>
            <a:off x="5148263" y="5229225"/>
            <a:ext cx="828675" cy="431800"/>
          </a:xfrm>
          <a:prstGeom prst="leftArrow">
            <a:avLst>
              <a:gd name="adj1" fmla="val 50000"/>
              <a:gd name="adj2" fmla="val 47978"/>
            </a:avLst>
          </a:prstGeom>
          <a:solidFill>
            <a:srgbClr val="00CC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pic>
        <p:nvPicPr>
          <p:cNvPr id="22538" name="Picture 15" descr="G7 1">
            <a:extLst>
              <a:ext uri="{FF2B5EF4-FFF2-40B4-BE49-F238E27FC236}">
                <a16:creationId xmlns:a16="http://schemas.microsoft.com/office/drawing/2014/main" id="{335E051D-5BD3-42DD-A9B3-D07247276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9" name="Oval 16">
            <a:extLst>
              <a:ext uri="{FF2B5EF4-FFF2-40B4-BE49-F238E27FC236}">
                <a16:creationId xmlns:a16="http://schemas.microsoft.com/office/drawing/2014/main" id="{15D21C8C-DD15-4F71-860F-10E0282CDD4B}"/>
              </a:ext>
            </a:extLst>
          </p:cNvPr>
          <p:cNvSpPr>
            <a:spLocks noChangeArrowheads="1"/>
          </p:cNvSpPr>
          <p:nvPr/>
        </p:nvSpPr>
        <p:spPr bwMode="auto">
          <a:xfrm>
            <a:off x="1116013" y="1881188"/>
            <a:ext cx="3744912" cy="1836737"/>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22540" name="Text Box 17">
            <a:extLst>
              <a:ext uri="{FF2B5EF4-FFF2-40B4-BE49-F238E27FC236}">
                <a16:creationId xmlns:a16="http://schemas.microsoft.com/office/drawing/2014/main" id="{98FF2E9F-300B-4643-A295-C9EAD46B0E7F}"/>
              </a:ext>
            </a:extLst>
          </p:cNvPr>
          <p:cNvSpPr txBox="1">
            <a:spLocks noChangeArrowheads="1"/>
          </p:cNvSpPr>
          <p:nvPr/>
        </p:nvSpPr>
        <p:spPr bwMode="auto">
          <a:xfrm>
            <a:off x="1908175" y="2312988"/>
            <a:ext cx="2305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solidFill>
                  <a:srgbClr val="000099"/>
                </a:solidFill>
                <a:latin typeface="Verdana" panose="020B0604030504040204" pitchFamily="34" charset="0"/>
              </a:rPr>
              <a:t>Future Performance</a:t>
            </a:r>
          </a:p>
        </p:txBody>
      </p:sp>
      <p:sp>
        <p:nvSpPr>
          <p:cNvPr id="22541" name="Oval 18">
            <a:extLst>
              <a:ext uri="{FF2B5EF4-FFF2-40B4-BE49-F238E27FC236}">
                <a16:creationId xmlns:a16="http://schemas.microsoft.com/office/drawing/2014/main" id="{3C26A587-5C6F-417A-9FF2-DF1E927E69BB}"/>
              </a:ext>
            </a:extLst>
          </p:cNvPr>
          <p:cNvSpPr>
            <a:spLocks noChangeArrowheads="1"/>
          </p:cNvSpPr>
          <p:nvPr/>
        </p:nvSpPr>
        <p:spPr bwMode="auto">
          <a:xfrm>
            <a:off x="1439863" y="4868863"/>
            <a:ext cx="2916237" cy="1474787"/>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22542" name="Text Box 19">
            <a:extLst>
              <a:ext uri="{FF2B5EF4-FFF2-40B4-BE49-F238E27FC236}">
                <a16:creationId xmlns:a16="http://schemas.microsoft.com/office/drawing/2014/main" id="{4D5BD613-D875-4A2B-84EA-22FAECA015B7}"/>
              </a:ext>
            </a:extLst>
          </p:cNvPr>
          <p:cNvSpPr txBox="1">
            <a:spLocks noChangeArrowheads="1"/>
          </p:cNvSpPr>
          <p:nvPr/>
        </p:nvSpPr>
        <p:spPr bwMode="auto">
          <a:xfrm>
            <a:off x="1943100" y="5084763"/>
            <a:ext cx="21605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solidFill>
                  <a:srgbClr val="000099"/>
                </a:solidFill>
                <a:latin typeface="Verdana" panose="020B0604030504040204" pitchFamily="34" charset="0"/>
              </a:rPr>
              <a:t>Current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a:extLst>
              <a:ext uri="{FF2B5EF4-FFF2-40B4-BE49-F238E27FC236}">
                <a16:creationId xmlns:a16="http://schemas.microsoft.com/office/drawing/2014/main" id="{DF8A8255-8B3E-426A-A2CA-CF6878546244}"/>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24579" name="Slide Number Placeholder 5">
            <a:extLst>
              <a:ext uri="{FF2B5EF4-FFF2-40B4-BE49-F238E27FC236}">
                <a16:creationId xmlns:a16="http://schemas.microsoft.com/office/drawing/2014/main" id="{BED8A2D7-105E-4958-BE6A-A3199FADC1F0}"/>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AAC141-9751-4849-9682-DE099C5766F7}" type="slidenum">
              <a:rPr lang="en-US" altLang="en-US"/>
              <a:pPr/>
              <a:t>11</a:t>
            </a:fld>
            <a:endParaRPr lang="en-US" altLang="en-US"/>
          </a:p>
        </p:txBody>
      </p:sp>
      <p:sp>
        <p:nvSpPr>
          <p:cNvPr id="24580" name="Rectangle 2">
            <a:extLst>
              <a:ext uri="{FF2B5EF4-FFF2-40B4-BE49-F238E27FC236}">
                <a16:creationId xmlns:a16="http://schemas.microsoft.com/office/drawing/2014/main" id="{D72AF86F-7EC6-404A-BCEC-FC2F75239BC6}"/>
              </a:ext>
            </a:extLst>
          </p:cNvPr>
          <p:cNvSpPr>
            <a:spLocks noChangeArrowheads="1"/>
          </p:cNvSpPr>
          <p:nvPr>
            <p:ph type="ctrTitle"/>
          </p:nvPr>
        </p:nvSpPr>
        <p:spPr>
          <a:xfrm>
            <a:off x="2555875" y="476250"/>
            <a:ext cx="5329238" cy="576263"/>
          </a:xfrm>
          <a:noFill/>
        </p:spPr>
        <p:txBody>
          <a:bodyPr lIns="92075" tIns="46038" rIns="92075" bIns="46038"/>
          <a:lstStyle/>
          <a:p>
            <a:pPr eaLnBrk="1" hangingPunct="1"/>
            <a:r>
              <a:rPr lang="en-US" altLang="en-US" sz="5400">
                <a:solidFill>
                  <a:srgbClr val="000000"/>
                </a:solidFill>
                <a:latin typeface="Verdana" panose="020B0604030504040204" pitchFamily="34" charset="0"/>
              </a:rPr>
              <a:t>       </a:t>
            </a:r>
            <a:br>
              <a:rPr lang="en-US" altLang="en-US" sz="5400">
                <a:solidFill>
                  <a:srgbClr val="000000"/>
                </a:solidFill>
                <a:latin typeface="Verdana" panose="020B0604030504040204" pitchFamily="34" charset="0"/>
              </a:rPr>
            </a:br>
            <a:r>
              <a:rPr lang="en-US" altLang="en-US" sz="5400">
                <a:solidFill>
                  <a:srgbClr val="000000"/>
                </a:solidFill>
                <a:latin typeface="Verdana" panose="020B0604030504040204" pitchFamily="34" charset="0"/>
              </a:rPr>
              <a:t> </a:t>
            </a:r>
            <a:r>
              <a:rPr lang="en-US" altLang="en-US" sz="4000" b="1">
                <a:solidFill>
                  <a:srgbClr val="000066"/>
                </a:solidFill>
                <a:latin typeface="Verdana" panose="020B0604030504040204" pitchFamily="34" charset="0"/>
              </a:rPr>
              <a:t>FULL PICTURE</a:t>
            </a:r>
          </a:p>
        </p:txBody>
      </p:sp>
      <p:sp>
        <p:nvSpPr>
          <p:cNvPr id="24581" name="Rectangle 5">
            <a:extLst>
              <a:ext uri="{FF2B5EF4-FFF2-40B4-BE49-F238E27FC236}">
                <a16:creationId xmlns:a16="http://schemas.microsoft.com/office/drawing/2014/main" id="{2547123E-9C26-4CE2-9B77-42921E5BAA2F}"/>
              </a:ext>
            </a:extLst>
          </p:cNvPr>
          <p:cNvSpPr>
            <a:spLocks noChangeArrowheads="1"/>
          </p:cNvSpPr>
          <p:nvPr/>
        </p:nvSpPr>
        <p:spPr bwMode="auto">
          <a:xfrm>
            <a:off x="1943100" y="1844675"/>
            <a:ext cx="1404938" cy="1152525"/>
          </a:xfrm>
          <a:prstGeom prst="rect">
            <a:avLst/>
          </a:prstGeom>
          <a:solidFill>
            <a:srgbClr val="C0C0C0"/>
          </a:solidFill>
          <a:ln w="12700" cap="sq">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n-US" altLang="en-US" sz="1400" b="1">
                <a:solidFill>
                  <a:srgbClr val="000000"/>
                </a:solidFill>
                <a:latin typeface="Verdana" panose="020B0604030504040204" pitchFamily="34" charset="0"/>
              </a:rPr>
              <a:t>4. Future </a:t>
            </a:r>
          </a:p>
          <a:p>
            <a:pPr algn="ctr" eaLnBrk="1" hangingPunct="1">
              <a:lnSpc>
                <a:spcPct val="110000"/>
              </a:lnSpc>
            </a:pPr>
            <a:r>
              <a:rPr lang="en-US" altLang="en-US" sz="1400" b="1">
                <a:solidFill>
                  <a:srgbClr val="000000"/>
                </a:solidFill>
                <a:latin typeface="Verdana" panose="020B0604030504040204" pitchFamily="34" charset="0"/>
              </a:rPr>
              <a:t>$ales, </a:t>
            </a:r>
          </a:p>
          <a:p>
            <a:pPr algn="ctr" eaLnBrk="1" hangingPunct="1">
              <a:lnSpc>
                <a:spcPct val="110000"/>
              </a:lnSpc>
            </a:pPr>
            <a:r>
              <a:rPr lang="en-US" altLang="en-US" sz="1400" b="1">
                <a:solidFill>
                  <a:srgbClr val="000000"/>
                </a:solidFill>
                <a:latin typeface="Verdana" panose="020B0604030504040204" pitchFamily="34" charset="0"/>
              </a:rPr>
              <a:t>profits, &amp; </a:t>
            </a:r>
          </a:p>
          <a:p>
            <a:pPr algn="ctr" eaLnBrk="1" hangingPunct="1">
              <a:lnSpc>
                <a:spcPct val="110000"/>
              </a:lnSpc>
            </a:pPr>
            <a:r>
              <a:rPr lang="en-US" altLang="en-US" sz="1400" b="1">
                <a:solidFill>
                  <a:srgbClr val="000000"/>
                </a:solidFill>
                <a:latin typeface="Verdana" panose="020B0604030504040204" pitchFamily="34" charset="0"/>
              </a:rPr>
              <a:t>growth</a:t>
            </a:r>
          </a:p>
        </p:txBody>
      </p:sp>
      <p:sp>
        <p:nvSpPr>
          <p:cNvPr id="24582" name="Rectangle 6">
            <a:extLst>
              <a:ext uri="{FF2B5EF4-FFF2-40B4-BE49-F238E27FC236}">
                <a16:creationId xmlns:a16="http://schemas.microsoft.com/office/drawing/2014/main" id="{DBA24D59-44E8-43A2-AFF3-39EAC88ED15D}"/>
              </a:ext>
            </a:extLst>
          </p:cNvPr>
          <p:cNvSpPr>
            <a:spLocks noChangeArrowheads="1"/>
          </p:cNvSpPr>
          <p:nvPr/>
        </p:nvSpPr>
        <p:spPr bwMode="auto">
          <a:xfrm>
            <a:off x="1943100" y="3500438"/>
            <a:ext cx="1404938" cy="720725"/>
          </a:xfrm>
          <a:prstGeom prst="rect">
            <a:avLst/>
          </a:prstGeom>
          <a:solidFill>
            <a:srgbClr val="CCFF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200" b="1">
                <a:solidFill>
                  <a:srgbClr val="000000"/>
                </a:solidFill>
                <a:latin typeface="Verdana" panose="020B0604030504040204" pitchFamily="34" charset="0"/>
              </a:rPr>
              <a:t>Gap in $ales </a:t>
            </a:r>
          </a:p>
          <a:p>
            <a:pPr algn="ctr" eaLnBrk="1" hangingPunct="1">
              <a:spcBef>
                <a:spcPct val="50000"/>
              </a:spcBef>
            </a:pPr>
            <a:r>
              <a:rPr lang="en-US" altLang="en-US" sz="1200" b="1">
                <a:solidFill>
                  <a:srgbClr val="000000"/>
                </a:solidFill>
                <a:latin typeface="Verdana" panose="020B0604030504040204" pitchFamily="34" charset="0"/>
              </a:rPr>
              <a:t>results</a:t>
            </a:r>
          </a:p>
        </p:txBody>
      </p:sp>
      <p:sp>
        <p:nvSpPr>
          <p:cNvPr id="24583" name="Rectangle 7">
            <a:extLst>
              <a:ext uri="{FF2B5EF4-FFF2-40B4-BE49-F238E27FC236}">
                <a16:creationId xmlns:a16="http://schemas.microsoft.com/office/drawing/2014/main" id="{133B8152-505D-4972-A532-7CFFB6F09FE6}"/>
              </a:ext>
            </a:extLst>
          </p:cNvPr>
          <p:cNvSpPr>
            <a:spLocks noChangeArrowheads="1"/>
          </p:cNvSpPr>
          <p:nvPr/>
        </p:nvSpPr>
        <p:spPr bwMode="auto">
          <a:xfrm>
            <a:off x="1835150" y="4473575"/>
            <a:ext cx="1476375" cy="900113"/>
          </a:xfrm>
          <a:prstGeom prst="rect">
            <a:avLst/>
          </a:prstGeom>
          <a:solidFill>
            <a:srgbClr val="C0C0C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5000"/>
              </a:lnSpc>
            </a:pPr>
            <a:r>
              <a:rPr lang="en-US" altLang="en-US" sz="1400" b="1">
                <a:solidFill>
                  <a:srgbClr val="000000"/>
                </a:solidFill>
                <a:latin typeface="Verdana" panose="020B0604030504040204" pitchFamily="34" charset="0"/>
              </a:rPr>
              <a:t>2. Current </a:t>
            </a:r>
          </a:p>
          <a:p>
            <a:pPr algn="ctr" eaLnBrk="1" hangingPunct="1">
              <a:lnSpc>
                <a:spcPct val="115000"/>
              </a:lnSpc>
            </a:pPr>
            <a:r>
              <a:rPr lang="en-US" altLang="en-US" sz="1400" b="1">
                <a:solidFill>
                  <a:srgbClr val="000000"/>
                </a:solidFill>
                <a:latin typeface="Verdana" panose="020B0604030504040204" pitchFamily="34" charset="0"/>
              </a:rPr>
              <a:t>$ales</a:t>
            </a:r>
            <a:endParaRPr lang="en-US" altLang="en-US" sz="1400">
              <a:latin typeface="Verdana" panose="020B0604030504040204" pitchFamily="34" charset="0"/>
            </a:endParaRPr>
          </a:p>
        </p:txBody>
      </p:sp>
      <p:sp>
        <p:nvSpPr>
          <p:cNvPr id="24584" name="Rectangle 8">
            <a:extLst>
              <a:ext uri="{FF2B5EF4-FFF2-40B4-BE49-F238E27FC236}">
                <a16:creationId xmlns:a16="http://schemas.microsoft.com/office/drawing/2014/main" id="{FD9EEE1A-5887-4AE6-8D52-7C1D91696EBD}"/>
              </a:ext>
            </a:extLst>
          </p:cNvPr>
          <p:cNvSpPr>
            <a:spLocks noChangeArrowheads="1"/>
          </p:cNvSpPr>
          <p:nvPr/>
        </p:nvSpPr>
        <p:spPr bwMode="auto">
          <a:xfrm>
            <a:off x="6264275" y="1881188"/>
            <a:ext cx="1439863" cy="1079500"/>
          </a:xfrm>
          <a:prstGeom prst="rect">
            <a:avLst/>
          </a:prstGeom>
          <a:solidFill>
            <a:srgbClr val="C0C0C0"/>
          </a:solidFill>
          <a:ln w="12700" cap="sq">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5000"/>
              </a:lnSpc>
            </a:pPr>
            <a:r>
              <a:rPr lang="en-US" altLang="en-US" sz="1400" b="1">
                <a:solidFill>
                  <a:srgbClr val="000000"/>
                </a:solidFill>
                <a:latin typeface="Verdana" panose="020B0604030504040204" pitchFamily="34" charset="0"/>
              </a:rPr>
              <a:t>3. Higher </a:t>
            </a:r>
          </a:p>
          <a:p>
            <a:pPr algn="ctr" eaLnBrk="1" hangingPunct="1">
              <a:lnSpc>
                <a:spcPct val="115000"/>
              </a:lnSpc>
            </a:pPr>
            <a:r>
              <a:rPr lang="en-US" altLang="en-US" sz="1400" b="1">
                <a:solidFill>
                  <a:srgbClr val="000000"/>
                </a:solidFill>
                <a:latin typeface="Verdana" panose="020B0604030504040204" pitchFamily="34" charset="0"/>
              </a:rPr>
              <a:t>performance </a:t>
            </a:r>
          </a:p>
          <a:p>
            <a:pPr algn="ctr" eaLnBrk="1" hangingPunct="1">
              <a:lnSpc>
                <a:spcPct val="115000"/>
              </a:lnSpc>
            </a:pPr>
            <a:r>
              <a:rPr lang="en-US" altLang="en-US" sz="1400" b="1">
                <a:solidFill>
                  <a:srgbClr val="000000"/>
                </a:solidFill>
                <a:latin typeface="Verdana" panose="020B0604030504040204" pitchFamily="34" charset="0"/>
              </a:rPr>
              <a:t>staff</a:t>
            </a:r>
          </a:p>
        </p:txBody>
      </p:sp>
      <p:sp>
        <p:nvSpPr>
          <p:cNvPr id="24585" name="Rectangle 9">
            <a:extLst>
              <a:ext uri="{FF2B5EF4-FFF2-40B4-BE49-F238E27FC236}">
                <a16:creationId xmlns:a16="http://schemas.microsoft.com/office/drawing/2014/main" id="{B79E8B2F-DE30-4722-8F85-81DDEC8A9A1F}"/>
              </a:ext>
            </a:extLst>
          </p:cNvPr>
          <p:cNvSpPr>
            <a:spLocks noChangeArrowheads="1"/>
          </p:cNvSpPr>
          <p:nvPr/>
        </p:nvSpPr>
        <p:spPr bwMode="auto">
          <a:xfrm>
            <a:off x="6192838" y="3500438"/>
            <a:ext cx="1366837" cy="649287"/>
          </a:xfrm>
          <a:prstGeom prst="rect">
            <a:avLst/>
          </a:prstGeom>
          <a:solidFill>
            <a:srgbClr val="CCFF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200" b="1">
                <a:solidFill>
                  <a:srgbClr val="000000"/>
                </a:solidFill>
                <a:latin typeface="Verdana" panose="020B0604030504040204" pitchFamily="34" charset="0"/>
              </a:rPr>
              <a:t>Gap in Staff </a:t>
            </a:r>
          </a:p>
          <a:p>
            <a:pPr algn="ctr" eaLnBrk="1" hangingPunct="1">
              <a:spcBef>
                <a:spcPct val="50000"/>
              </a:spcBef>
            </a:pPr>
            <a:r>
              <a:rPr lang="en-US" altLang="en-US" sz="1200" b="1">
                <a:solidFill>
                  <a:srgbClr val="000000"/>
                </a:solidFill>
                <a:latin typeface="Verdana" panose="020B0604030504040204" pitchFamily="34" charset="0"/>
              </a:rPr>
              <a:t>Performance</a:t>
            </a:r>
          </a:p>
        </p:txBody>
      </p:sp>
      <p:sp>
        <p:nvSpPr>
          <p:cNvPr id="24586" name="Rectangle 10">
            <a:extLst>
              <a:ext uri="{FF2B5EF4-FFF2-40B4-BE49-F238E27FC236}">
                <a16:creationId xmlns:a16="http://schemas.microsoft.com/office/drawing/2014/main" id="{B0B6868F-C8F7-40FA-90F9-E501C8129EA2}"/>
              </a:ext>
            </a:extLst>
          </p:cNvPr>
          <p:cNvSpPr>
            <a:spLocks noChangeArrowheads="1"/>
          </p:cNvSpPr>
          <p:nvPr/>
        </p:nvSpPr>
        <p:spPr bwMode="auto">
          <a:xfrm>
            <a:off x="6264275" y="4545013"/>
            <a:ext cx="1439863" cy="828675"/>
          </a:xfrm>
          <a:prstGeom prst="rect">
            <a:avLst/>
          </a:prstGeom>
          <a:solidFill>
            <a:srgbClr val="C0C0C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24587" name="Text Box 11">
            <a:extLst>
              <a:ext uri="{FF2B5EF4-FFF2-40B4-BE49-F238E27FC236}">
                <a16:creationId xmlns:a16="http://schemas.microsoft.com/office/drawing/2014/main" id="{C9936BFC-097C-4303-BFE3-0291FF11BE59}"/>
              </a:ext>
            </a:extLst>
          </p:cNvPr>
          <p:cNvSpPr txBox="1">
            <a:spLocks noChangeArrowheads="1"/>
          </p:cNvSpPr>
          <p:nvPr/>
        </p:nvSpPr>
        <p:spPr bwMode="auto">
          <a:xfrm>
            <a:off x="1763713" y="1052513"/>
            <a:ext cx="21955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Verdana" panose="020B0604030504040204" pitchFamily="34" charset="0"/>
              </a:rPr>
              <a:t>Operational </a:t>
            </a:r>
          </a:p>
          <a:p>
            <a:pPr eaLnBrk="1" hangingPunct="1"/>
            <a:r>
              <a:rPr lang="en-US" altLang="en-US" b="1">
                <a:solidFill>
                  <a:srgbClr val="000000"/>
                </a:solidFill>
                <a:latin typeface="Verdana" panose="020B0604030504040204" pitchFamily="34" charset="0"/>
              </a:rPr>
              <a:t>    Results</a:t>
            </a:r>
          </a:p>
        </p:txBody>
      </p:sp>
      <p:sp>
        <p:nvSpPr>
          <p:cNvPr id="24588" name="Text Box 12">
            <a:extLst>
              <a:ext uri="{FF2B5EF4-FFF2-40B4-BE49-F238E27FC236}">
                <a16:creationId xmlns:a16="http://schemas.microsoft.com/office/drawing/2014/main" id="{54F0D497-02A9-4910-AE66-C483A2124F99}"/>
              </a:ext>
            </a:extLst>
          </p:cNvPr>
          <p:cNvSpPr txBox="1">
            <a:spLocks noChangeArrowheads="1"/>
          </p:cNvSpPr>
          <p:nvPr/>
        </p:nvSpPr>
        <p:spPr bwMode="auto">
          <a:xfrm>
            <a:off x="5651500" y="1052513"/>
            <a:ext cx="295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Verdana" panose="020B0604030504040204" pitchFamily="34" charset="0"/>
              </a:rPr>
              <a:t>      On the job </a:t>
            </a:r>
          </a:p>
          <a:p>
            <a:pPr eaLnBrk="1" hangingPunct="1"/>
            <a:r>
              <a:rPr lang="en-US" altLang="en-US" b="1">
                <a:solidFill>
                  <a:srgbClr val="000000"/>
                </a:solidFill>
                <a:latin typeface="Verdana" panose="020B0604030504040204" pitchFamily="34" charset="0"/>
              </a:rPr>
              <a:t>people performance</a:t>
            </a:r>
          </a:p>
        </p:txBody>
      </p:sp>
      <p:sp>
        <p:nvSpPr>
          <p:cNvPr id="24589" name="Text Box 13">
            <a:extLst>
              <a:ext uri="{FF2B5EF4-FFF2-40B4-BE49-F238E27FC236}">
                <a16:creationId xmlns:a16="http://schemas.microsoft.com/office/drawing/2014/main" id="{BF19EE03-86CA-4F3E-9033-C6B8238660DF}"/>
              </a:ext>
            </a:extLst>
          </p:cNvPr>
          <p:cNvSpPr txBox="1">
            <a:spLocks noChangeArrowheads="1"/>
          </p:cNvSpPr>
          <p:nvPr/>
        </p:nvSpPr>
        <p:spPr bwMode="auto">
          <a:xfrm>
            <a:off x="6156325" y="4652963"/>
            <a:ext cx="13684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400" b="1">
                <a:solidFill>
                  <a:srgbClr val="000000"/>
                </a:solidFill>
                <a:latin typeface="Verdana" panose="020B0604030504040204" pitchFamily="34" charset="0"/>
              </a:rPr>
              <a:t>1. Current staff</a:t>
            </a:r>
          </a:p>
        </p:txBody>
      </p:sp>
      <p:sp>
        <p:nvSpPr>
          <p:cNvPr id="24590" name="AutoShape 14">
            <a:extLst>
              <a:ext uri="{FF2B5EF4-FFF2-40B4-BE49-F238E27FC236}">
                <a16:creationId xmlns:a16="http://schemas.microsoft.com/office/drawing/2014/main" id="{CD2143F6-7948-42C6-88E7-C0FF4961E39E}"/>
              </a:ext>
            </a:extLst>
          </p:cNvPr>
          <p:cNvSpPr>
            <a:spLocks noChangeArrowheads="1"/>
          </p:cNvSpPr>
          <p:nvPr/>
        </p:nvSpPr>
        <p:spPr bwMode="auto">
          <a:xfrm>
            <a:off x="3671888" y="4257675"/>
            <a:ext cx="1979612" cy="1260475"/>
          </a:xfrm>
          <a:prstGeom prst="leftArrow">
            <a:avLst>
              <a:gd name="adj1" fmla="val 50000"/>
              <a:gd name="adj2" fmla="val 39263"/>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24591" name="Text Box 15">
            <a:extLst>
              <a:ext uri="{FF2B5EF4-FFF2-40B4-BE49-F238E27FC236}">
                <a16:creationId xmlns:a16="http://schemas.microsoft.com/office/drawing/2014/main" id="{ED03DD68-4596-4732-8B8D-89872AB7A736}"/>
              </a:ext>
            </a:extLst>
          </p:cNvPr>
          <p:cNvSpPr txBox="1">
            <a:spLocks noChangeArrowheads="1"/>
          </p:cNvSpPr>
          <p:nvPr/>
        </p:nvSpPr>
        <p:spPr bwMode="auto">
          <a:xfrm>
            <a:off x="4140200" y="4545013"/>
            <a:ext cx="1582738"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200" b="1">
                <a:solidFill>
                  <a:srgbClr val="000000"/>
                </a:solidFill>
                <a:latin typeface="Verdana" panose="020B0604030504040204" pitchFamily="34" charset="0"/>
              </a:rPr>
              <a:t>Current staff cause current results</a:t>
            </a:r>
          </a:p>
        </p:txBody>
      </p:sp>
      <p:sp>
        <p:nvSpPr>
          <p:cNvPr id="24592" name="AutoShape 16">
            <a:extLst>
              <a:ext uri="{FF2B5EF4-FFF2-40B4-BE49-F238E27FC236}">
                <a16:creationId xmlns:a16="http://schemas.microsoft.com/office/drawing/2014/main" id="{065E0175-3380-4815-92CB-DB7A27FA0DD9}"/>
              </a:ext>
            </a:extLst>
          </p:cNvPr>
          <p:cNvSpPr>
            <a:spLocks noChangeArrowheads="1"/>
          </p:cNvSpPr>
          <p:nvPr/>
        </p:nvSpPr>
        <p:spPr bwMode="auto">
          <a:xfrm rot="10800000">
            <a:off x="3600450" y="1844675"/>
            <a:ext cx="2160588" cy="1296988"/>
          </a:xfrm>
          <a:prstGeom prst="rightArrow">
            <a:avLst>
              <a:gd name="adj1" fmla="val 50000"/>
              <a:gd name="adj2" fmla="val 41646"/>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24593" name="Text Box 17">
            <a:extLst>
              <a:ext uri="{FF2B5EF4-FFF2-40B4-BE49-F238E27FC236}">
                <a16:creationId xmlns:a16="http://schemas.microsoft.com/office/drawing/2014/main" id="{5799445A-9D0F-49CD-A45C-7A8C19DFB658}"/>
              </a:ext>
            </a:extLst>
          </p:cNvPr>
          <p:cNvSpPr txBox="1">
            <a:spLocks noChangeArrowheads="1"/>
          </p:cNvSpPr>
          <p:nvPr/>
        </p:nvSpPr>
        <p:spPr bwMode="auto">
          <a:xfrm>
            <a:off x="3924300" y="2205038"/>
            <a:ext cx="1871663"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200" b="1">
                <a:solidFill>
                  <a:srgbClr val="000000"/>
                </a:solidFill>
                <a:latin typeface="Verdana" panose="020B0604030504040204" pitchFamily="34" charset="0"/>
              </a:rPr>
              <a:t>High performance staff create best results</a:t>
            </a:r>
          </a:p>
        </p:txBody>
      </p:sp>
      <p:sp>
        <p:nvSpPr>
          <p:cNvPr id="24594" name="Text Box 19">
            <a:extLst>
              <a:ext uri="{FF2B5EF4-FFF2-40B4-BE49-F238E27FC236}">
                <a16:creationId xmlns:a16="http://schemas.microsoft.com/office/drawing/2014/main" id="{461CD200-E9BB-4086-BBB8-9912567BF9A6}"/>
              </a:ext>
            </a:extLst>
          </p:cNvPr>
          <p:cNvSpPr txBox="1">
            <a:spLocks noChangeArrowheads="1"/>
          </p:cNvSpPr>
          <p:nvPr/>
        </p:nvSpPr>
        <p:spPr bwMode="auto">
          <a:xfrm>
            <a:off x="2087563" y="5624513"/>
            <a:ext cx="5976937"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pPr>
            <a:r>
              <a:rPr lang="en-US" altLang="en-US" b="1">
                <a:solidFill>
                  <a:srgbClr val="000000"/>
                </a:solidFill>
                <a:latin typeface="Verdana" panose="020B0604030504040204" pitchFamily="34" charset="0"/>
              </a:rPr>
              <a:t>1 causes 2 </a:t>
            </a:r>
          </a:p>
          <a:p>
            <a:pPr algn="ctr" eaLnBrk="1" hangingPunct="1">
              <a:lnSpc>
                <a:spcPct val="85000"/>
              </a:lnSpc>
            </a:pPr>
            <a:r>
              <a:rPr lang="en-US" altLang="en-US" b="1">
                <a:solidFill>
                  <a:srgbClr val="000000"/>
                </a:solidFill>
                <a:latin typeface="Verdana" panose="020B0604030504040204" pitchFamily="34" charset="0"/>
              </a:rPr>
              <a:t>3 will create 4</a:t>
            </a:r>
          </a:p>
        </p:txBody>
      </p:sp>
      <p:sp>
        <p:nvSpPr>
          <p:cNvPr id="24595" name="Text Box 21">
            <a:extLst>
              <a:ext uri="{FF2B5EF4-FFF2-40B4-BE49-F238E27FC236}">
                <a16:creationId xmlns:a16="http://schemas.microsoft.com/office/drawing/2014/main" id="{B1BAD85D-937A-41B4-A591-7D12D60A9F99}"/>
              </a:ext>
            </a:extLst>
          </p:cNvPr>
          <p:cNvSpPr txBox="1">
            <a:spLocks noChangeArrowheads="1"/>
          </p:cNvSpPr>
          <p:nvPr/>
        </p:nvSpPr>
        <p:spPr bwMode="auto">
          <a:xfrm>
            <a:off x="250825" y="3392488"/>
            <a:ext cx="13684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400" b="1">
                <a:solidFill>
                  <a:srgbClr val="FF0000"/>
                </a:solidFill>
                <a:latin typeface="Verdana" panose="020B0604030504040204" pitchFamily="34" charset="0"/>
              </a:rPr>
              <a:t>Business Growth plan</a:t>
            </a:r>
          </a:p>
        </p:txBody>
      </p:sp>
      <p:cxnSp>
        <p:nvCxnSpPr>
          <p:cNvPr id="24596" name="AutoShape 22">
            <a:extLst>
              <a:ext uri="{FF2B5EF4-FFF2-40B4-BE49-F238E27FC236}">
                <a16:creationId xmlns:a16="http://schemas.microsoft.com/office/drawing/2014/main" id="{65F3F2C6-1197-43AE-B916-101911438B58}"/>
              </a:ext>
            </a:extLst>
          </p:cNvPr>
          <p:cNvCxnSpPr>
            <a:cxnSpLocks noChangeShapeType="1"/>
            <a:stCxn id="24595" idx="2"/>
            <a:endCxn id="24582" idx="1"/>
          </p:cNvCxnSpPr>
          <p:nvPr/>
        </p:nvCxnSpPr>
        <p:spPr bwMode="auto">
          <a:xfrm rot="5400000" flipH="1" flipV="1">
            <a:off x="1308100" y="3487738"/>
            <a:ext cx="261938" cy="1008062"/>
          </a:xfrm>
          <a:prstGeom prst="bentConnector4">
            <a:avLst>
              <a:gd name="adj1" fmla="val -87273"/>
              <a:gd name="adj2" fmla="val 83935"/>
            </a:avLst>
          </a:prstGeom>
          <a:noFill/>
          <a:ln w="1905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97" name="Text Box 23">
            <a:extLst>
              <a:ext uri="{FF2B5EF4-FFF2-40B4-BE49-F238E27FC236}">
                <a16:creationId xmlns:a16="http://schemas.microsoft.com/office/drawing/2014/main" id="{A9CA4E92-B215-45F8-BAF8-D98C65FA4BD9}"/>
              </a:ext>
            </a:extLst>
          </p:cNvPr>
          <p:cNvSpPr txBox="1">
            <a:spLocks noChangeArrowheads="1"/>
          </p:cNvSpPr>
          <p:nvPr/>
        </p:nvSpPr>
        <p:spPr bwMode="auto">
          <a:xfrm>
            <a:off x="7740650" y="3249613"/>
            <a:ext cx="14033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200" b="1">
                <a:solidFill>
                  <a:srgbClr val="FF0000"/>
                </a:solidFill>
                <a:latin typeface="Verdana" panose="020B0604030504040204" pitchFamily="34" charset="0"/>
              </a:rPr>
              <a:t>Staff development with harmony</a:t>
            </a:r>
          </a:p>
        </p:txBody>
      </p:sp>
      <p:cxnSp>
        <p:nvCxnSpPr>
          <p:cNvPr id="24598" name="AutoShape 25">
            <a:extLst>
              <a:ext uri="{FF2B5EF4-FFF2-40B4-BE49-F238E27FC236}">
                <a16:creationId xmlns:a16="http://schemas.microsoft.com/office/drawing/2014/main" id="{A0E0D3FF-D9E3-407C-B42E-52FBB551C133}"/>
              </a:ext>
            </a:extLst>
          </p:cNvPr>
          <p:cNvCxnSpPr>
            <a:cxnSpLocks noChangeShapeType="1"/>
            <a:stCxn id="24597" idx="2"/>
            <a:endCxn id="24585" idx="3"/>
          </p:cNvCxnSpPr>
          <p:nvPr/>
        </p:nvCxnSpPr>
        <p:spPr bwMode="auto">
          <a:xfrm rot="16200000" flipV="1">
            <a:off x="7969250" y="3416300"/>
            <a:ext cx="63500" cy="882650"/>
          </a:xfrm>
          <a:prstGeom prst="bentConnector4">
            <a:avLst>
              <a:gd name="adj1" fmla="val -357500"/>
              <a:gd name="adj2" fmla="val 89750"/>
            </a:avLst>
          </a:prstGeom>
          <a:noFill/>
          <a:ln w="1905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4599" name="Picture 27" descr="G7 1">
            <a:extLst>
              <a:ext uri="{FF2B5EF4-FFF2-40B4-BE49-F238E27FC236}">
                <a16:creationId xmlns:a16="http://schemas.microsoft.com/office/drawing/2014/main" id="{F051C0F5-50FA-4A48-A409-B21695036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a:extLst>
              <a:ext uri="{FF2B5EF4-FFF2-40B4-BE49-F238E27FC236}">
                <a16:creationId xmlns:a16="http://schemas.microsoft.com/office/drawing/2014/main" id="{6369C9A2-3D91-4CD8-8687-A28A5EB01EA9}"/>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26627" name="Slide Number Placeholder 5">
            <a:extLst>
              <a:ext uri="{FF2B5EF4-FFF2-40B4-BE49-F238E27FC236}">
                <a16:creationId xmlns:a16="http://schemas.microsoft.com/office/drawing/2014/main" id="{3B6B9226-F345-4B30-988A-278A5BAE7CDB}"/>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8CA8403-0734-41CE-9449-5EADF9EF9559}" type="slidenum">
              <a:rPr lang="en-US" altLang="en-US"/>
              <a:pPr/>
              <a:t>12</a:t>
            </a:fld>
            <a:endParaRPr lang="en-US" altLang="en-US"/>
          </a:p>
        </p:txBody>
      </p:sp>
      <p:sp>
        <p:nvSpPr>
          <p:cNvPr id="26628" name="Rectangle 2">
            <a:extLst>
              <a:ext uri="{FF2B5EF4-FFF2-40B4-BE49-F238E27FC236}">
                <a16:creationId xmlns:a16="http://schemas.microsoft.com/office/drawing/2014/main" id="{DFB32395-E4F4-4E2E-AC3A-91CCD2BF1798}"/>
              </a:ext>
            </a:extLst>
          </p:cNvPr>
          <p:cNvSpPr>
            <a:spLocks noGrp="1" noChangeArrowheads="1"/>
          </p:cNvSpPr>
          <p:nvPr>
            <p:ph type="title"/>
          </p:nvPr>
        </p:nvSpPr>
        <p:spPr>
          <a:xfrm>
            <a:off x="1066800" y="274638"/>
            <a:ext cx="7620000" cy="1401762"/>
          </a:xfrm>
        </p:spPr>
        <p:txBody>
          <a:bodyPr/>
          <a:lstStyle/>
          <a:p>
            <a:pPr eaLnBrk="1" hangingPunct="1"/>
            <a:r>
              <a:rPr lang="en-US" altLang="en-US"/>
              <a:t>   </a:t>
            </a:r>
            <a:endParaRPr lang="en-AU" altLang="en-US"/>
          </a:p>
        </p:txBody>
      </p:sp>
      <p:sp>
        <p:nvSpPr>
          <p:cNvPr id="26629" name="Rectangle 3">
            <a:extLst>
              <a:ext uri="{FF2B5EF4-FFF2-40B4-BE49-F238E27FC236}">
                <a16:creationId xmlns:a16="http://schemas.microsoft.com/office/drawing/2014/main" id="{E20B5B8A-DA14-49B8-8E13-816E02D8628C}"/>
              </a:ext>
            </a:extLst>
          </p:cNvPr>
          <p:cNvSpPr>
            <a:spLocks noGrp="1" noChangeArrowheads="1"/>
          </p:cNvSpPr>
          <p:nvPr>
            <p:ph type="body" idx="1"/>
          </p:nvPr>
        </p:nvSpPr>
        <p:spPr>
          <a:xfrm>
            <a:off x="533400" y="990600"/>
            <a:ext cx="8229600" cy="5143500"/>
          </a:xfrm>
        </p:spPr>
        <p:txBody>
          <a:bodyPr/>
          <a:lstStyle/>
          <a:p>
            <a:pPr lvl="4" eaLnBrk="1" hangingPunct="1">
              <a:buFontTx/>
              <a:buNone/>
            </a:pPr>
            <a:endParaRPr lang="en-AU" altLang="en-US" sz="4000">
              <a:solidFill>
                <a:schemeClr val="folHlink"/>
              </a:solidFill>
            </a:endParaRPr>
          </a:p>
          <a:p>
            <a:pPr lvl="4" eaLnBrk="1" hangingPunct="1"/>
            <a:endParaRPr lang="en-AU" altLang="en-US" sz="4000">
              <a:solidFill>
                <a:schemeClr val="folHlink"/>
              </a:solidFill>
            </a:endParaRPr>
          </a:p>
        </p:txBody>
      </p:sp>
      <p:pic>
        <p:nvPicPr>
          <p:cNvPr id="26630" name="Picture 5" descr="PE01160_">
            <a:extLst>
              <a:ext uri="{FF2B5EF4-FFF2-40B4-BE49-F238E27FC236}">
                <a16:creationId xmlns:a16="http://schemas.microsoft.com/office/drawing/2014/main" id="{C0B9FDBE-56B6-47A9-8691-36BB3A669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638" y="2384425"/>
            <a:ext cx="1828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AutoShape 6">
            <a:extLst>
              <a:ext uri="{FF2B5EF4-FFF2-40B4-BE49-F238E27FC236}">
                <a16:creationId xmlns:a16="http://schemas.microsoft.com/office/drawing/2014/main" id="{FAADAE8A-5CA3-4507-B549-A0E973C14DC3}"/>
              </a:ext>
            </a:extLst>
          </p:cNvPr>
          <p:cNvSpPr>
            <a:spLocks noChangeArrowheads="1"/>
          </p:cNvSpPr>
          <p:nvPr/>
        </p:nvSpPr>
        <p:spPr bwMode="auto">
          <a:xfrm>
            <a:off x="1763713" y="1125538"/>
            <a:ext cx="7056437" cy="1150937"/>
          </a:xfrm>
          <a:prstGeom prst="curvedDownArrow">
            <a:avLst>
              <a:gd name="adj1" fmla="val 122621"/>
              <a:gd name="adj2" fmla="val 245241"/>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2000">
              <a:solidFill>
                <a:srgbClr val="000066"/>
              </a:solidFill>
              <a:latin typeface="Verdana" panose="020B0604030504040204" pitchFamily="34" charset="0"/>
            </a:endParaRPr>
          </a:p>
          <a:p>
            <a:pPr algn="ctr"/>
            <a:endParaRPr lang="en-US" altLang="en-US" sz="2000">
              <a:solidFill>
                <a:srgbClr val="000066"/>
              </a:solidFill>
              <a:latin typeface="Verdana" panose="020B0604030504040204" pitchFamily="34" charset="0"/>
            </a:endParaRPr>
          </a:p>
          <a:p>
            <a:pPr algn="ctr"/>
            <a:endParaRPr lang="en-US" altLang="en-US" sz="2000">
              <a:solidFill>
                <a:srgbClr val="000066"/>
              </a:solidFill>
              <a:latin typeface="Verdana" panose="020B0604030504040204" pitchFamily="34" charset="0"/>
            </a:endParaRPr>
          </a:p>
          <a:p>
            <a:pPr algn="ctr"/>
            <a:endParaRPr lang="en-AU" altLang="en-US" sz="2000">
              <a:solidFill>
                <a:srgbClr val="000066"/>
              </a:solidFill>
              <a:latin typeface="Verdana" panose="020B0604030504040204" pitchFamily="34" charset="0"/>
            </a:endParaRPr>
          </a:p>
        </p:txBody>
      </p:sp>
      <p:sp>
        <p:nvSpPr>
          <p:cNvPr id="26632" name="Text Box 8">
            <a:extLst>
              <a:ext uri="{FF2B5EF4-FFF2-40B4-BE49-F238E27FC236}">
                <a16:creationId xmlns:a16="http://schemas.microsoft.com/office/drawing/2014/main" id="{8E668B71-CC7E-4BF7-9D54-D259FE722A26}"/>
              </a:ext>
            </a:extLst>
          </p:cNvPr>
          <p:cNvSpPr txBox="1">
            <a:spLocks noChangeArrowheads="1"/>
          </p:cNvSpPr>
          <p:nvPr/>
        </p:nvSpPr>
        <p:spPr bwMode="auto">
          <a:xfrm>
            <a:off x="1547813" y="4257675"/>
            <a:ext cx="5003800" cy="241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solidFill>
                  <a:srgbClr val="000000"/>
                </a:solidFill>
                <a:latin typeface="Verdana" panose="020B0604030504040204" pitchFamily="34" charset="0"/>
              </a:rPr>
              <a:t>   </a:t>
            </a:r>
            <a:r>
              <a:rPr lang="en-US" altLang="en-US" sz="1600" b="1">
                <a:solidFill>
                  <a:srgbClr val="000000"/>
                </a:solidFill>
              </a:rPr>
              <a:t>THE G7 DEVELOPMENT PLATFORM</a:t>
            </a:r>
          </a:p>
          <a:p>
            <a:endParaRPr lang="en-US" altLang="en-US" sz="1600" b="1">
              <a:solidFill>
                <a:srgbClr val="000000"/>
              </a:solidFill>
            </a:endParaRPr>
          </a:p>
          <a:p>
            <a:pPr>
              <a:buFontTx/>
              <a:buChar char="•"/>
            </a:pPr>
            <a:r>
              <a:rPr lang="en-US" altLang="en-US" sz="1600" b="1">
                <a:solidFill>
                  <a:srgbClr val="000066"/>
                </a:solidFill>
              </a:rPr>
              <a:t>Working in harmony with clients</a:t>
            </a:r>
          </a:p>
          <a:p>
            <a:pPr>
              <a:buFontTx/>
              <a:buChar char="•"/>
            </a:pPr>
            <a:r>
              <a:rPr lang="en-US" altLang="en-US" sz="1600" b="1">
                <a:solidFill>
                  <a:srgbClr val="000066"/>
                </a:solidFill>
              </a:rPr>
              <a:t>Co-developed training programs</a:t>
            </a:r>
          </a:p>
          <a:p>
            <a:pPr>
              <a:buFontTx/>
              <a:buChar char="•"/>
            </a:pPr>
            <a:r>
              <a:rPr lang="en-US" altLang="en-US" sz="1600" b="1">
                <a:solidFill>
                  <a:srgbClr val="000066"/>
                </a:solidFill>
              </a:rPr>
              <a:t>Constant performance reviews</a:t>
            </a:r>
          </a:p>
          <a:p>
            <a:pPr>
              <a:buFontTx/>
              <a:buChar char="•"/>
            </a:pPr>
            <a:r>
              <a:rPr lang="en-US" altLang="en-US" sz="1600" b="1">
                <a:solidFill>
                  <a:srgbClr val="000066"/>
                </a:solidFill>
              </a:rPr>
              <a:t>Ongoing testing and assessments</a:t>
            </a:r>
          </a:p>
          <a:p>
            <a:pPr>
              <a:buFontTx/>
              <a:buChar char="•"/>
            </a:pPr>
            <a:r>
              <a:rPr lang="en-US" altLang="en-US" sz="1600" b="1">
                <a:solidFill>
                  <a:srgbClr val="000066"/>
                </a:solidFill>
              </a:rPr>
              <a:t>High performance training methods</a:t>
            </a:r>
          </a:p>
          <a:p>
            <a:pPr>
              <a:buFontTx/>
              <a:buChar char="•"/>
            </a:pPr>
            <a:r>
              <a:rPr lang="en-US" altLang="en-US" sz="1600" b="1">
                <a:solidFill>
                  <a:srgbClr val="000066"/>
                </a:solidFill>
              </a:rPr>
              <a:t>Best possible trainers</a:t>
            </a:r>
          </a:p>
          <a:p>
            <a:pPr>
              <a:spcBef>
                <a:spcPct val="50000"/>
              </a:spcBef>
            </a:pPr>
            <a:endParaRPr lang="en-AU" altLang="en-US" sz="1600" b="1">
              <a:solidFill>
                <a:srgbClr val="000066"/>
              </a:solidFill>
            </a:endParaRPr>
          </a:p>
        </p:txBody>
      </p:sp>
      <p:sp>
        <p:nvSpPr>
          <p:cNvPr id="26633" name="Text Box 9">
            <a:extLst>
              <a:ext uri="{FF2B5EF4-FFF2-40B4-BE49-F238E27FC236}">
                <a16:creationId xmlns:a16="http://schemas.microsoft.com/office/drawing/2014/main" id="{A328BAA4-DF5B-4D54-A312-B43CA25CE238}"/>
              </a:ext>
            </a:extLst>
          </p:cNvPr>
          <p:cNvSpPr txBox="1">
            <a:spLocks noChangeArrowheads="1"/>
          </p:cNvSpPr>
          <p:nvPr/>
        </p:nvSpPr>
        <p:spPr bwMode="auto">
          <a:xfrm>
            <a:off x="6840538" y="2744788"/>
            <a:ext cx="14478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solidFill>
                  <a:srgbClr val="000066"/>
                </a:solidFill>
              </a:rPr>
              <a:t>Ambitions</a:t>
            </a:r>
          </a:p>
          <a:p>
            <a:pPr>
              <a:spcBef>
                <a:spcPct val="50000"/>
              </a:spcBef>
            </a:pPr>
            <a:r>
              <a:rPr lang="en-US" altLang="en-US" b="1">
                <a:solidFill>
                  <a:srgbClr val="000066"/>
                </a:solidFill>
              </a:rPr>
              <a:t>    Goals</a:t>
            </a:r>
            <a:endParaRPr lang="en-AU" altLang="en-US" b="1">
              <a:solidFill>
                <a:srgbClr val="000066"/>
              </a:solidFill>
            </a:endParaRPr>
          </a:p>
        </p:txBody>
      </p:sp>
      <p:sp>
        <p:nvSpPr>
          <p:cNvPr id="26634" name="Text Box 10">
            <a:extLst>
              <a:ext uri="{FF2B5EF4-FFF2-40B4-BE49-F238E27FC236}">
                <a16:creationId xmlns:a16="http://schemas.microsoft.com/office/drawing/2014/main" id="{FCD283B4-0569-4BB5-A60D-301E4FA3E171}"/>
              </a:ext>
            </a:extLst>
          </p:cNvPr>
          <p:cNvSpPr txBox="1">
            <a:spLocks noChangeArrowheads="1"/>
          </p:cNvSpPr>
          <p:nvPr/>
        </p:nvSpPr>
        <p:spPr bwMode="auto">
          <a:xfrm>
            <a:off x="1042988" y="3716338"/>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000066"/>
                </a:solidFill>
              </a:rPr>
              <a:t>Current</a:t>
            </a:r>
          </a:p>
          <a:p>
            <a:r>
              <a:rPr lang="en-US" altLang="en-US" b="1">
                <a:solidFill>
                  <a:srgbClr val="000066"/>
                </a:solidFill>
              </a:rPr>
              <a:t>Business</a:t>
            </a:r>
            <a:endParaRPr lang="en-AU" altLang="en-US" b="1">
              <a:solidFill>
                <a:srgbClr val="000066"/>
              </a:solidFill>
            </a:endParaRPr>
          </a:p>
        </p:txBody>
      </p:sp>
      <p:sp>
        <p:nvSpPr>
          <p:cNvPr id="53259" name="Text Box 11">
            <a:extLst>
              <a:ext uri="{FF2B5EF4-FFF2-40B4-BE49-F238E27FC236}">
                <a16:creationId xmlns:a16="http://schemas.microsoft.com/office/drawing/2014/main" id="{5B620B1C-DDC4-4232-B1FE-EA7FE8BE4BDB}"/>
              </a:ext>
            </a:extLst>
          </p:cNvPr>
          <p:cNvSpPr txBox="1">
            <a:spLocks noChangeArrowheads="1"/>
          </p:cNvSpPr>
          <p:nvPr/>
        </p:nvSpPr>
        <p:spPr bwMode="auto">
          <a:xfrm>
            <a:off x="381000" y="152400"/>
            <a:ext cx="8404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sz="4000">
                <a:solidFill>
                  <a:schemeClr val="folHlink"/>
                </a:solidFill>
                <a:effectLst>
                  <a:outerShdw blurRad="38100" dist="38100" dir="2700000" algn="tl">
                    <a:srgbClr val="C0C0C0"/>
                  </a:outerShdw>
                </a:effectLst>
              </a:rPr>
              <a:t>           </a:t>
            </a:r>
            <a:r>
              <a:rPr lang="en-US" altLang="en-US" sz="4000" b="1">
                <a:solidFill>
                  <a:srgbClr val="000066"/>
                </a:solidFill>
                <a:effectLst>
                  <a:outerShdw blurRad="38100" dist="38100" dir="2700000" algn="tl">
                    <a:srgbClr val="C0C0C0"/>
                  </a:outerShdw>
                </a:effectLst>
                <a:latin typeface="Verdana" panose="020B0604030504040204" pitchFamily="34" charset="0"/>
              </a:rPr>
              <a:t>DYNAMIC FRAMEWORK</a:t>
            </a:r>
            <a:endParaRPr lang="en-AU" altLang="en-US" sz="4000" b="1">
              <a:solidFill>
                <a:srgbClr val="000066"/>
              </a:solidFill>
              <a:effectLst>
                <a:outerShdw blurRad="38100" dist="38100" dir="2700000" algn="tl">
                  <a:srgbClr val="C0C0C0"/>
                </a:outerShdw>
              </a:effectLst>
              <a:latin typeface="Verdana" panose="020B0604030504040204" pitchFamily="34" charset="0"/>
            </a:endParaRPr>
          </a:p>
        </p:txBody>
      </p:sp>
      <p:sp>
        <p:nvSpPr>
          <p:cNvPr id="26636" name="AutoShape 16">
            <a:extLst>
              <a:ext uri="{FF2B5EF4-FFF2-40B4-BE49-F238E27FC236}">
                <a16:creationId xmlns:a16="http://schemas.microsoft.com/office/drawing/2014/main" id="{356AFFB9-9873-484E-AFF5-2FAA83C40EB4}"/>
              </a:ext>
            </a:extLst>
          </p:cNvPr>
          <p:cNvSpPr>
            <a:spLocks noChangeArrowheads="1"/>
          </p:cNvSpPr>
          <p:nvPr/>
        </p:nvSpPr>
        <p:spPr bwMode="auto">
          <a:xfrm>
            <a:off x="3059113" y="2744788"/>
            <a:ext cx="3744912" cy="1260475"/>
          </a:xfrm>
          <a:prstGeom prst="rightArrow">
            <a:avLst>
              <a:gd name="adj1" fmla="val 50000"/>
              <a:gd name="adj2" fmla="val 74276"/>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26637" name="Text Box 17">
            <a:extLst>
              <a:ext uri="{FF2B5EF4-FFF2-40B4-BE49-F238E27FC236}">
                <a16:creationId xmlns:a16="http://schemas.microsoft.com/office/drawing/2014/main" id="{2890FF94-921E-4CD0-A3AD-B80908421A94}"/>
              </a:ext>
            </a:extLst>
          </p:cNvPr>
          <p:cNvSpPr txBox="1">
            <a:spLocks noChangeArrowheads="1"/>
          </p:cNvSpPr>
          <p:nvPr/>
        </p:nvSpPr>
        <p:spPr bwMode="auto">
          <a:xfrm>
            <a:off x="3095625" y="3141663"/>
            <a:ext cx="29162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b="1">
                <a:solidFill>
                  <a:srgbClr val="000000"/>
                </a:solidFill>
                <a:latin typeface="Verdana" panose="020B0604030504040204" pitchFamily="34" charset="0"/>
              </a:rPr>
              <a:t>G7 training: </a:t>
            </a:r>
          </a:p>
          <a:p>
            <a:pPr algn="ctr" eaLnBrk="1" hangingPunct="1"/>
            <a:r>
              <a:rPr lang="en-US" altLang="en-US" sz="1400" b="1">
                <a:solidFill>
                  <a:srgbClr val="000000"/>
                </a:solidFill>
                <a:latin typeface="Verdana" panose="020B0604030504040204" pitchFamily="34" charset="0"/>
              </a:rPr>
              <a:t>‘the shortcut’</a:t>
            </a:r>
          </a:p>
        </p:txBody>
      </p:sp>
      <p:sp>
        <p:nvSpPr>
          <p:cNvPr id="26638" name="Text Box 21">
            <a:extLst>
              <a:ext uri="{FF2B5EF4-FFF2-40B4-BE49-F238E27FC236}">
                <a16:creationId xmlns:a16="http://schemas.microsoft.com/office/drawing/2014/main" id="{66235E7D-4982-4075-A4CF-D2B3C8F16825}"/>
              </a:ext>
            </a:extLst>
          </p:cNvPr>
          <p:cNvSpPr txBox="1">
            <a:spLocks noChangeArrowheads="1"/>
          </p:cNvSpPr>
          <p:nvPr/>
        </p:nvSpPr>
        <p:spPr bwMode="auto">
          <a:xfrm>
            <a:off x="3887788" y="1376363"/>
            <a:ext cx="20526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400" b="1">
                <a:solidFill>
                  <a:srgbClr val="000066"/>
                </a:solidFill>
                <a:latin typeface="Verdana" panose="020B0604030504040204" pitchFamily="34" charset="0"/>
              </a:rPr>
              <a:t>Normal business growth</a:t>
            </a:r>
          </a:p>
        </p:txBody>
      </p:sp>
      <p:pic>
        <p:nvPicPr>
          <p:cNvPr id="26639" name="Picture 23" descr="G7 1">
            <a:extLst>
              <a:ext uri="{FF2B5EF4-FFF2-40B4-BE49-F238E27FC236}">
                <a16:creationId xmlns:a16="http://schemas.microsoft.com/office/drawing/2014/main" id="{734F29A6-559F-4864-A8A9-4B1CA0BC5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0" name="WordArt 27">
            <a:extLst>
              <a:ext uri="{FF2B5EF4-FFF2-40B4-BE49-F238E27FC236}">
                <a16:creationId xmlns:a16="http://schemas.microsoft.com/office/drawing/2014/main" id="{DD0782FA-3EC8-4952-9879-99BACF56C088}"/>
              </a:ext>
            </a:extLst>
          </p:cNvPr>
          <p:cNvSpPr>
            <a:spLocks noChangeArrowheads="1" noChangeShapeType="1" noTextEdit="1"/>
          </p:cNvSpPr>
          <p:nvPr/>
        </p:nvSpPr>
        <p:spPr bwMode="auto">
          <a:xfrm>
            <a:off x="6840538" y="4941888"/>
            <a:ext cx="990600"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AU" sz="36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C&amp;D</a:t>
            </a:r>
          </a:p>
        </p:txBody>
      </p:sp>
      <p:sp>
        <p:nvSpPr>
          <p:cNvPr id="26641" name="WordArt 28">
            <a:extLst>
              <a:ext uri="{FF2B5EF4-FFF2-40B4-BE49-F238E27FC236}">
                <a16:creationId xmlns:a16="http://schemas.microsoft.com/office/drawing/2014/main" id="{3417D2BD-8D82-471E-8B32-EF3DFCF43160}"/>
              </a:ext>
            </a:extLst>
          </p:cNvPr>
          <p:cNvSpPr>
            <a:spLocks noChangeArrowheads="1" noChangeShapeType="1" noTextEdit="1"/>
          </p:cNvSpPr>
          <p:nvPr/>
        </p:nvSpPr>
        <p:spPr bwMode="auto">
          <a:xfrm>
            <a:off x="6084888" y="5768975"/>
            <a:ext cx="2705100" cy="361950"/>
          </a:xfrm>
          <a:prstGeom prst="rect">
            <a:avLst/>
          </a:prstGeom>
        </p:spPr>
        <p:txBody>
          <a:bodyPr wrap="none" fromWordArt="1">
            <a:prstTxWarp prst="textPlain">
              <a:avLst>
                <a:gd name="adj" fmla="val 50000"/>
              </a:avLst>
            </a:prstTxWarp>
          </a:bodyPr>
          <a:lstStyle/>
          <a:p>
            <a:pPr algn="ctr"/>
            <a:r>
              <a:rPr lang="en-AU" sz="2000" kern="10">
                <a:ln w="9525" cap="sq">
                  <a:solidFill>
                    <a:srgbClr val="000000"/>
                  </a:solidFill>
                  <a:round/>
                  <a:headEnd type="none" w="sm" len="sm"/>
                  <a:tailEnd type="none" w="sm" len="sm"/>
                </a:ln>
                <a:solidFill>
                  <a:srgbClr val="3399FF"/>
                </a:solidFill>
                <a:latin typeface="Arial Black" panose="020B0A04020102020204" pitchFamily="34" charset="0"/>
              </a:rPr>
              <a:t>Connect &amp; Develop</a:t>
            </a:r>
          </a:p>
        </p:txBody>
      </p:sp>
      <p:sp>
        <p:nvSpPr>
          <p:cNvPr id="26642" name="AutoShape 29">
            <a:extLst>
              <a:ext uri="{FF2B5EF4-FFF2-40B4-BE49-F238E27FC236}">
                <a16:creationId xmlns:a16="http://schemas.microsoft.com/office/drawing/2014/main" id="{F9BB1BD7-D998-4554-9276-88D089B2379A}"/>
              </a:ext>
            </a:extLst>
          </p:cNvPr>
          <p:cNvSpPr>
            <a:spLocks/>
          </p:cNvSpPr>
          <p:nvPr/>
        </p:nvSpPr>
        <p:spPr bwMode="auto">
          <a:xfrm>
            <a:off x="5759450" y="5049838"/>
            <a:ext cx="325438" cy="1150937"/>
          </a:xfrm>
          <a:prstGeom prst="rightBrace">
            <a:avLst>
              <a:gd name="adj1" fmla="val 29471"/>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pic>
        <p:nvPicPr>
          <p:cNvPr id="26643" name="Picture 31" descr="factory 12">
            <a:extLst>
              <a:ext uri="{FF2B5EF4-FFF2-40B4-BE49-F238E27FC236}">
                <a16:creationId xmlns:a16="http://schemas.microsoft.com/office/drawing/2014/main" id="{E4939BA5-84C1-4EC2-9040-E132D0A5AE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312988"/>
            <a:ext cx="1900237"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a:extLst>
              <a:ext uri="{FF2B5EF4-FFF2-40B4-BE49-F238E27FC236}">
                <a16:creationId xmlns:a16="http://schemas.microsoft.com/office/drawing/2014/main" id="{A5346B36-9B23-4485-9604-5C049A617C25}"/>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28675" name="Slide Number Placeholder 5">
            <a:extLst>
              <a:ext uri="{FF2B5EF4-FFF2-40B4-BE49-F238E27FC236}">
                <a16:creationId xmlns:a16="http://schemas.microsoft.com/office/drawing/2014/main" id="{11B87C6B-13EC-4333-93EF-1C1F6CBCC7C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B4318A-71E0-40EA-BBF1-04D4121E29BE}" type="slidenum">
              <a:rPr lang="en-US" altLang="en-US"/>
              <a:pPr/>
              <a:t>13</a:t>
            </a:fld>
            <a:endParaRPr lang="en-US" altLang="en-US"/>
          </a:p>
        </p:txBody>
      </p:sp>
      <p:sp>
        <p:nvSpPr>
          <p:cNvPr id="28676" name="Rectangle 2">
            <a:extLst>
              <a:ext uri="{FF2B5EF4-FFF2-40B4-BE49-F238E27FC236}">
                <a16:creationId xmlns:a16="http://schemas.microsoft.com/office/drawing/2014/main" id="{9C275CD1-3BA2-4F05-881E-D626F9174F13}"/>
              </a:ext>
            </a:extLst>
          </p:cNvPr>
          <p:cNvSpPr>
            <a:spLocks noChangeArrowheads="1"/>
          </p:cNvSpPr>
          <p:nvPr>
            <p:ph type="ctrTitle"/>
          </p:nvPr>
        </p:nvSpPr>
        <p:spPr>
          <a:xfrm>
            <a:off x="2447925" y="476250"/>
            <a:ext cx="5797550" cy="1223963"/>
          </a:xfrm>
          <a:noFill/>
        </p:spPr>
        <p:txBody>
          <a:bodyPr lIns="92075" tIns="46038" rIns="92075" bIns="46038"/>
          <a:lstStyle/>
          <a:p>
            <a:pPr eaLnBrk="1" hangingPunct="1"/>
            <a:br>
              <a:rPr lang="en-US" altLang="en-US" sz="4400">
                <a:solidFill>
                  <a:srgbClr val="000066"/>
                </a:solidFill>
                <a:latin typeface="Verdana" panose="020B0604030504040204" pitchFamily="34" charset="0"/>
              </a:rPr>
            </a:br>
            <a:r>
              <a:rPr lang="en-US" altLang="en-US" sz="4000" b="1">
                <a:solidFill>
                  <a:srgbClr val="000066"/>
                </a:solidFill>
                <a:latin typeface="Verdana" panose="020B0604030504040204" pitchFamily="34" charset="0"/>
              </a:rPr>
              <a:t>How we determine </a:t>
            </a:r>
            <a:br>
              <a:rPr lang="en-US" altLang="en-US" sz="4000" b="1">
                <a:solidFill>
                  <a:srgbClr val="000066"/>
                </a:solidFill>
                <a:latin typeface="Verdana" panose="020B0604030504040204" pitchFamily="34" charset="0"/>
              </a:rPr>
            </a:br>
            <a:r>
              <a:rPr lang="en-US" altLang="en-US" sz="4000" b="1">
                <a:solidFill>
                  <a:srgbClr val="000066"/>
                </a:solidFill>
                <a:latin typeface="Verdana" panose="020B0604030504040204" pitchFamily="34" charset="0"/>
              </a:rPr>
              <a:t>the best program</a:t>
            </a:r>
            <a:r>
              <a:rPr lang="en-US" altLang="en-US" sz="4400">
                <a:solidFill>
                  <a:srgbClr val="000066"/>
                </a:solidFill>
                <a:latin typeface="Verdana" panose="020B0604030504040204" pitchFamily="34" charset="0"/>
              </a:rPr>
              <a:t>  </a:t>
            </a:r>
            <a:endParaRPr lang="en-US" altLang="en-US" sz="4400">
              <a:solidFill>
                <a:srgbClr val="000000"/>
              </a:solidFill>
              <a:latin typeface="Verdana" panose="020B0604030504040204" pitchFamily="34" charset="0"/>
            </a:endParaRPr>
          </a:p>
        </p:txBody>
      </p:sp>
      <p:sp>
        <p:nvSpPr>
          <p:cNvPr id="28677" name="Text Box 3">
            <a:extLst>
              <a:ext uri="{FF2B5EF4-FFF2-40B4-BE49-F238E27FC236}">
                <a16:creationId xmlns:a16="http://schemas.microsoft.com/office/drawing/2014/main" id="{00EFEB38-CE24-4192-806A-211D30E9E6D9}"/>
              </a:ext>
            </a:extLst>
          </p:cNvPr>
          <p:cNvSpPr txBox="1">
            <a:spLocks noChangeArrowheads="1"/>
          </p:cNvSpPr>
          <p:nvPr/>
        </p:nvSpPr>
        <p:spPr bwMode="auto">
          <a:xfrm>
            <a:off x="2376488" y="3213100"/>
            <a:ext cx="615473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2400">
                <a:solidFill>
                  <a:srgbClr val="000000"/>
                </a:solidFill>
                <a:latin typeface="Verdana" panose="020B0604030504040204" pitchFamily="34" charset="0"/>
              </a:rPr>
              <a:t>General Business English </a:t>
            </a:r>
          </a:p>
          <a:p>
            <a:pPr eaLnBrk="1" hangingPunct="1">
              <a:spcBef>
                <a:spcPct val="50000"/>
              </a:spcBef>
              <a:buFontTx/>
              <a:buAutoNum type="arabicPeriod"/>
            </a:pPr>
            <a:r>
              <a:rPr lang="en-US" altLang="en-US" sz="2400">
                <a:solidFill>
                  <a:srgbClr val="000000"/>
                </a:solidFill>
                <a:latin typeface="Verdana" panose="020B0604030504040204" pitchFamily="34" charset="0"/>
              </a:rPr>
              <a:t>Specific Business Subjects</a:t>
            </a:r>
          </a:p>
          <a:p>
            <a:pPr eaLnBrk="1" hangingPunct="1">
              <a:spcBef>
                <a:spcPct val="50000"/>
              </a:spcBef>
              <a:buFontTx/>
              <a:buAutoNum type="arabicPeriod"/>
            </a:pPr>
            <a:r>
              <a:rPr lang="en-US" altLang="en-US" sz="2400">
                <a:solidFill>
                  <a:srgbClr val="000000"/>
                </a:solidFill>
                <a:latin typeface="Verdana" panose="020B0604030504040204" pitchFamily="34" charset="0"/>
              </a:rPr>
              <a:t>Performance Communication skills </a:t>
            </a:r>
          </a:p>
        </p:txBody>
      </p:sp>
      <p:sp>
        <p:nvSpPr>
          <p:cNvPr id="28678" name="Text Box 4">
            <a:extLst>
              <a:ext uri="{FF2B5EF4-FFF2-40B4-BE49-F238E27FC236}">
                <a16:creationId xmlns:a16="http://schemas.microsoft.com/office/drawing/2014/main" id="{ACD40592-845E-4661-A731-E9EB082FC72A}"/>
              </a:ext>
            </a:extLst>
          </p:cNvPr>
          <p:cNvSpPr txBox="1">
            <a:spLocks noChangeArrowheads="1"/>
          </p:cNvSpPr>
          <p:nvPr/>
        </p:nvSpPr>
        <p:spPr bwMode="auto">
          <a:xfrm>
            <a:off x="2447925" y="2276475"/>
            <a:ext cx="4932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latin typeface="Verdana" panose="020B0604030504040204" pitchFamily="34" charset="0"/>
              </a:rPr>
              <a:t>THREE LEVELS OF TRAINING</a:t>
            </a:r>
          </a:p>
        </p:txBody>
      </p:sp>
      <p:sp>
        <p:nvSpPr>
          <p:cNvPr id="28679" name="Text Box 5">
            <a:extLst>
              <a:ext uri="{FF2B5EF4-FFF2-40B4-BE49-F238E27FC236}">
                <a16:creationId xmlns:a16="http://schemas.microsoft.com/office/drawing/2014/main" id="{7C7D7C63-98F7-4937-8B7B-2803F010CB0C}"/>
              </a:ext>
            </a:extLst>
          </p:cNvPr>
          <p:cNvSpPr txBox="1">
            <a:spLocks noChangeArrowheads="1"/>
          </p:cNvSpPr>
          <p:nvPr/>
        </p:nvSpPr>
        <p:spPr bwMode="auto">
          <a:xfrm>
            <a:off x="2051050" y="5121275"/>
            <a:ext cx="622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latin typeface="Verdana" panose="020B0604030504040204" pitchFamily="34" charset="0"/>
              </a:rPr>
              <a:t>   G7 BLENDS ALL THREE TOGETHER </a:t>
            </a:r>
          </a:p>
        </p:txBody>
      </p:sp>
      <p:pic>
        <p:nvPicPr>
          <p:cNvPr id="28680" name="Picture 7" descr="G7 1">
            <a:extLst>
              <a:ext uri="{FF2B5EF4-FFF2-40B4-BE49-F238E27FC236}">
                <a16:creationId xmlns:a16="http://schemas.microsoft.com/office/drawing/2014/main" id="{D14269EF-2037-4ADC-8CF0-08E8C916C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a:extLst>
              <a:ext uri="{FF2B5EF4-FFF2-40B4-BE49-F238E27FC236}">
                <a16:creationId xmlns:a16="http://schemas.microsoft.com/office/drawing/2014/main" id="{D4DB792A-FB40-4143-9A38-1BFED244BB33}"/>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30723" name="Slide Number Placeholder 5">
            <a:extLst>
              <a:ext uri="{FF2B5EF4-FFF2-40B4-BE49-F238E27FC236}">
                <a16:creationId xmlns:a16="http://schemas.microsoft.com/office/drawing/2014/main" id="{BA556130-293D-4DBF-85C6-08D8D9E46503}"/>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D9AACE5-A2D2-4AB0-A72F-930D5860A917}" type="slidenum">
              <a:rPr lang="en-US" altLang="en-US"/>
              <a:pPr/>
              <a:t>14</a:t>
            </a:fld>
            <a:endParaRPr lang="en-US" altLang="en-US"/>
          </a:p>
        </p:txBody>
      </p:sp>
      <p:sp>
        <p:nvSpPr>
          <p:cNvPr id="30724" name="Rectangle 2">
            <a:extLst>
              <a:ext uri="{FF2B5EF4-FFF2-40B4-BE49-F238E27FC236}">
                <a16:creationId xmlns:a16="http://schemas.microsoft.com/office/drawing/2014/main" id="{4EAD7A00-B1A4-4B58-B95A-D9A084B03C01}"/>
              </a:ext>
            </a:extLst>
          </p:cNvPr>
          <p:cNvSpPr>
            <a:spLocks noChangeArrowheads="1"/>
          </p:cNvSpPr>
          <p:nvPr>
            <p:ph type="ctrTitle"/>
          </p:nvPr>
        </p:nvSpPr>
        <p:spPr>
          <a:xfrm>
            <a:off x="1908175" y="476250"/>
            <a:ext cx="6911975" cy="792163"/>
          </a:xfrm>
          <a:noFill/>
        </p:spPr>
        <p:txBody>
          <a:bodyPr lIns="92075" tIns="46038" rIns="92075" bIns="46038"/>
          <a:lstStyle/>
          <a:p>
            <a:pPr eaLnBrk="1" hangingPunct="1"/>
            <a:r>
              <a:rPr lang="en-US" altLang="en-US" sz="4400" b="1">
                <a:solidFill>
                  <a:srgbClr val="000066"/>
                </a:solidFill>
                <a:latin typeface="Verdana" panose="020B0604030504040204" pitchFamily="34" charset="0"/>
              </a:rPr>
              <a:t>The G7 Advantage</a:t>
            </a:r>
            <a:endParaRPr lang="en-US" altLang="en-US" sz="4400" b="1">
              <a:solidFill>
                <a:srgbClr val="000000"/>
              </a:solidFill>
              <a:latin typeface="Verdana" panose="020B0604030504040204" pitchFamily="34" charset="0"/>
            </a:endParaRPr>
          </a:p>
        </p:txBody>
      </p:sp>
      <p:sp>
        <p:nvSpPr>
          <p:cNvPr id="30725" name="Text Box 3">
            <a:extLst>
              <a:ext uri="{FF2B5EF4-FFF2-40B4-BE49-F238E27FC236}">
                <a16:creationId xmlns:a16="http://schemas.microsoft.com/office/drawing/2014/main" id="{9B35553C-CE1F-4921-BE4D-C8FC784841CD}"/>
              </a:ext>
            </a:extLst>
          </p:cNvPr>
          <p:cNvSpPr txBox="1">
            <a:spLocks noChangeArrowheads="1"/>
          </p:cNvSpPr>
          <p:nvPr/>
        </p:nvSpPr>
        <p:spPr bwMode="auto">
          <a:xfrm>
            <a:off x="1655763" y="2060575"/>
            <a:ext cx="709295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altLang="en-US" sz="2400">
                <a:solidFill>
                  <a:srgbClr val="000000"/>
                </a:solidFill>
                <a:latin typeface="Verdana" panose="020B0604030504040204" pitchFamily="34" charset="0"/>
              </a:rPr>
              <a:t>Directors who consult, coach and train </a:t>
            </a:r>
          </a:p>
          <a:p>
            <a:pPr eaLnBrk="1" hangingPunct="1">
              <a:spcBef>
                <a:spcPct val="50000"/>
              </a:spcBef>
              <a:buFontTx/>
              <a:buChar char="•"/>
            </a:pPr>
            <a:r>
              <a:rPr lang="en-US" altLang="en-US" sz="2400">
                <a:solidFill>
                  <a:srgbClr val="000000"/>
                </a:solidFill>
                <a:latin typeface="Verdana" panose="020B0604030504040204" pitchFamily="34" charset="0"/>
              </a:rPr>
              <a:t>Selected qualified trainers with business     and training experience</a:t>
            </a:r>
          </a:p>
          <a:p>
            <a:pPr eaLnBrk="1" hangingPunct="1">
              <a:spcBef>
                <a:spcPct val="50000"/>
              </a:spcBef>
              <a:buFontTx/>
              <a:buChar char="•"/>
            </a:pPr>
            <a:r>
              <a:rPr lang="en-US" altLang="en-US" sz="2400">
                <a:solidFill>
                  <a:srgbClr val="000000"/>
                </a:solidFill>
                <a:latin typeface="Verdana" panose="020B0604030504040204" pitchFamily="34" charset="0"/>
              </a:rPr>
              <a:t>The G7 family of training materials</a:t>
            </a:r>
          </a:p>
          <a:p>
            <a:pPr eaLnBrk="1" hangingPunct="1">
              <a:spcBef>
                <a:spcPct val="50000"/>
              </a:spcBef>
              <a:buFontTx/>
              <a:buChar char="•"/>
            </a:pPr>
            <a:r>
              <a:rPr lang="en-US" altLang="en-US" sz="2400">
                <a:solidFill>
                  <a:srgbClr val="000000"/>
                </a:solidFill>
                <a:latin typeface="Verdana" panose="020B0604030504040204" pitchFamily="34" charset="0"/>
              </a:rPr>
              <a:t>Full accountability! No wasted money</a:t>
            </a:r>
          </a:p>
          <a:p>
            <a:pPr eaLnBrk="1" hangingPunct="1">
              <a:spcBef>
                <a:spcPct val="50000"/>
              </a:spcBef>
              <a:buFontTx/>
              <a:buChar char="•"/>
            </a:pPr>
            <a:r>
              <a:rPr lang="en-US" altLang="en-US" sz="2400">
                <a:solidFill>
                  <a:srgbClr val="000000"/>
                </a:solidFill>
                <a:latin typeface="Verdana" panose="020B0604030504040204" pitchFamily="34" charset="0"/>
              </a:rPr>
              <a:t>Flexibility in venues, times, schedules</a:t>
            </a:r>
          </a:p>
          <a:p>
            <a:pPr eaLnBrk="1" hangingPunct="1">
              <a:spcBef>
                <a:spcPct val="50000"/>
              </a:spcBef>
              <a:buFontTx/>
              <a:buChar char="•"/>
            </a:pPr>
            <a:r>
              <a:rPr lang="en-US" altLang="en-US" sz="2400">
                <a:solidFill>
                  <a:srgbClr val="000000"/>
                </a:solidFill>
                <a:latin typeface="Verdana" panose="020B0604030504040204" pitchFamily="34" charset="0"/>
              </a:rPr>
              <a:t>Full understanding of global business</a:t>
            </a:r>
          </a:p>
        </p:txBody>
      </p:sp>
      <p:pic>
        <p:nvPicPr>
          <p:cNvPr id="30726" name="Picture 5" descr="G7 1">
            <a:extLst>
              <a:ext uri="{FF2B5EF4-FFF2-40B4-BE49-F238E27FC236}">
                <a16:creationId xmlns:a16="http://schemas.microsoft.com/office/drawing/2014/main" id="{046EA057-8AE9-414C-95DA-63DDABA51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Text Box 6">
            <a:extLst>
              <a:ext uri="{FF2B5EF4-FFF2-40B4-BE49-F238E27FC236}">
                <a16:creationId xmlns:a16="http://schemas.microsoft.com/office/drawing/2014/main" id="{C3F42FF2-3926-4A9B-99F7-94E04527A3E4}"/>
              </a:ext>
            </a:extLst>
          </p:cNvPr>
          <p:cNvSpPr txBox="1">
            <a:spLocks noChangeArrowheads="1"/>
          </p:cNvSpPr>
          <p:nvPr/>
        </p:nvSpPr>
        <p:spPr bwMode="auto">
          <a:xfrm>
            <a:off x="3348038" y="1484313"/>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solidFill>
                  <a:srgbClr val="FF0000"/>
                </a:solidFill>
                <a:latin typeface="Verdana" panose="020B0604030504040204" pitchFamily="34" charset="0"/>
              </a:rPr>
              <a:t>PROFITS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a:extLst>
              <a:ext uri="{FF2B5EF4-FFF2-40B4-BE49-F238E27FC236}">
                <a16:creationId xmlns:a16="http://schemas.microsoft.com/office/drawing/2014/main" id="{26DBF875-71EE-43F8-902D-5B6D8EC05448}"/>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32771" name="Slide Number Placeholder 5">
            <a:extLst>
              <a:ext uri="{FF2B5EF4-FFF2-40B4-BE49-F238E27FC236}">
                <a16:creationId xmlns:a16="http://schemas.microsoft.com/office/drawing/2014/main" id="{B013F8F2-0C9A-4532-88E2-B40DCEE538C9}"/>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3BF24E-982C-4ACF-B039-ABECED77A792}" type="slidenum">
              <a:rPr lang="en-US" altLang="en-US"/>
              <a:pPr/>
              <a:t>15</a:t>
            </a:fld>
            <a:endParaRPr lang="en-US" altLang="en-US"/>
          </a:p>
        </p:txBody>
      </p:sp>
      <p:sp>
        <p:nvSpPr>
          <p:cNvPr id="32772" name="Text Box 3">
            <a:extLst>
              <a:ext uri="{FF2B5EF4-FFF2-40B4-BE49-F238E27FC236}">
                <a16:creationId xmlns:a16="http://schemas.microsoft.com/office/drawing/2014/main" id="{CA866B31-2A64-45A6-93B2-D3800CECFC43}"/>
              </a:ext>
            </a:extLst>
          </p:cNvPr>
          <p:cNvSpPr txBox="1">
            <a:spLocks noChangeArrowheads="1"/>
          </p:cNvSpPr>
          <p:nvPr/>
        </p:nvSpPr>
        <p:spPr bwMode="auto">
          <a:xfrm>
            <a:off x="576263" y="2133600"/>
            <a:ext cx="82804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altLang="en-US" sz="2400">
                <a:solidFill>
                  <a:srgbClr val="000000"/>
                </a:solidFill>
                <a:latin typeface="Verdana" panose="020B0604030504040204" pitchFamily="34" charset="0"/>
              </a:rPr>
              <a:t>We strongly recommend that clients consider the great value of the </a:t>
            </a:r>
            <a:r>
              <a:rPr lang="en-US" altLang="en-US" sz="2400" i="1">
                <a:solidFill>
                  <a:srgbClr val="000000"/>
                </a:solidFill>
                <a:latin typeface="Verdana" panose="020B0604030504040204" pitchFamily="34" charset="0"/>
              </a:rPr>
              <a:t>G7</a:t>
            </a:r>
            <a:r>
              <a:rPr lang="en-US" altLang="en-US" sz="2400">
                <a:solidFill>
                  <a:srgbClr val="000000"/>
                </a:solidFill>
                <a:latin typeface="Verdana" panose="020B0604030504040204" pitchFamily="34" charset="0"/>
              </a:rPr>
              <a:t> </a:t>
            </a:r>
            <a:r>
              <a:rPr lang="en-US" altLang="en-US" sz="2400" i="1">
                <a:solidFill>
                  <a:srgbClr val="000000"/>
                </a:solidFill>
                <a:latin typeface="Verdana" panose="020B0604030504040204" pitchFamily="34" charset="0"/>
              </a:rPr>
              <a:t>Advantage</a:t>
            </a:r>
            <a:r>
              <a:rPr lang="en-US" altLang="en-US" sz="2400">
                <a:solidFill>
                  <a:srgbClr val="000000"/>
                </a:solidFill>
                <a:latin typeface="Verdana" panose="020B0604030504040204" pitchFamily="34" charset="0"/>
              </a:rPr>
              <a:t> </a:t>
            </a:r>
          </a:p>
          <a:p>
            <a:pPr eaLnBrk="1" hangingPunct="1">
              <a:spcBef>
                <a:spcPct val="50000"/>
              </a:spcBef>
              <a:buFontTx/>
              <a:buChar char="•"/>
            </a:pPr>
            <a:r>
              <a:rPr lang="en-US" altLang="en-US" sz="2400">
                <a:solidFill>
                  <a:srgbClr val="000000"/>
                </a:solidFill>
                <a:latin typeface="Verdana" panose="020B0604030504040204" pitchFamily="34" charset="0"/>
              </a:rPr>
              <a:t>G7 programs cost about the same as others – </a:t>
            </a:r>
          </a:p>
          <a:p>
            <a:pPr eaLnBrk="1" hangingPunct="1">
              <a:spcBef>
                <a:spcPct val="50000"/>
              </a:spcBef>
            </a:pPr>
            <a:r>
              <a:rPr lang="en-US" altLang="en-US" sz="2400">
                <a:solidFill>
                  <a:srgbClr val="000000"/>
                </a:solidFill>
                <a:latin typeface="Verdana" panose="020B0604030504040204" pitchFamily="34" charset="0"/>
              </a:rPr>
              <a:t>     but only G7</a:t>
            </a:r>
            <a:r>
              <a:rPr lang="en-US" altLang="en-US" sz="2400" i="1">
                <a:solidFill>
                  <a:srgbClr val="000000"/>
                </a:solidFill>
                <a:latin typeface="Verdana" panose="020B0604030504040204" pitchFamily="34" charset="0"/>
              </a:rPr>
              <a:t> </a:t>
            </a:r>
            <a:r>
              <a:rPr lang="en-US" altLang="en-US" sz="2400">
                <a:solidFill>
                  <a:srgbClr val="000000"/>
                </a:solidFill>
                <a:latin typeface="Verdana" panose="020B0604030504040204" pitchFamily="34" charset="0"/>
              </a:rPr>
              <a:t>offers the</a:t>
            </a:r>
            <a:r>
              <a:rPr lang="en-US" altLang="en-US" sz="2400" i="1">
                <a:solidFill>
                  <a:srgbClr val="000000"/>
                </a:solidFill>
                <a:latin typeface="Verdana" panose="020B0604030504040204" pitchFamily="34" charset="0"/>
              </a:rPr>
              <a:t> G7 Advantage</a:t>
            </a:r>
            <a:r>
              <a:rPr lang="en-US" altLang="en-US" sz="2400">
                <a:solidFill>
                  <a:srgbClr val="000000"/>
                </a:solidFill>
                <a:latin typeface="Verdana" panose="020B0604030504040204" pitchFamily="34" charset="0"/>
              </a:rPr>
              <a:t> </a:t>
            </a:r>
          </a:p>
          <a:p>
            <a:pPr eaLnBrk="1" hangingPunct="1">
              <a:spcBef>
                <a:spcPct val="50000"/>
              </a:spcBef>
              <a:buFontTx/>
              <a:buChar char="•"/>
            </a:pPr>
            <a:r>
              <a:rPr lang="en-US" altLang="en-US" sz="2400">
                <a:solidFill>
                  <a:srgbClr val="000000"/>
                </a:solidFill>
                <a:latin typeface="Verdana" panose="020B0604030504040204" pitchFamily="34" charset="0"/>
              </a:rPr>
              <a:t>The </a:t>
            </a:r>
            <a:r>
              <a:rPr lang="en-US" altLang="en-US" sz="2400" i="1">
                <a:solidFill>
                  <a:srgbClr val="000000"/>
                </a:solidFill>
                <a:latin typeface="Verdana" panose="020B0604030504040204" pitchFamily="34" charset="0"/>
              </a:rPr>
              <a:t>G7</a:t>
            </a:r>
            <a:r>
              <a:rPr lang="en-US" altLang="en-US" sz="2400">
                <a:solidFill>
                  <a:srgbClr val="000000"/>
                </a:solidFill>
                <a:latin typeface="Verdana" panose="020B0604030504040204" pitchFamily="34" charset="0"/>
              </a:rPr>
              <a:t> </a:t>
            </a:r>
            <a:r>
              <a:rPr lang="en-US" altLang="en-US" sz="2400" i="1">
                <a:solidFill>
                  <a:srgbClr val="000000"/>
                </a:solidFill>
                <a:latin typeface="Verdana" panose="020B0604030504040204" pitchFamily="34" charset="0"/>
              </a:rPr>
              <a:t>Advantage</a:t>
            </a:r>
            <a:r>
              <a:rPr lang="en-US" altLang="en-US" sz="2400">
                <a:solidFill>
                  <a:srgbClr val="000000"/>
                </a:solidFill>
                <a:latin typeface="Verdana" panose="020B0604030504040204" pitchFamily="34" charset="0"/>
              </a:rPr>
              <a:t> is 100% proven in Korea </a:t>
            </a:r>
          </a:p>
          <a:p>
            <a:pPr eaLnBrk="1" hangingPunct="1">
              <a:spcBef>
                <a:spcPct val="50000"/>
              </a:spcBef>
              <a:buFontTx/>
              <a:buChar char="•"/>
            </a:pPr>
            <a:r>
              <a:rPr lang="en-US" altLang="en-US" sz="2400">
                <a:solidFill>
                  <a:srgbClr val="000000"/>
                </a:solidFill>
                <a:latin typeface="Verdana" panose="020B0604030504040204" pitchFamily="34" charset="0"/>
              </a:rPr>
              <a:t>With G7, it’s a Win-Win solution</a:t>
            </a:r>
          </a:p>
        </p:txBody>
      </p:sp>
      <p:sp>
        <p:nvSpPr>
          <p:cNvPr id="32773" name="Rectangle 5">
            <a:extLst>
              <a:ext uri="{FF2B5EF4-FFF2-40B4-BE49-F238E27FC236}">
                <a16:creationId xmlns:a16="http://schemas.microsoft.com/office/drawing/2014/main" id="{5AA8D85A-7DB1-4B80-BD0C-3AFFB7F2B1A8}"/>
              </a:ext>
            </a:extLst>
          </p:cNvPr>
          <p:cNvSpPr>
            <a:spLocks noChangeArrowheads="1"/>
          </p:cNvSpPr>
          <p:nvPr/>
        </p:nvSpPr>
        <p:spPr bwMode="auto">
          <a:xfrm>
            <a:off x="2627313" y="5229225"/>
            <a:ext cx="3925887"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993366"/>
                </a:solidFill>
                <a:latin typeface="Tahoma" panose="020B0604030504040204" pitchFamily="34" charset="0"/>
              </a:rPr>
              <a:t>G7  </a:t>
            </a:r>
            <a:br>
              <a:rPr lang="en-US" altLang="en-US" sz="2000">
                <a:solidFill>
                  <a:srgbClr val="993366"/>
                </a:solidFill>
                <a:latin typeface="Tahoma" panose="020B0604030504040204" pitchFamily="34" charset="0"/>
              </a:rPr>
            </a:br>
            <a:r>
              <a:rPr lang="en-US" altLang="en-US" sz="2000">
                <a:solidFill>
                  <a:srgbClr val="993366"/>
                </a:solidFill>
                <a:latin typeface="Tahoma" panose="020B0604030504040204" pitchFamily="34" charset="0"/>
              </a:rPr>
              <a:t>YOUR PARTNER IN SUCCESS</a:t>
            </a:r>
          </a:p>
        </p:txBody>
      </p:sp>
      <p:pic>
        <p:nvPicPr>
          <p:cNvPr id="32774" name="Picture 8" descr="G7 1">
            <a:extLst>
              <a:ext uri="{FF2B5EF4-FFF2-40B4-BE49-F238E27FC236}">
                <a16:creationId xmlns:a16="http://schemas.microsoft.com/office/drawing/2014/main" id="{C8581F6D-9AB5-495C-9AC7-69581B228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Text Box 9">
            <a:extLst>
              <a:ext uri="{FF2B5EF4-FFF2-40B4-BE49-F238E27FC236}">
                <a16:creationId xmlns:a16="http://schemas.microsoft.com/office/drawing/2014/main" id="{136F7854-13DE-48A9-8190-63025750C9E0}"/>
              </a:ext>
            </a:extLst>
          </p:cNvPr>
          <p:cNvSpPr txBox="1">
            <a:spLocks noChangeArrowheads="1"/>
          </p:cNvSpPr>
          <p:nvPr/>
        </p:nvSpPr>
        <p:spPr bwMode="auto">
          <a:xfrm>
            <a:off x="7559675" y="692150"/>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solidFill>
                  <a:srgbClr val="FFFFCC"/>
                </a:solidFill>
                <a:latin typeface="Verdana" panose="020B0604030504040204" pitchFamily="34" charset="0"/>
              </a:rPr>
              <a:t>YES</a:t>
            </a:r>
          </a:p>
        </p:txBody>
      </p:sp>
      <p:sp>
        <p:nvSpPr>
          <p:cNvPr id="32776" name="Text Box 10">
            <a:extLst>
              <a:ext uri="{FF2B5EF4-FFF2-40B4-BE49-F238E27FC236}">
                <a16:creationId xmlns:a16="http://schemas.microsoft.com/office/drawing/2014/main" id="{A0015B27-2503-448B-862A-31551CD80946}"/>
              </a:ext>
            </a:extLst>
          </p:cNvPr>
          <p:cNvSpPr txBox="1">
            <a:spLocks noChangeArrowheads="1"/>
          </p:cNvSpPr>
          <p:nvPr/>
        </p:nvSpPr>
        <p:spPr bwMode="auto">
          <a:xfrm>
            <a:off x="1908175" y="657225"/>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latin typeface="Verdana" panose="020B0604030504040204" pitchFamily="34" charset="0"/>
              </a:rPr>
              <a:t> </a:t>
            </a:r>
            <a:r>
              <a:rPr lang="en-US" altLang="en-US" sz="2400">
                <a:solidFill>
                  <a:srgbClr val="FFFFCC"/>
                </a:solidFill>
                <a:latin typeface="Verdana" panose="020B0604030504040204" pitchFamily="34" charset="0"/>
              </a:rPr>
              <a:t>yes</a:t>
            </a:r>
          </a:p>
        </p:txBody>
      </p:sp>
      <p:sp>
        <p:nvSpPr>
          <p:cNvPr id="32777" name="Oval 11">
            <a:extLst>
              <a:ext uri="{FF2B5EF4-FFF2-40B4-BE49-F238E27FC236}">
                <a16:creationId xmlns:a16="http://schemas.microsoft.com/office/drawing/2014/main" id="{6BF07EEF-6FDE-45C0-AF32-39CB7CFDF1F5}"/>
              </a:ext>
            </a:extLst>
          </p:cNvPr>
          <p:cNvSpPr>
            <a:spLocks noChangeArrowheads="1"/>
          </p:cNvSpPr>
          <p:nvPr/>
        </p:nvSpPr>
        <p:spPr bwMode="auto">
          <a:xfrm>
            <a:off x="2519363" y="296863"/>
            <a:ext cx="4608512" cy="12239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rgbClr val="993366"/>
                </a:solidFill>
                <a:latin typeface="Verdana" panose="020B0604030504040204" pitchFamily="34" charset="0"/>
              </a:rPr>
              <a:t>Decision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a:extLst>
              <a:ext uri="{FF2B5EF4-FFF2-40B4-BE49-F238E27FC236}">
                <a16:creationId xmlns:a16="http://schemas.microsoft.com/office/drawing/2014/main" id="{0F1C07FF-B10A-40EF-8D31-669E77997F83}"/>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34819" name="Slide Number Placeholder 5">
            <a:extLst>
              <a:ext uri="{FF2B5EF4-FFF2-40B4-BE49-F238E27FC236}">
                <a16:creationId xmlns:a16="http://schemas.microsoft.com/office/drawing/2014/main" id="{A68192E1-8F84-47B5-A592-313D7A92B1FF}"/>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BD3CEE-F4BE-4BF9-AAC5-0B0DB9805974}" type="slidenum">
              <a:rPr lang="en-US" altLang="en-US"/>
              <a:pPr/>
              <a:t>16</a:t>
            </a:fld>
            <a:endParaRPr lang="en-US" altLang="en-US"/>
          </a:p>
        </p:txBody>
      </p:sp>
      <p:pic>
        <p:nvPicPr>
          <p:cNvPr id="34820" name="Picture 2" descr="G7 1">
            <a:extLst>
              <a:ext uri="{FF2B5EF4-FFF2-40B4-BE49-F238E27FC236}">
                <a16:creationId xmlns:a16="http://schemas.microsoft.com/office/drawing/2014/main" id="{F116D3DD-3649-4E9C-9ADB-80436F4AE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WordArt 5" descr="Paper bag">
            <a:extLst>
              <a:ext uri="{FF2B5EF4-FFF2-40B4-BE49-F238E27FC236}">
                <a16:creationId xmlns:a16="http://schemas.microsoft.com/office/drawing/2014/main" id="{540A19FE-48BC-4B3D-B82E-5104872ABB56}"/>
              </a:ext>
            </a:extLst>
          </p:cNvPr>
          <p:cNvSpPr>
            <a:spLocks noChangeArrowheads="1" noChangeShapeType="1" noTextEdit="1"/>
          </p:cNvSpPr>
          <p:nvPr/>
        </p:nvSpPr>
        <p:spPr bwMode="auto">
          <a:xfrm>
            <a:off x="3959225" y="873125"/>
            <a:ext cx="1692275" cy="827088"/>
          </a:xfrm>
          <a:prstGeom prst="rect">
            <a:avLst/>
          </a:prstGeom>
        </p:spPr>
        <p:txBody>
          <a:bodyPr wrap="none" fromWordArt="1">
            <a:prstTxWarp prst="textPlain">
              <a:avLst>
                <a:gd name="adj" fmla="val 50000"/>
              </a:avLst>
            </a:prstTxWarp>
          </a:bodyPr>
          <a:lstStyle/>
          <a:p>
            <a:pPr algn="ctr"/>
            <a:r>
              <a:rPr lang="en-AU" sz="3600" kern="10">
                <a:ln w="9525" cap="sq">
                  <a:solidFill>
                    <a:srgbClr val="008000"/>
                  </a:solidFill>
                  <a:round/>
                  <a:headEnd type="none" w="sm" len="sm"/>
                  <a:tailEnd type="none" w="sm" len="sm"/>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Comic Sans MS" panose="030F0702030302020204" pitchFamily="66" charset="0"/>
              </a:rPr>
              <a:t>PART 2</a:t>
            </a:r>
          </a:p>
        </p:txBody>
      </p:sp>
      <p:sp>
        <p:nvSpPr>
          <p:cNvPr id="34822" name="Text Box 6">
            <a:extLst>
              <a:ext uri="{FF2B5EF4-FFF2-40B4-BE49-F238E27FC236}">
                <a16:creationId xmlns:a16="http://schemas.microsoft.com/office/drawing/2014/main" id="{85ADC410-D630-4D0A-B049-565A763503D8}"/>
              </a:ext>
            </a:extLst>
          </p:cNvPr>
          <p:cNvSpPr txBox="1">
            <a:spLocks noChangeArrowheads="1"/>
          </p:cNvSpPr>
          <p:nvPr/>
        </p:nvSpPr>
        <p:spPr bwMode="auto">
          <a:xfrm>
            <a:off x="792163" y="2600325"/>
            <a:ext cx="734377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400" b="1"/>
              <a:t>THE G7 METHOD IS   SPECIAL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2">
            <a:extLst>
              <a:ext uri="{FF2B5EF4-FFF2-40B4-BE49-F238E27FC236}">
                <a16:creationId xmlns:a16="http://schemas.microsoft.com/office/drawing/2014/main" id="{D9CA5BE0-10DC-4659-9436-7B8CB06CC4C4}"/>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36867" name="Slide Number Placeholder 3">
            <a:extLst>
              <a:ext uri="{FF2B5EF4-FFF2-40B4-BE49-F238E27FC236}">
                <a16:creationId xmlns:a16="http://schemas.microsoft.com/office/drawing/2014/main" id="{B4FCBFA6-3609-4A1B-BBE4-9D6DCF84FD0F}"/>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FF0045-E9DC-4EE7-BCA4-43DE1124693E}" type="slidenum">
              <a:rPr lang="en-US" altLang="en-US"/>
              <a:pPr/>
              <a:t>17</a:t>
            </a:fld>
            <a:endParaRPr lang="en-US" altLang="en-US"/>
          </a:p>
        </p:txBody>
      </p:sp>
      <p:sp>
        <p:nvSpPr>
          <p:cNvPr id="36868" name="Rectangle 2">
            <a:extLst>
              <a:ext uri="{FF2B5EF4-FFF2-40B4-BE49-F238E27FC236}">
                <a16:creationId xmlns:a16="http://schemas.microsoft.com/office/drawing/2014/main" id="{A0E7799B-3095-4B4C-BBD9-1189BB4AE132}"/>
              </a:ext>
            </a:extLst>
          </p:cNvPr>
          <p:cNvSpPr>
            <a:spLocks noChangeArrowheads="1"/>
          </p:cNvSpPr>
          <p:nvPr/>
        </p:nvSpPr>
        <p:spPr bwMode="auto">
          <a:xfrm>
            <a:off x="1223963" y="981075"/>
            <a:ext cx="7467600" cy="1371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b="1"/>
              <a:t>WHY IS THE G7 METHOD SPECIAL</a:t>
            </a:r>
            <a:r>
              <a:rPr lang="en-US" altLang="en-US" sz="2800"/>
              <a:t> </a:t>
            </a:r>
          </a:p>
          <a:p>
            <a:pPr algn="ctr" eaLnBrk="1" hangingPunct="1"/>
            <a:endParaRPr lang="en-US" altLang="en-US" sz="2800" b="1"/>
          </a:p>
          <a:p>
            <a:pPr algn="ctr" eaLnBrk="1" hangingPunct="1"/>
            <a:r>
              <a:rPr lang="en-US" altLang="en-US" b="1"/>
              <a:t>THE G7 CONCEPT  versus REGULAR BUSINESS ENGLISH</a:t>
            </a:r>
          </a:p>
        </p:txBody>
      </p:sp>
      <p:pic>
        <p:nvPicPr>
          <p:cNvPr id="36869" name="Picture 3" descr="G7 Logo 1">
            <a:extLst>
              <a:ext uri="{FF2B5EF4-FFF2-40B4-BE49-F238E27FC236}">
                <a16:creationId xmlns:a16="http://schemas.microsoft.com/office/drawing/2014/main" id="{C49093CE-82A8-40E1-A1B9-00A08FFC1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8" y="296863"/>
            <a:ext cx="11430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Text Box 4">
            <a:extLst>
              <a:ext uri="{FF2B5EF4-FFF2-40B4-BE49-F238E27FC236}">
                <a16:creationId xmlns:a16="http://schemas.microsoft.com/office/drawing/2014/main" id="{D63383D3-0E37-4D97-A272-48D671741E81}"/>
              </a:ext>
            </a:extLst>
          </p:cNvPr>
          <p:cNvSpPr txBox="1">
            <a:spLocks noChangeArrowheads="1"/>
          </p:cNvSpPr>
          <p:nvPr/>
        </p:nvSpPr>
        <p:spPr bwMode="auto">
          <a:xfrm>
            <a:off x="6840538" y="5842000"/>
            <a:ext cx="1908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t>   Dr. Ian Kirkwood</a:t>
            </a:r>
          </a:p>
        </p:txBody>
      </p:sp>
      <p:sp>
        <p:nvSpPr>
          <p:cNvPr id="36871" name="Text Box 5">
            <a:extLst>
              <a:ext uri="{FF2B5EF4-FFF2-40B4-BE49-F238E27FC236}">
                <a16:creationId xmlns:a16="http://schemas.microsoft.com/office/drawing/2014/main" id="{573AC2CF-094A-4BFF-B13D-125AC695AC9E}"/>
              </a:ext>
            </a:extLst>
          </p:cNvPr>
          <p:cNvSpPr txBox="1">
            <a:spLocks noChangeArrowheads="1"/>
          </p:cNvSpPr>
          <p:nvPr/>
        </p:nvSpPr>
        <p:spPr bwMode="auto">
          <a:xfrm>
            <a:off x="1439863" y="4257675"/>
            <a:ext cx="1295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t>Jon Scott   President</a:t>
            </a:r>
          </a:p>
        </p:txBody>
      </p:sp>
      <p:pic>
        <p:nvPicPr>
          <p:cNvPr id="36872" name="Picture 7" descr="Ian 2006">
            <a:extLst>
              <a:ext uri="{FF2B5EF4-FFF2-40B4-BE49-F238E27FC236}">
                <a16:creationId xmlns:a16="http://schemas.microsoft.com/office/drawing/2014/main" id="{0553E50A-A9A1-496A-BD3F-8D8554D36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4525" y="4038600"/>
            <a:ext cx="1497013" cy="1676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6873" name="Picture 8" descr="G7 3">
            <a:extLst>
              <a:ext uri="{FF2B5EF4-FFF2-40B4-BE49-F238E27FC236}">
                <a16:creationId xmlns:a16="http://schemas.microsoft.com/office/drawing/2014/main" id="{A64746F2-2E14-4329-AB5B-6668E00F30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2816225"/>
            <a:ext cx="1957388"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Lst>
        </p:spPr>
      </p:pic>
      <p:sp>
        <p:nvSpPr>
          <p:cNvPr id="36874" name="Text Box 9">
            <a:extLst>
              <a:ext uri="{FF2B5EF4-FFF2-40B4-BE49-F238E27FC236}">
                <a16:creationId xmlns:a16="http://schemas.microsoft.com/office/drawing/2014/main" id="{AD8DAB4F-B149-439B-B534-6CE3F81B045C}"/>
              </a:ext>
            </a:extLst>
          </p:cNvPr>
          <p:cNvSpPr txBox="1">
            <a:spLocks noChangeArrowheads="1"/>
          </p:cNvSpPr>
          <p:nvPr/>
        </p:nvSpPr>
        <p:spPr bwMode="auto">
          <a:xfrm>
            <a:off x="3276600" y="4800600"/>
            <a:ext cx="30480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“Raising the standard of </a:t>
            </a:r>
          </a:p>
          <a:p>
            <a:pPr algn="ctr">
              <a:spcBef>
                <a:spcPct val="50000"/>
              </a:spcBef>
            </a:pPr>
            <a:r>
              <a:rPr lang="en-US" altLang="en-US"/>
              <a:t>Business English Education </a:t>
            </a:r>
          </a:p>
          <a:p>
            <a:pPr algn="ctr">
              <a:spcBef>
                <a:spcPct val="50000"/>
              </a:spcBef>
            </a:pPr>
            <a:r>
              <a:rPr lang="en-US" altLang="en-US"/>
              <a:t>in Asia”</a:t>
            </a:r>
          </a:p>
        </p:txBody>
      </p:sp>
      <p:sp>
        <p:nvSpPr>
          <p:cNvPr id="36875" name="Text Box 10">
            <a:extLst>
              <a:ext uri="{FF2B5EF4-FFF2-40B4-BE49-F238E27FC236}">
                <a16:creationId xmlns:a16="http://schemas.microsoft.com/office/drawing/2014/main" id="{56F12CE8-298B-402D-8C7C-A3D14E01F7EB}"/>
              </a:ext>
            </a:extLst>
          </p:cNvPr>
          <p:cNvSpPr txBox="1">
            <a:spLocks noChangeArrowheads="1"/>
          </p:cNvSpPr>
          <p:nvPr/>
        </p:nvSpPr>
        <p:spPr bwMode="auto">
          <a:xfrm>
            <a:off x="304800" y="5105400"/>
            <a:ext cx="20574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a:hlinkClick r:id="rId6"/>
              </a:rPr>
              <a:t>www.g7english.com</a:t>
            </a:r>
            <a:endParaRPr lang="en-US" altLang="en-US" sz="1600"/>
          </a:p>
          <a:p>
            <a:pPr>
              <a:spcBef>
                <a:spcPct val="50000"/>
              </a:spcBef>
            </a:pPr>
            <a:r>
              <a:rPr lang="en-US" altLang="en-US" sz="1600">
                <a:hlinkClick r:id="rId7"/>
              </a:rPr>
              <a:t>info@g7english.com</a:t>
            </a:r>
            <a:endParaRPr lang="en-US" altLang="en-US" sz="1600"/>
          </a:p>
          <a:p>
            <a:pPr>
              <a:spcBef>
                <a:spcPct val="50000"/>
              </a:spcBef>
            </a:pPr>
            <a:endParaRPr lang="en-US" altLang="en-US" sz="1600"/>
          </a:p>
          <a:p>
            <a:pPr>
              <a:spcBef>
                <a:spcPct val="50000"/>
              </a:spcBef>
            </a:pPr>
            <a:endParaRPr lang="en-US" altLang="en-US" sz="1600"/>
          </a:p>
        </p:txBody>
      </p:sp>
      <p:pic>
        <p:nvPicPr>
          <p:cNvPr id="36876" name="Picture 11" descr="jon_edited-1">
            <a:extLst>
              <a:ext uri="{FF2B5EF4-FFF2-40B4-BE49-F238E27FC236}">
                <a16:creationId xmlns:a16="http://schemas.microsoft.com/office/drawing/2014/main" id="{B549839D-2DF2-47E8-AF28-41305BA073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0938" y="2528888"/>
            <a:ext cx="1728787" cy="16557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2">
            <a:extLst>
              <a:ext uri="{FF2B5EF4-FFF2-40B4-BE49-F238E27FC236}">
                <a16:creationId xmlns:a16="http://schemas.microsoft.com/office/drawing/2014/main" id="{54EBA28E-FFFC-49F4-A668-F8D2069ADD3D}"/>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38915" name="Slide Number Placeholder 3">
            <a:extLst>
              <a:ext uri="{FF2B5EF4-FFF2-40B4-BE49-F238E27FC236}">
                <a16:creationId xmlns:a16="http://schemas.microsoft.com/office/drawing/2014/main" id="{5CDF4FCB-2884-4CFC-A3E0-146922D00176}"/>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BD2497-68DD-4825-9617-73A89E8B13AB}" type="slidenum">
              <a:rPr lang="en-US" altLang="en-US"/>
              <a:pPr/>
              <a:t>18</a:t>
            </a:fld>
            <a:endParaRPr lang="en-US" altLang="en-US"/>
          </a:p>
        </p:txBody>
      </p:sp>
      <p:sp>
        <p:nvSpPr>
          <p:cNvPr id="38916" name="Rectangle 2">
            <a:extLst>
              <a:ext uri="{FF2B5EF4-FFF2-40B4-BE49-F238E27FC236}">
                <a16:creationId xmlns:a16="http://schemas.microsoft.com/office/drawing/2014/main" id="{0A5A1720-70E1-461E-8562-4D45B39F9882}"/>
              </a:ext>
            </a:extLst>
          </p:cNvPr>
          <p:cNvSpPr>
            <a:spLocks noChangeArrowheads="1"/>
          </p:cNvSpPr>
          <p:nvPr/>
        </p:nvSpPr>
        <p:spPr bwMode="auto">
          <a:xfrm>
            <a:off x="2447925" y="476250"/>
            <a:ext cx="5318125" cy="990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t>TO KNOW THE BUSINESS …</a:t>
            </a:r>
          </a:p>
          <a:p>
            <a:pPr algn="ctr" eaLnBrk="1" hangingPunct="1"/>
            <a:r>
              <a:rPr lang="en-US" altLang="en-US" sz="2000" b="1"/>
              <a:t>… KNOW THE CREATORS</a:t>
            </a:r>
            <a:endParaRPr lang="en-US" altLang="en-US" b="1"/>
          </a:p>
        </p:txBody>
      </p:sp>
      <p:pic>
        <p:nvPicPr>
          <p:cNvPr id="38917" name="Picture 3" descr="G7 Logo 1">
            <a:extLst>
              <a:ext uri="{FF2B5EF4-FFF2-40B4-BE49-F238E27FC236}">
                <a16:creationId xmlns:a16="http://schemas.microsoft.com/office/drawing/2014/main" id="{E2F57146-D78D-4A6B-97F3-F0810B653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8" y="152400"/>
            <a:ext cx="11430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4">
            <a:extLst>
              <a:ext uri="{FF2B5EF4-FFF2-40B4-BE49-F238E27FC236}">
                <a16:creationId xmlns:a16="http://schemas.microsoft.com/office/drawing/2014/main" id="{E931C57B-E0B7-414A-9F3F-3A37CE66150E}"/>
              </a:ext>
            </a:extLst>
          </p:cNvPr>
          <p:cNvSpPr txBox="1">
            <a:spLocks noChangeArrowheads="1"/>
          </p:cNvSpPr>
          <p:nvPr/>
        </p:nvSpPr>
        <p:spPr bwMode="auto">
          <a:xfrm>
            <a:off x="287338" y="2889250"/>
            <a:ext cx="2209800" cy="222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400" b="1"/>
              <a:t>Ian Kirkwood </a:t>
            </a:r>
          </a:p>
          <a:p>
            <a:pPr algn="ctr">
              <a:spcBef>
                <a:spcPct val="50000"/>
              </a:spcBef>
            </a:pPr>
            <a:r>
              <a:rPr lang="en-US" altLang="en-US" sz="1200"/>
              <a:t>Australian. Co-founder and Director. Three years in Asia. Majors in Engineering, Marketing, Business Administration and Education. Background in corporate management. Co-developed wide range of performance programs for Asian managers and executives</a:t>
            </a:r>
          </a:p>
        </p:txBody>
      </p:sp>
      <p:sp>
        <p:nvSpPr>
          <p:cNvPr id="38919" name="Text Box 5">
            <a:extLst>
              <a:ext uri="{FF2B5EF4-FFF2-40B4-BE49-F238E27FC236}">
                <a16:creationId xmlns:a16="http://schemas.microsoft.com/office/drawing/2014/main" id="{3F22BED1-6631-4E62-8189-51F9DDA0F96F}"/>
              </a:ext>
            </a:extLst>
          </p:cNvPr>
          <p:cNvSpPr txBox="1">
            <a:spLocks noChangeArrowheads="1"/>
          </p:cNvSpPr>
          <p:nvPr/>
        </p:nvSpPr>
        <p:spPr bwMode="auto">
          <a:xfrm>
            <a:off x="6408738" y="4005263"/>
            <a:ext cx="2438400" cy="206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400" b="1"/>
              <a:t>     Jon Scott</a:t>
            </a:r>
          </a:p>
          <a:p>
            <a:pPr algn="ctr">
              <a:spcBef>
                <a:spcPct val="50000"/>
              </a:spcBef>
            </a:pPr>
            <a:r>
              <a:rPr lang="en-US" altLang="en-US" sz="1200"/>
              <a:t>American. Co-founder and President of G7 Korea. Six years in Asia. Majors in Psychology and Business Administration. Background in business ownership and B2B sales. Trained and coached hundreds of business managers and University students in Asia  </a:t>
            </a:r>
          </a:p>
        </p:txBody>
      </p:sp>
      <p:sp>
        <p:nvSpPr>
          <p:cNvPr id="38920" name="Text Box 6">
            <a:extLst>
              <a:ext uri="{FF2B5EF4-FFF2-40B4-BE49-F238E27FC236}">
                <a16:creationId xmlns:a16="http://schemas.microsoft.com/office/drawing/2014/main" id="{00545778-8F8C-4F5B-92D7-9D26108E9E8F}"/>
              </a:ext>
            </a:extLst>
          </p:cNvPr>
          <p:cNvSpPr txBox="1">
            <a:spLocks noChangeArrowheads="1"/>
          </p:cNvSpPr>
          <p:nvPr/>
        </p:nvSpPr>
        <p:spPr bwMode="auto">
          <a:xfrm>
            <a:off x="863600" y="5192713"/>
            <a:ext cx="4968875" cy="1111250"/>
          </a:xfrm>
          <a:prstGeom prst="rect">
            <a:avLst/>
          </a:prstGeom>
          <a:gradFill rotWithShape="1">
            <a:gsLst>
              <a:gs pos="0">
                <a:srgbClr val="B2B2B2"/>
              </a:gs>
              <a:gs pos="100000">
                <a:srgbClr val="EAEAEA"/>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Meet the co-founders of G7 </a:t>
            </a:r>
          </a:p>
          <a:p>
            <a:pPr algn="ctr">
              <a:spcBef>
                <a:spcPct val="50000"/>
              </a:spcBef>
            </a:pPr>
            <a:r>
              <a:rPr lang="en-US" altLang="en-US" sz="1400" b="1"/>
              <a:t>Creators and developers of TBC®                                                       ‘Total Business Communications’ concept of                             Business English Education</a:t>
            </a:r>
          </a:p>
        </p:txBody>
      </p:sp>
      <p:pic>
        <p:nvPicPr>
          <p:cNvPr id="38921" name="Picture 7" descr="Ian D3 Seoul 3">
            <a:extLst>
              <a:ext uri="{FF2B5EF4-FFF2-40B4-BE49-F238E27FC236}">
                <a16:creationId xmlns:a16="http://schemas.microsoft.com/office/drawing/2014/main" id="{3C731CFE-4651-4024-92B4-29C60C12F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1125538"/>
            <a:ext cx="2286000" cy="17145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8922" name="Picture 8" descr="Doosan 3 Seoul">
            <a:extLst>
              <a:ext uri="{FF2B5EF4-FFF2-40B4-BE49-F238E27FC236}">
                <a16:creationId xmlns:a16="http://schemas.microsoft.com/office/drawing/2014/main" id="{33237C0D-4A81-4010-8439-51FE82719E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1613" y="2241550"/>
            <a:ext cx="2286000" cy="17145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8923" name="Text Box 9">
            <a:extLst>
              <a:ext uri="{FF2B5EF4-FFF2-40B4-BE49-F238E27FC236}">
                <a16:creationId xmlns:a16="http://schemas.microsoft.com/office/drawing/2014/main" id="{92FFE839-F953-4F03-B28D-48A795E35922}"/>
              </a:ext>
            </a:extLst>
          </p:cNvPr>
          <p:cNvSpPr txBox="1">
            <a:spLocks noChangeArrowheads="1"/>
          </p:cNvSpPr>
          <p:nvPr/>
        </p:nvSpPr>
        <p:spPr bwMode="auto">
          <a:xfrm>
            <a:off x="3124200" y="1905000"/>
            <a:ext cx="2971800" cy="2987675"/>
          </a:xfrm>
          <a:prstGeom prst="rect">
            <a:avLst/>
          </a:prstGeom>
          <a:noFill/>
          <a:ln w="63500" cmpd="thinThick">
            <a:solidFill>
              <a:srgbClr val="EAEAE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b="1"/>
              <a:t>G7</a:t>
            </a:r>
            <a:r>
              <a:rPr lang="en-US" altLang="en-US" sz="1200"/>
              <a:t> and </a:t>
            </a:r>
            <a:r>
              <a:rPr lang="en-US" altLang="en-US" sz="1200" b="1"/>
              <a:t>TBC® </a:t>
            </a:r>
            <a:r>
              <a:rPr lang="en-US" altLang="en-US" sz="1200"/>
              <a:t>were created by Jon Scott and Ian Kirkwood based on research undertaken on Korean students of ‘Business English’. </a:t>
            </a:r>
          </a:p>
          <a:p>
            <a:pPr>
              <a:spcBef>
                <a:spcPct val="50000"/>
              </a:spcBef>
            </a:pPr>
            <a:r>
              <a:rPr lang="en-US" altLang="en-US" sz="1200" b="1"/>
              <a:t>Ian and Jon</a:t>
            </a:r>
            <a:r>
              <a:rPr lang="en-US" altLang="en-US" sz="1200"/>
              <a:t> believe that Asian students need a much better form of  education if they are to be effective communicators in global business in the 21</a:t>
            </a:r>
            <a:r>
              <a:rPr lang="en-US" altLang="en-US" sz="1200" baseline="30000"/>
              <a:t>st</a:t>
            </a:r>
            <a:r>
              <a:rPr lang="en-US" altLang="en-US" sz="1200"/>
              <a:t> Century. </a:t>
            </a:r>
          </a:p>
          <a:p>
            <a:pPr>
              <a:spcBef>
                <a:spcPct val="50000"/>
              </a:spcBef>
            </a:pPr>
            <a:r>
              <a:rPr lang="en-US" altLang="en-US" sz="1200" b="1"/>
              <a:t>TBC ®</a:t>
            </a:r>
            <a:r>
              <a:rPr lang="en-US" altLang="en-US" sz="1200"/>
              <a:t> is 100 percent unique. No-one else can offer the same programs or the same long-lasting benefits.</a:t>
            </a:r>
          </a:p>
          <a:p>
            <a:pPr>
              <a:spcBef>
                <a:spcPct val="50000"/>
              </a:spcBef>
            </a:pPr>
            <a:r>
              <a:rPr lang="en-US" altLang="en-US" sz="1200" b="1"/>
              <a:t>All materials and workbooks</a:t>
            </a:r>
            <a:r>
              <a:rPr lang="en-US" altLang="en-US" sz="1200"/>
              <a:t> used by G7 have been personally written and created by Ian and Jon.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2">
            <a:extLst>
              <a:ext uri="{FF2B5EF4-FFF2-40B4-BE49-F238E27FC236}">
                <a16:creationId xmlns:a16="http://schemas.microsoft.com/office/drawing/2014/main" id="{02230328-BEAA-48E9-A594-4A20802F027D}"/>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40963" name="Slide Number Placeholder 3">
            <a:extLst>
              <a:ext uri="{FF2B5EF4-FFF2-40B4-BE49-F238E27FC236}">
                <a16:creationId xmlns:a16="http://schemas.microsoft.com/office/drawing/2014/main" id="{CBB0B686-9ED2-468B-9090-AF588128D0C8}"/>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B33E6A-958E-4F72-B72C-08BFA76F64D0}" type="slidenum">
              <a:rPr lang="en-US" altLang="en-US"/>
              <a:pPr/>
              <a:t>19</a:t>
            </a:fld>
            <a:endParaRPr lang="en-US" altLang="en-US"/>
          </a:p>
        </p:txBody>
      </p:sp>
      <p:grpSp>
        <p:nvGrpSpPr>
          <p:cNvPr id="40964" name="Group 2">
            <a:extLst>
              <a:ext uri="{FF2B5EF4-FFF2-40B4-BE49-F238E27FC236}">
                <a16:creationId xmlns:a16="http://schemas.microsoft.com/office/drawing/2014/main" id="{A11EF5A5-0CBC-4107-B8DA-748E63425BB8}"/>
              </a:ext>
            </a:extLst>
          </p:cNvPr>
          <p:cNvGrpSpPr>
            <a:grpSpLocks/>
          </p:cNvGrpSpPr>
          <p:nvPr/>
        </p:nvGrpSpPr>
        <p:grpSpPr bwMode="auto">
          <a:xfrm>
            <a:off x="3048000" y="3810000"/>
            <a:ext cx="2249488" cy="1752600"/>
            <a:chOff x="2352" y="2352"/>
            <a:chExt cx="1705" cy="1421"/>
          </a:xfrm>
        </p:grpSpPr>
        <p:sp>
          <p:nvSpPr>
            <p:cNvPr id="41028" name="AutoShape 3">
              <a:extLst>
                <a:ext uri="{FF2B5EF4-FFF2-40B4-BE49-F238E27FC236}">
                  <a16:creationId xmlns:a16="http://schemas.microsoft.com/office/drawing/2014/main" id="{5ECC903D-C298-4C9C-A1A0-6EEE7006C116}"/>
                </a:ext>
              </a:extLst>
            </p:cNvPr>
            <p:cNvSpPr>
              <a:spLocks noChangeArrowheads="1"/>
            </p:cNvSpPr>
            <p:nvPr/>
          </p:nvSpPr>
          <p:spPr bwMode="auto">
            <a:xfrm>
              <a:off x="2928" y="235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29" name="AutoShape 4">
              <a:extLst>
                <a:ext uri="{FF2B5EF4-FFF2-40B4-BE49-F238E27FC236}">
                  <a16:creationId xmlns:a16="http://schemas.microsoft.com/office/drawing/2014/main" id="{901D320D-2B27-4A4D-86C5-FB568BF40A23}"/>
                </a:ext>
              </a:extLst>
            </p:cNvPr>
            <p:cNvSpPr>
              <a:spLocks noChangeArrowheads="1"/>
            </p:cNvSpPr>
            <p:nvPr/>
          </p:nvSpPr>
          <p:spPr bwMode="auto">
            <a:xfrm>
              <a:off x="3504"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30" name="AutoShape 5">
              <a:extLst>
                <a:ext uri="{FF2B5EF4-FFF2-40B4-BE49-F238E27FC236}">
                  <a16:creationId xmlns:a16="http://schemas.microsoft.com/office/drawing/2014/main" id="{61C0D2AF-9151-4FE5-ABF0-B30A8DC06DE9}"/>
                </a:ext>
              </a:extLst>
            </p:cNvPr>
            <p:cNvSpPr>
              <a:spLocks noChangeArrowheads="1"/>
            </p:cNvSpPr>
            <p:nvPr/>
          </p:nvSpPr>
          <p:spPr bwMode="auto">
            <a:xfrm rot="10800000">
              <a:off x="2640"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31" name="AutoShape 6">
              <a:extLst>
                <a:ext uri="{FF2B5EF4-FFF2-40B4-BE49-F238E27FC236}">
                  <a16:creationId xmlns:a16="http://schemas.microsoft.com/office/drawing/2014/main" id="{46E24F74-A743-4B4C-A933-163E8ED30B71}"/>
                </a:ext>
              </a:extLst>
            </p:cNvPr>
            <p:cNvSpPr>
              <a:spLocks noChangeArrowheads="1"/>
            </p:cNvSpPr>
            <p:nvPr/>
          </p:nvSpPr>
          <p:spPr bwMode="auto">
            <a:xfrm>
              <a:off x="2352"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32" name="AutoShape 7">
              <a:extLst>
                <a:ext uri="{FF2B5EF4-FFF2-40B4-BE49-F238E27FC236}">
                  <a16:creationId xmlns:a16="http://schemas.microsoft.com/office/drawing/2014/main" id="{9B014C41-C0E6-42E9-8A1B-D94220A8EBE4}"/>
                </a:ext>
              </a:extLst>
            </p:cNvPr>
            <p:cNvSpPr>
              <a:spLocks noChangeArrowheads="1"/>
            </p:cNvSpPr>
            <p:nvPr/>
          </p:nvSpPr>
          <p:spPr bwMode="auto">
            <a:xfrm>
              <a:off x="2640" y="283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33" name="AutoShape 8">
              <a:extLst>
                <a:ext uri="{FF2B5EF4-FFF2-40B4-BE49-F238E27FC236}">
                  <a16:creationId xmlns:a16="http://schemas.microsoft.com/office/drawing/2014/main" id="{6CD9324A-030A-4927-B05E-843B78ECF148}"/>
                </a:ext>
              </a:extLst>
            </p:cNvPr>
            <p:cNvSpPr>
              <a:spLocks noChangeArrowheads="1"/>
            </p:cNvSpPr>
            <p:nvPr/>
          </p:nvSpPr>
          <p:spPr bwMode="auto">
            <a:xfrm>
              <a:off x="3216" y="283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34" name="AutoShape 9">
              <a:extLst>
                <a:ext uri="{FF2B5EF4-FFF2-40B4-BE49-F238E27FC236}">
                  <a16:creationId xmlns:a16="http://schemas.microsoft.com/office/drawing/2014/main" id="{62FCB433-E006-489C-B08C-D9D49F20BE63}"/>
                </a:ext>
              </a:extLst>
            </p:cNvPr>
            <p:cNvSpPr>
              <a:spLocks noChangeArrowheads="1"/>
            </p:cNvSpPr>
            <p:nvPr/>
          </p:nvSpPr>
          <p:spPr bwMode="auto">
            <a:xfrm>
              <a:off x="2928"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35" name="AutoShape 10">
              <a:extLst>
                <a:ext uri="{FF2B5EF4-FFF2-40B4-BE49-F238E27FC236}">
                  <a16:creationId xmlns:a16="http://schemas.microsoft.com/office/drawing/2014/main" id="{87A8A740-8D34-46F1-95D3-16569180F764}"/>
                </a:ext>
              </a:extLst>
            </p:cNvPr>
            <p:cNvSpPr>
              <a:spLocks noChangeArrowheads="1"/>
            </p:cNvSpPr>
            <p:nvPr/>
          </p:nvSpPr>
          <p:spPr bwMode="auto">
            <a:xfrm rot="10800000">
              <a:off x="2928" y="283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36" name="AutoShape 11">
              <a:extLst>
                <a:ext uri="{FF2B5EF4-FFF2-40B4-BE49-F238E27FC236}">
                  <a16:creationId xmlns:a16="http://schemas.microsoft.com/office/drawing/2014/main" id="{9211408A-20DA-42DB-B16E-B3BE32422374}"/>
                </a:ext>
              </a:extLst>
            </p:cNvPr>
            <p:cNvSpPr>
              <a:spLocks noChangeArrowheads="1"/>
            </p:cNvSpPr>
            <p:nvPr/>
          </p:nvSpPr>
          <p:spPr bwMode="auto">
            <a:xfrm rot="10800000">
              <a:off x="3216"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40965" name="Group 12">
            <a:extLst>
              <a:ext uri="{FF2B5EF4-FFF2-40B4-BE49-F238E27FC236}">
                <a16:creationId xmlns:a16="http://schemas.microsoft.com/office/drawing/2014/main" id="{EF4110CE-0B6C-4343-8C26-B425CB917A75}"/>
              </a:ext>
            </a:extLst>
          </p:cNvPr>
          <p:cNvGrpSpPr>
            <a:grpSpLocks/>
          </p:cNvGrpSpPr>
          <p:nvPr/>
        </p:nvGrpSpPr>
        <p:grpSpPr bwMode="auto">
          <a:xfrm>
            <a:off x="1981200" y="3886200"/>
            <a:ext cx="1981200" cy="1828800"/>
            <a:chOff x="96" y="2400"/>
            <a:chExt cx="2089" cy="1517"/>
          </a:xfrm>
        </p:grpSpPr>
        <p:sp>
          <p:nvSpPr>
            <p:cNvPr id="41019" name="AutoShape 13">
              <a:extLst>
                <a:ext uri="{FF2B5EF4-FFF2-40B4-BE49-F238E27FC236}">
                  <a16:creationId xmlns:a16="http://schemas.microsoft.com/office/drawing/2014/main" id="{3EFB882E-3597-4F6B-93AC-520758058F69}"/>
                </a:ext>
              </a:extLst>
            </p:cNvPr>
            <p:cNvSpPr>
              <a:spLocks noChangeArrowheads="1"/>
            </p:cNvSpPr>
            <p:nvPr/>
          </p:nvSpPr>
          <p:spPr bwMode="auto">
            <a:xfrm>
              <a:off x="864" y="2400"/>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20" name="AutoShape 14">
              <a:extLst>
                <a:ext uri="{FF2B5EF4-FFF2-40B4-BE49-F238E27FC236}">
                  <a16:creationId xmlns:a16="http://schemas.microsoft.com/office/drawing/2014/main" id="{E03F2272-B47A-447B-9F2F-98B56A76591F}"/>
                </a:ext>
              </a:extLst>
            </p:cNvPr>
            <p:cNvSpPr>
              <a:spLocks noChangeArrowheads="1"/>
            </p:cNvSpPr>
            <p:nvPr/>
          </p:nvSpPr>
          <p:spPr bwMode="auto">
            <a:xfrm>
              <a:off x="1632"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21" name="AutoShape 15">
              <a:extLst>
                <a:ext uri="{FF2B5EF4-FFF2-40B4-BE49-F238E27FC236}">
                  <a16:creationId xmlns:a16="http://schemas.microsoft.com/office/drawing/2014/main" id="{989C843A-FD6F-457D-8E9B-DE904C0CA3DA}"/>
                </a:ext>
              </a:extLst>
            </p:cNvPr>
            <p:cNvSpPr>
              <a:spLocks noChangeArrowheads="1"/>
            </p:cNvSpPr>
            <p:nvPr/>
          </p:nvSpPr>
          <p:spPr bwMode="auto">
            <a:xfrm>
              <a:off x="480" y="2928"/>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22" name="AutoShape 16">
              <a:extLst>
                <a:ext uri="{FF2B5EF4-FFF2-40B4-BE49-F238E27FC236}">
                  <a16:creationId xmlns:a16="http://schemas.microsoft.com/office/drawing/2014/main" id="{057722DA-5FB4-4157-A9E9-C75B166D9C4C}"/>
                </a:ext>
              </a:extLst>
            </p:cNvPr>
            <p:cNvSpPr>
              <a:spLocks noChangeArrowheads="1"/>
            </p:cNvSpPr>
            <p:nvPr/>
          </p:nvSpPr>
          <p:spPr bwMode="auto">
            <a:xfrm>
              <a:off x="96"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23" name="AutoShape 17">
              <a:extLst>
                <a:ext uri="{FF2B5EF4-FFF2-40B4-BE49-F238E27FC236}">
                  <a16:creationId xmlns:a16="http://schemas.microsoft.com/office/drawing/2014/main" id="{22A250F6-37C6-44DB-9F73-C66BAF284E40}"/>
                </a:ext>
              </a:extLst>
            </p:cNvPr>
            <p:cNvSpPr>
              <a:spLocks noChangeArrowheads="1"/>
            </p:cNvSpPr>
            <p:nvPr/>
          </p:nvSpPr>
          <p:spPr bwMode="auto">
            <a:xfrm>
              <a:off x="864"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24" name="AutoShape 18">
              <a:extLst>
                <a:ext uri="{FF2B5EF4-FFF2-40B4-BE49-F238E27FC236}">
                  <a16:creationId xmlns:a16="http://schemas.microsoft.com/office/drawing/2014/main" id="{F6CE2093-7879-4753-B6E4-DFA606A48E61}"/>
                </a:ext>
              </a:extLst>
            </p:cNvPr>
            <p:cNvSpPr>
              <a:spLocks noChangeArrowheads="1"/>
            </p:cNvSpPr>
            <p:nvPr/>
          </p:nvSpPr>
          <p:spPr bwMode="auto">
            <a:xfrm>
              <a:off x="1248" y="2928"/>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25" name="AutoShape 19">
              <a:extLst>
                <a:ext uri="{FF2B5EF4-FFF2-40B4-BE49-F238E27FC236}">
                  <a16:creationId xmlns:a16="http://schemas.microsoft.com/office/drawing/2014/main" id="{D8F8A54A-295C-4B46-8101-284D332370CD}"/>
                </a:ext>
              </a:extLst>
            </p:cNvPr>
            <p:cNvSpPr>
              <a:spLocks noChangeArrowheads="1"/>
            </p:cNvSpPr>
            <p:nvPr/>
          </p:nvSpPr>
          <p:spPr bwMode="auto">
            <a:xfrm rot="10800000">
              <a:off x="480"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26" name="AutoShape 20">
              <a:extLst>
                <a:ext uri="{FF2B5EF4-FFF2-40B4-BE49-F238E27FC236}">
                  <a16:creationId xmlns:a16="http://schemas.microsoft.com/office/drawing/2014/main" id="{4FBD8A12-352E-4D10-87D7-A8C973DBF3EC}"/>
                </a:ext>
              </a:extLst>
            </p:cNvPr>
            <p:cNvSpPr>
              <a:spLocks noChangeArrowheads="1"/>
            </p:cNvSpPr>
            <p:nvPr/>
          </p:nvSpPr>
          <p:spPr bwMode="auto">
            <a:xfrm rot="10800000">
              <a:off x="864" y="2928"/>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27" name="AutoShape 21">
              <a:extLst>
                <a:ext uri="{FF2B5EF4-FFF2-40B4-BE49-F238E27FC236}">
                  <a16:creationId xmlns:a16="http://schemas.microsoft.com/office/drawing/2014/main" id="{CC5B181E-30D5-4748-B822-6AE07E545A7D}"/>
                </a:ext>
              </a:extLst>
            </p:cNvPr>
            <p:cNvSpPr>
              <a:spLocks noChangeArrowheads="1"/>
            </p:cNvSpPr>
            <p:nvPr/>
          </p:nvSpPr>
          <p:spPr bwMode="auto">
            <a:xfrm rot="10800000">
              <a:off x="1248"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40966" name="Group 22">
            <a:extLst>
              <a:ext uri="{FF2B5EF4-FFF2-40B4-BE49-F238E27FC236}">
                <a16:creationId xmlns:a16="http://schemas.microsoft.com/office/drawing/2014/main" id="{6E164985-401A-4E60-B124-B11B777BCBB6}"/>
              </a:ext>
            </a:extLst>
          </p:cNvPr>
          <p:cNvGrpSpPr>
            <a:grpSpLocks/>
          </p:cNvGrpSpPr>
          <p:nvPr/>
        </p:nvGrpSpPr>
        <p:grpSpPr bwMode="auto">
          <a:xfrm>
            <a:off x="3886200" y="3962400"/>
            <a:ext cx="2133600" cy="1752600"/>
            <a:chOff x="4128" y="2256"/>
            <a:chExt cx="1632" cy="1248"/>
          </a:xfrm>
        </p:grpSpPr>
        <p:grpSp>
          <p:nvGrpSpPr>
            <p:cNvPr id="41006" name="Group 23">
              <a:extLst>
                <a:ext uri="{FF2B5EF4-FFF2-40B4-BE49-F238E27FC236}">
                  <a16:creationId xmlns:a16="http://schemas.microsoft.com/office/drawing/2014/main" id="{A71D4C33-83CE-4E85-A3C0-AD99CBB0051E}"/>
                </a:ext>
              </a:extLst>
            </p:cNvPr>
            <p:cNvGrpSpPr>
              <a:grpSpLocks/>
            </p:cNvGrpSpPr>
            <p:nvPr/>
          </p:nvGrpSpPr>
          <p:grpSpPr bwMode="auto">
            <a:xfrm>
              <a:off x="4128" y="2928"/>
              <a:ext cx="720" cy="576"/>
              <a:chOff x="4032" y="2784"/>
              <a:chExt cx="672" cy="864"/>
            </a:xfrm>
          </p:grpSpPr>
          <p:sp>
            <p:nvSpPr>
              <p:cNvPr id="41010" name="AutoShape 24">
                <a:extLst>
                  <a:ext uri="{FF2B5EF4-FFF2-40B4-BE49-F238E27FC236}">
                    <a16:creationId xmlns:a16="http://schemas.microsoft.com/office/drawing/2014/main" id="{3492BFF8-EC46-4B01-9374-9E78997EFBB8}"/>
                  </a:ext>
                </a:extLst>
              </p:cNvPr>
              <p:cNvSpPr>
                <a:spLocks noChangeArrowheads="1"/>
              </p:cNvSpPr>
              <p:nvPr/>
            </p:nvSpPr>
            <p:spPr bwMode="auto">
              <a:xfrm>
                <a:off x="4032" y="3360"/>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11" name="AutoShape 25">
                <a:extLst>
                  <a:ext uri="{FF2B5EF4-FFF2-40B4-BE49-F238E27FC236}">
                    <a16:creationId xmlns:a16="http://schemas.microsoft.com/office/drawing/2014/main" id="{4768A525-BC34-4166-9C5F-E98EA8B91EA5}"/>
                  </a:ext>
                </a:extLst>
              </p:cNvPr>
              <p:cNvSpPr>
                <a:spLocks noChangeArrowheads="1"/>
              </p:cNvSpPr>
              <p:nvPr/>
            </p:nvSpPr>
            <p:spPr bwMode="auto">
              <a:xfrm>
                <a:off x="4320" y="3072"/>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12" name="AutoShape 26">
                <a:extLst>
                  <a:ext uri="{FF2B5EF4-FFF2-40B4-BE49-F238E27FC236}">
                    <a16:creationId xmlns:a16="http://schemas.microsoft.com/office/drawing/2014/main" id="{5081B43C-8AAC-404B-8EA3-31781D381925}"/>
                  </a:ext>
                </a:extLst>
              </p:cNvPr>
              <p:cNvSpPr>
                <a:spLocks noChangeArrowheads="1"/>
              </p:cNvSpPr>
              <p:nvPr/>
            </p:nvSpPr>
            <p:spPr bwMode="auto">
              <a:xfrm>
                <a:off x="4224" y="3360"/>
                <a:ext cx="273"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13" name="AutoShape 27">
                <a:extLst>
                  <a:ext uri="{FF2B5EF4-FFF2-40B4-BE49-F238E27FC236}">
                    <a16:creationId xmlns:a16="http://schemas.microsoft.com/office/drawing/2014/main" id="{7FCEF247-302F-4242-8680-16EC3FD5DE08}"/>
                  </a:ext>
                </a:extLst>
              </p:cNvPr>
              <p:cNvSpPr>
                <a:spLocks noChangeArrowheads="1"/>
              </p:cNvSpPr>
              <p:nvPr/>
            </p:nvSpPr>
            <p:spPr bwMode="auto">
              <a:xfrm>
                <a:off x="4464" y="3360"/>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14" name="AutoShape 28">
                <a:extLst>
                  <a:ext uri="{FF2B5EF4-FFF2-40B4-BE49-F238E27FC236}">
                    <a16:creationId xmlns:a16="http://schemas.microsoft.com/office/drawing/2014/main" id="{ADBE0689-AE57-4C40-9AFC-12D8855A90BE}"/>
                  </a:ext>
                </a:extLst>
              </p:cNvPr>
              <p:cNvSpPr>
                <a:spLocks noChangeArrowheads="1"/>
              </p:cNvSpPr>
              <p:nvPr/>
            </p:nvSpPr>
            <p:spPr bwMode="auto">
              <a:xfrm rot="10800000">
                <a:off x="4368" y="3360"/>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15" name="AutoShape 29">
                <a:extLst>
                  <a:ext uri="{FF2B5EF4-FFF2-40B4-BE49-F238E27FC236}">
                    <a16:creationId xmlns:a16="http://schemas.microsoft.com/office/drawing/2014/main" id="{1953A037-1108-4A0C-8C74-5248A79E1789}"/>
                  </a:ext>
                </a:extLst>
              </p:cNvPr>
              <p:cNvSpPr>
                <a:spLocks noChangeArrowheads="1"/>
              </p:cNvSpPr>
              <p:nvPr/>
            </p:nvSpPr>
            <p:spPr bwMode="auto">
              <a:xfrm rot="10800000">
                <a:off x="4128" y="3360"/>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16" name="AutoShape 30">
                <a:extLst>
                  <a:ext uri="{FF2B5EF4-FFF2-40B4-BE49-F238E27FC236}">
                    <a16:creationId xmlns:a16="http://schemas.microsoft.com/office/drawing/2014/main" id="{C3284FF5-6A24-4EFF-AC8B-8DF7B999A2F9}"/>
                  </a:ext>
                </a:extLst>
              </p:cNvPr>
              <p:cNvSpPr>
                <a:spLocks noChangeArrowheads="1"/>
              </p:cNvSpPr>
              <p:nvPr/>
            </p:nvSpPr>
            <p:spPr bwMode="auto">
              <a:xfrm>
                <a:off x="4128" y="3072"/>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17" name="AutoShape 31">
                <a:extLst>
                  <a:ext uri="{FF2B5EF4-FFF2-40B4-BE49-F238E27FC236}">
                    <a16:creationId xmlns:a16="http://schemas.microsoft.com/office/drawing/2014/main" id="{DC1A7B33-0B6E-4858-AEA3-8AC11EEF0CC8}"/>
                  </a:ext>
                </a:extLst>
              </p:cNvPr>
              <p:cNvSpPr>
                <a:spLocks noChangeArrowheads="1"/>
              </p:cNvSpPr>
              <p:nvPr/>
            </p:nvSpPr>
            <p:spPr bwMode="auto">
              <a:xfrm rot="10800000">
                <a:off x="4224" y="3072"/>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18" name="AutoShape 32">
                <a:extLst>
                  <a:ext uri="{FF2B5EF4-FFF2-40B4-BE49-F238E27FC236}">
                    <a16:creationId xmlns:a16="http://schemas.microsoft.com/office/drawing/2014/main" id="{EDFE91D1-93C0-49C0-BA5A-91BCF43ACDD3}"/>
                  </a:ext>
                </a:extLst>
              </p:cNvPr>
              <p:cNvSpPr>
                <a:spLocks noChangeArrowheads="1"/>
              </p:cNvSpPr>
              <p:nvPr/>
            </p:nvSpPr>
            <p:spPr bwMode="auto">
              <a:xfrm>
                <a:off x="4224" y="2784"/>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sp>
          <p:nvSpPr>
            <p:cNvPr id="41007" name="AutoShape 33">
              <a:extLst>
                <a:ext uri="{FF2B5EF4-FFF2-40B4-BE49-F238E27FC236}">
                  <a16:creationId xmlns:a16="http://schemas.microsoft.com/office/drawing/2014/main" id="{81BC93F1-330C-4F49-8C2A-47DFB29F8343}"/>
                </a:ext>
              </a:extLst>
            </p:cNvPr>
            <p:cNvSpPr>
              <a:spLocks noChangeArrowheads="1"/>
            </p:cNvSpPr>
            <p:nvPr/>
          </p:nvSpPr>
          <p:spPr bwMode="auto">
            <a:xfrm>
              <a:off x="5094" y="2928"/>
              <a:ext cx="666" cy="57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08" name="AutoShape 34">
              <a:extLst>
                <a:ext uri="{FF2B5EF4-FFF2-40B4-BE49-F238E27FC236}">
                  <a16:creationId xmlns:a16="http://schemas.microsoft.com/office/drawing/2014/main" id="{E43136E5-7546-4BDA-B474-7B8D48C92AFF}"/>
                </a:ext>
              </a:extLst>
            </p:cNvPr>
            <p:cNvSpPr>
              <a:spLocks noChangeArrowheads="1"/>
            </p:cNvSpPr>
            <p:nvPr/>
          </p:nvSpPr>
          <p:spPr bwMode="auto">
            <a:xfrm rot="10800000">
              <a:off x="4608" y="2928"/>
              <a:ext cx="666" cy="57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09" name="AutoShape 35">
              <a:extLst>
                <a:ext uri="{FF2B5EF4-FFF2-40B4-BE49-F238E27FC236}">
                  <a16:creationId xmlns:a16="http://schemas.microsoft.com/office/drawing/2014/main" id="{AE80873B-6ACD-4B29-954B-43B254B28FD2}"/>
                </a:ext>
              </a:extLst>
            </p:cNvPr>
            <p:cNvSpPr>
              <a:spLocks noChangeArrowheads="1"/>
            </p:cNvSpPr>
            <p:nvPr/>
          </p:nvSpPr>
          <p:spPr bwMode="auto">
            <a:xfrm>
              <a:off x="4608" y="2256"/>
              <a:ext cx="666" cy="57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40967" name="Group 36">
            <a:extLst>
              <a:ext uri="{FF2B5EF4-FFF2-40B4-BE49-F238E27FC236}">
                <a16:creationId xmlns:a16="http://schemas.microsoft.com/office/drawing/2014/main" id="{58341D20-63A2-4403-9F77-620D8995A7FA}"/>
              </a:ext>
            </a:extLst>
          </p:cNvPr>
          <p:cNvGrpSpPr>
            <a:grpSpLocks/>
          </p:cNvGrpSpPr>
          <p:nvPr/>
        </p:nvGrpSpPr>
        <p:grpSpPr bwMode="auto">
          <a:xfrm>
            <a:off x="4495800" y="3200400"/>
            <a:ext cx="1600200" cy="1752600"/>
            <a:chOff x="4080" y="336"/>
            <a:chExt cx="1561" cy="1657"/>
          </a:xfrm>
        </p:grpSpPr>
        <p:sp>
          <p:nvSpPr>
            <p:cNvPr id="41000" name="AutoShape 37">
              <a:extLst>
                <a:ext uri="{FF2B5EF4-FFF2-40B4-BE49-F238E27FC236}">
                  <a16:creationId xmlns:a16="http://schemas.microsoft.com/office/drawing/2014/main" id="{0082DE12-0697-422B-BA44-ECE214F9CE83}"/>
                </a:ext>
              </a:extLst>
            </p:cNvPr>
            <p:cNvSpPr>
              <a:spLocks noChangeArrowheads="1"/>
            </p:cNvSpPr>
            <p:nvPr/>
          </p:nvSpPr>
          <p:spPr bwMode="auto">
            <a:xfrm>
              <a:off x="4992" y="336"/>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01" name="AutoShape 38">
              <a:extLst>
                <a:ext uri="{FF2B5EF4-FFF2-40B4-BE49-F238E27FC236}">
                  <a16:creationId xmlns:a16="http://schemas.microsoft.com/office/drawing/2014/main" id="{44DC2B48-9B83-4102-9587-D7FD3F087CC1}"/>
                </a:ext>
              </a:extLst>
            </p:cNvPr>
            <p:cNvSpPr>
              <a:spLocks noChangeArrowheads="1"/>
            </p:cNvSpPr>
            <p:nvPr/>
          </p:nvSpPr>
          <p:spPr bwMode="auto">
            <a:xfrm>
              <a:off x="5088" y="1008"/>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02" name="AutoShape 39">
              <a:extLst>
                <a:ext uri="{FF2B5EF4-FFF2-40B4-BE49-F238E27FC236}">
                  <a16:creationId xmlns:a16="http://schemas.microsoft.com/office/drawing/2014/main" id="{F375B396-885D-417D-B970-2D4B71464E95}"/>
                </a:ext>
              </a:extLst>
            </p:cNvPr>
            <p:cNvSpPr>
              <a:spLocks noChangeArrowheads="1"/>
            </p:cNvSpPr>
            <p:nvPr/>
          </p:nvSpPr>
          <p:spPr bwMode="auto">
            <a:xfrm rot="5250593">
              <a:off x="4850" y="1486"/>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03" name="AutoShape 40">
              <a:extLst>
                <a:ext uri="{FF2B5EF4-FFF2-40B4-BE49-F238E27FC236}">
                  <a16:creationId xmlns:a16="http://schemas.microsoft.com/office/drawing/2014/main" id="{D519DB9A-D5D2-4332-A724-9F0A385AF93C}"/>
                </a:ext>
              </a:extLst>
            </p:cNvPr>
            <p:cNvSpPr>
              <a:spLocks noChangeArrowheads="1"/>
            </p:cNvSpPr>
            <p:nvPr/>
          </p:nvSpPr>
          <p:spPr bwMode="auto">
            <a:xfrm>
              <a:off x="4080" y="1344"/>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04" name="AutoShape 41">
              <a:extLst>
                <a:ext uri="{FF2B5EF4-FFF2-40B4-BE49-F238E27FC236}">
                  <a16:creationId xmlns:a16="http://schemas.microsoft.com/office/drawing/2014/main" id="{96F51BFF-33E5-463D-99A4-1B7439B14125}"/>
                </a:ext>
              </a:extLst>
            </p:cNvPr>
            <p:cNvSpPr>
              <a:spLocks noChangeArrowheads="1"/>
            </p:cNvSpPr>
            <p:nvPr/>
          </p:nvSpPr>
          <p:spPr bwMode="auto">
            <a:xfrm>
              <a:off x="4512" y="768"/>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1005" name="AutoShape 42">
              <a:extLst>
                <a:ext uri="{FF2B5EF4-FFF2-40B4-BE49-F238E27FC236}">
                  <a16:creationId xmlns:a16="http://schemas.microsoft.com/office/drawing/2014/main" id="{9CAC3033-41F3-4893-8E88-4928AE52673A}"/>
                </a:ext>
              </a:extLst>
            </p:cNvPr>
            <p:cNvSpPr>
              <a:spLocks noChangeArrowheads="1"/>
            </p:cNvSpPr>
            <p:nvPr/>
          </p:nvSpPr>
          <p:spPr bwMode="auto">
            <a:xfrm rot="10800000">
              <a:off x="4128" y="624"/>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40968" name="Group 43">
            <a:extLst>
              <a:ext uri="{FF2B5EF4-FFF2-40B4-BE49-F238E27FC236}">
                <a16:creationId xmlns:a16="http://schemas.microsoft.com/office/drawing/2014/main" id="{0293393C-44ED-4590-A370-FE20D363EB65}"/>
              </a:ext>
            </a:extLst>
          </p:cNvPr>
          <p:cNvGrpSpPr>
            <a:grpSpLocks/>
          </p:cNvGrpSpPr>
          <p:nvPr/>
        </p:nvGrpSpPr>
        <p:grpSpPr bwMode="auto">
          <a:xfrm>
            <a:off x="3810000" y="2819400"/>
            <a:ext cx="1828800" cy="1981200"/>
            <a:chOff x="2112" y="384"/>
            <a:chExt cx="1853" cy="1757"/>
          </a:xfrm>
        </p:grpSpPr>
        <p:sp>
          <p:nvSpPr>
            <p:cNvPr id="40993" name="AutoShape 44">
              <a:extLst>
                <a:ext uri="{FF2B5EF4-FFF2-40B4-BE49-F238E27FC236}">
                  <a16:creationId xmlns:a16="http://schemas.microsoft.com/office/drawing/2014/main" id="{0758D1B0-E332-4DFA-815A-EE229E38C7E7}"/>
                </a:ext>
              </a:extLst>
            </p:cNvPr>
            <p:cNvSpPr>
              <a:spLocks noChangeArrowheads="1"/>
            </p:cNvSpPr>
            <p:nvPr/>
          </p:nvSpPr>
          <p:spPr bwMode="auto">
            <a:xfrm rot="2946526">
              <a:off x="3458" y="1390"/>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94" name="AutoShape 45">
              <a:extLst>
                <a:ext uri="{FF2B5EF4-FFF2-40B4-BE49-F238E27FC236}">
                  <a16:creationId xmlns:a16="http://schemas.microsoft.com/office/drawing/2014/main" id="{5BB7FD5F-A288-4B87-A5B5-F140EDD944C1}"/>
                </a:ext>
              </a:extLst>
            </p:cNvPr>
            <p:cNvSpPr>
              <a:spLocks noChangeArrowheads="1"/>
            </p:cNvSpPr>
            <p:nvPr/>
          </p:nvSpPr>
          <p:spPr bwMode="auto">
            <a:xfrm rot="10800000">
              <a:off x="2256" y="1056"/>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95" name="AutoShape 46">
              <a:extLst>
                <a:ext uri="{FF2B5EF4-FFF2-40B4-BE49-F238E27FC236}">
                  <a16:creationId xmlns:a16="http://schemas.microsoft.com/office/drawing/2014/main" id="{3171F4A4-6B36-41AB-9DFE-02EDE5770FD6}"/>
                </a:ext>
              </a:extLst>
            </p:cNvPr>
            <p:cNvSpPr>
              <a:spLocks noChangeArrowheads="1"/>
            </p:cNvSpPr>
            <p:nvPr/>
          </p:nvSpPr>
          <p:spPr bwMode="auto">
            <a:xfrm>
              <a:off x="2880" y="960"/>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96" name="AutoShape 47">
              <a:extLst>
                <a:ext uri="{FF2B5EF4-FFF2-40B4-BE49-F238E27FC236}">
                  <a16:creationId xmlns:a16="http://schemas.microsoft.com/office/drawing/2014/main" id="{7C9DD348-D80D-4C66-AD4C-07F3B83FFEB6}"/>
                </a:ext>
              </a:extLst>
            </p:cNvPr>
            <p:cNvSpPr>
              <a:spLocks noChangeArrowheads="1"/>
            </p:cNvSpPr>
            <p:nvPr/>
          </p:nvSpPr>
          <p:spPr bwMode="auto">
            <a:xfrm>
              <a:off x="2112" y="432"/>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97" name="AutoShape 48">
              <a:extLst>
                <a:ext uri="{FF2B5EF4-FFF2-40B4-BE49-F238E27FC236}">
                  <a16:creationId xmlns:a16="http://schemas.microsoft.com/office/drawing/2014/main" id="{EBD94B8A-4142-4735-8D0D-3EC8342232D7}"/>
                </a:ext>
              </a:extLst>
            </p:cNvPr>
            <p:cNvSpPr>
              <a:spLocks noChangeArrowheads="1"/>
            </p:cNvSpPr>
            <p:nvPr/>
          </p:nvSpPr>
          <p:spPr bwMode="auto">
            <a:xfrm>
              <a:off x="2208" y="1680"/>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98" name="AutoShape 49">
              <a:extLst>
                <a:ext uri="{FF2B5EF4-FFF2-40B4-BE49-F238E27FC236}">
                  <a16:creationId xmlns:a16="http://schemas.microsoft.com/office/drawing/2014/main" id="{CF803BDC-F3CF-49E9-8129-2E5A6B164C02}"/>
                </a:ext>
              </a:extLst>
            </p:cNvPr>
            <p:cNvSpPr>
              <a:spLocks noChangeArrowheads="1"/>
            </p:cNvSpPr>
            <p:nvPr/>
          </p:nvSpPr>
          <p:spPr bwMode="auto">
            <a:xfrm>
              <a:off x="2880" y="1488"/>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99" name="AutoShape 50">
              <a:extLst>
                <a:ext uri="{FF2B5EF4-FFF2-40B4-BE49-F238E27FC236}">
                  <a16:creationId xmlns:a16="http://schemas.microsoft.com/office/drawing/2014/main" id="{98BBF60D-9D9C-4E8E-9102-465749D4CEB2}"/>
                </a:ext>
              </a:extLst>
            </p:cNvPr>
            <p:cNvSpPr>
              <a:spLocks noChangeArrowheads="1"/>
            </p:cNvSpPr>
            <p:nvPr/>
          </p:nvSpPr>
          <p:spPr bwMode="auto">
            <a:xfrm rot="1982575">
              <a:off x="2928" y="384"/>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40969" name="Group 51">
            <a:extLst>
              <a:ext uri="{FF2B5EF4-FFF2-40B4-BE49-F238E27FC236}">
                <a16:creationId xmlns:a16="http://schemas.microsoft.com/office/drawing/2014/main" id="{99DF281B-E8B9-4BEA-BDCF-FA1D84957EF2}"/>
              </a:ext>
            </a:extLst>
          </p:cNvPr>
          <p:cNvGrpSpPr>
            <a:grpSpLocks/>
          </p:cNvGrpSpPr>
          <p:nvPr/>
        </p:nvGrpSpPr>
        <p:grpSpPr bwMode="auto">
          <a:xfrm>
            <a:off x="2514600" y="2667000"/>
            <a:ext cx="2362200" cy="2222500"/>
            <a:chOff x="240" y="336"/>
            <a:chExt cx="1691" cy="1688"/>
          </a:xfrm>
        </p:grpSpPr>
        <p:sp>
          <p:nvSpPr>
            <p:cNvPr id="40972" name="AutoShape 52">
              <a:extLst>
                <a:ext uri="{FF2B5EF4-FFF2-40B4-BE49-F238E27FC236}">
                  <a16:creationId xmlns:a16="http://schemas.microsoft.com/office/drawing/2014/main" id="{A65651AF-3F49-4764-96D8-D5F6F44097A6}"/>
                </a:ext>
              </a:extLst>
            </p:cNvPr>
            <p:cNvSpPr>
              <a:spLocks noChangeArrowheads="1"/>
            </p:cNvSpPr>
            <p:nvPr/>
          </p:nvSpPr>
          <p:spPr bwMode="auto">
            <a:xfrm>
              <a:off x="580" y="33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73" name="AutoShape 53">
              <a:extLst>
                <a:ext uri="{FF2B5EF4-FFF2-40B4-BE49-F238E27FC236}">
                  <a16:creationId xmlns:a16="http://schemas.microsoft.com/office/drawing/2014/main" id="{08E3FAA4-662E-423B-98FB-3AE7F6E5D955}"/>
                </a:ext>
              </a:extLst>
            </p:cNvPr>
            <p:cNvSpPr>
              <a:spLocks noChangeArrowheads="1"/>
            </p:cNvSpPr>
            <p:nvPr/>
          </p:nvSpPr>
          <p:spPr bwMode="auto">
            <a:xfrm>
              <a:off x="763" y="867"/>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74" name="AutoShape 54">
              <a:extLst>
                <a:ext uri="{FF2B5EF4-FFF2-40B4-BE49-F238E27FC236}">
                  <a16:creationId xmlns:a16="http://schemas.microsoft.com/office/drawing/2014/main" id="{914D7AC3-6CAE-4C69-84DD-7E94D86914F8}"/>
                </a:ext>
              </a:extLst>
            </p:cNvPr>
            <p:cNvSpPr>
              <a:spLocks noChangeArrowheads="1"/>
            </p:cNvSpPr>
            <p:nvPr/>
          </p:nvSpPr>
          <p:spPr bwMode="auto">
            <a:xfrm rot="2216971">
              <a:off x="544" y="1317"/>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75" name="AutoShape 55">
              <a:extLst>
                <a:ext uri="{FF2B5EF4-FFF2-40B4-BE49-F238E27FC236}">
                  <a16:creationId xmlns:a16="http://schemas.microsoft.com/office/drawing/2014/main" id="{AC1DDF2D-FFD5-4930-BEB2-7D3F7BF9E923}"/>
                </a:ext>
              </a:extLst>
            </p:cNvPr>
            <p:cNvSpPr>
              <a:spLocks noChangeArrowheads="1"/>
            </p:cNvSpPr>
            <p:nvPr/>
          </p:nvSpPr>
          <p:spPr bwMode="auto">
            <a:xfrm rot="-3104555">
              <a:off x="229" y="1049"/>
              <a:ext cx="470" cy="35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76" name="AutoShape 56">
              <a:extLst>
                <a:ext uri="{FF2B5EF4-FFF2-40B4-BE49-F238E27FC236}">
                  <a16:creationId xmlns:a16="http://schemas.microsoft.com/office/drawing/2014/main" id="{59EF8F04-F4CE-456C-8CF0-4F54C696BE1E}"/>
                </a:ext>
              </a:extLst>
            </p:cNvPr>
            <p:cNvSpPr>
              <a:spLocks noChangeArrowheads="1"/>
            </p:cNvSpPr>
            <p:nvPr/>
          </p:nvSpPr>
          <p:spPr bwMode="auto">
            <a:xfrm>
              <a:off x="1019" y="1235"/>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77" name="AutoShape 57">
              <a:extLst>
                <a:ext uri="{FF2B5EF4-FFF2-40B4-BE49-F238E27FC236}">
                  <a16:creationId xmlns:a16="http://schemas.microsoft.com/office/drawing/2014/main" id="{F5FE52C0-CEBD-4466-8F5F-2843D81D8ECC}"/>
                </a:ext>
              </a:extLst>
            </p:cNvPr>
            <p:cNvSpPr>
              <a:spLocks noChangeArrowheads="1"/>
            </p:cNvSpPr>
            <p:nvPr/>
          </p:nvSpPr>
          <p:spPr bwMode="auto">
            <a:xfrm rot="-1825105">
              <a:off x="288" y="581"/>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78" name="AutoShape 58">
              <a:extLst>
                <a:ext uri="{FF2B5EF4-FFF2-40B4-BE49-F238E27FC236}">
                  <a16:creationId xmlns:a16="http://schemas.microsoft.com/office/drawing/2014/main" id="{F6E3B966-DE76-4AA1-82C2-368B94CFBBB6}"/>
                </a:ext>
              </a:extLst>
            </p:cNvPr>
            <p:cNvSpPr>
              <a:spLocks noChangeArrowheads="1"/>
            </p:cNvSpPr>
            <p:nvPr/>
          </p:nvSpPr>
          <p:spPr bwMode="auto">
            <a:xfrm rot="2276689">
              <a:off x="982" y="459"/>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79" name="AutoShape 59">
              <a:extLst>
                <a:ext uri="{FF2B5EF4-FFF2-40B4-BE49-F238E27FC236}">
                  <a16:creationId xmlns:a16="http://schemas.microsoft.com/office/drawing/2014/main" id="{AD4000F0-2905-4FF9-AC75-CD6D86F3AA2D}"/>
                </a:ext>
              </a:extLst>
            </p:cNvPr>
            <p:cNvSpPr>
              <a:spLocks noChangeArrowheads="1"/>
            </p:cNvSpPr>
            <p:nvPr/>
          </p:nvSpPr>
          <p:spPr bwMode="auto">
            <a:xfrm>
              <a:off x="624" y="57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80" name="AutoShape 60">
              <a:extLst>
                <a:ext uri="{FF2B5EF4-FFF2-40B4-BE49-F238E27FC236}">
                  <a16:creationId xmlns:a16="http://schemas.microsoft.com/office/drawing/2014/main" id="{33C22C57-A264-448E-A342-7F3B6030C141}"/>
                </a:ext>
              </a:extLst>
            </p:cNvPr>
            <p:cNvSpPr>
              <a:spLocks noChangeArrowheads="1"/>
            </p:cNvSpPr>
            <p:nvPr/>
          </p:nvSpPr>
          <p:spPr bwMode="auto">
            <a:xfrm>
              <a:off x="1056" y="960"/>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81" name="AutoShape 61">
              <a:extLst>
                <a:ext uri="{FF2B5EF4-FFF2-40B4-BE49-F238E27FC236}">
                  <a16:creationId xmlns:a16="http://schemas.microsoft.com/office/drawing/2014/main" id="{4BFB32FC-8BED-4208-9A0A-045AB51A26F1}"/>
                </a:ext>
              </a:extLst>
            </p:cNvPr>
            <p:cNvSpPr>
              <a:spLocks noChangeArrowheads="1"/>
            </p:cNvSpPr>
            <p:nvPr/>
          </p:nvSpPr>
          <p:spPr bwMode="auto">
            <a:xfrm rot="2216971">
              <a:off x="528" y="153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82" name="AutoShape 62">
              <a:extLst>
                <a:ext uri="{FF2B5EF4-FFF2-40B4-BE49-F238E27FC236}">
                  <a16:creationId xmlns:a16="http://schemas.microsoft.com/office/drawing/2014/main" id="{2F357323-5A70-4FF7-8B4A-5BEBDF6072D7}"/>
                </a:ext>
              </a:extLst>
            </p:cNvPr>
            <p:cNvSpPr>
              <a:spLocks noChangeArrowheads="1"/>
            </p:cNvSpPr>
            <p:nvPr/>
          </p:nvSpPr>
          <p:spPr bwMode="auto">
            <a:xfrm rot="-3104555">
              <a:off x="181" y="1259"/>
              <a:ext cx="470" cy="35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83" name="AutoShape 63">
              <a:extLst>
                <a:ext uri="{FF2B5EF4-FFF2-40B4-BE49-F238E27FC236}">
                  <a16:creationId xmlns:a16="http://schemas.microsoft.com/office/drawing/2014/main" id="{E36FBE6A-7593-47E7-8D15-5C6114FC825B}"/>
                </a:ext>
              </a:extLst>
            </p:cNvPr>
            <p:cNvSpPr>
              <a:spLocks noChangeArrowheads="1"/>
            </p:cNvSpPr>
            <p:nvPr/>
          </p:nvSpPr>
          <p:spPr bwMode="auto">
            <a:xfrm>
              <a:off x="1115" y="1331"/>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84" name="AutoShape 64">
              <a:extLst>
                <a:ext uri="{FF2B5EF4-FFF2-40B4-BE49-F238E27FC236}">
                  <a16:creationId xmlns:a16="http://schemas.microsoft.com/office/drawing/2014/main" id="{E1CAD386-3966-4C6E-ABF3-7E08D192AA0B}"/>
                </a:ext>
              </a:extLst>
            </p:cNvPr>
            <p:cNvSpPr>
              <a:spLocks noChangeArrowheads="1"/>
            </p:cNvSpPr>
            <p:nvPr/>
          </p:nvSpPr>
          <p:spPr bwMode="auto">
            <a:xfrm rot="-1825105">
              <a:off x="384" y="816"/>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85" name="AutoShape 65">
              <a:extLst>
                <a:ext uri="{FF2B5EF4-FFF2-40B4-BE49-F238E27FC236}">
                  <a16:creationId xmlns:a16="http://schemas.microsoft.com/office/drawing/2014/main" id="{3BBD42A0-A9C3-401F-986A-7082CDF8925A}"/>
                </a:ext>
              </a:extLst>
            </p:cNvPr>
            <p:cNvSpPr>
              <a:spLocks noChangeArrowheads="1"/>
            </p:cNvSpPr>
            <p:nvPr/>
          </p:nvSpPr>
          <p:spPr bwMode="auto">
            <a:xfrm rot="2276689">
              <a:off x="1248" y="57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86" name="AutoShape 66">
              <a:extLst>
                <a:ext uri="{FF2B5EF4-FFF2-40B4-BE49-F238E27FC236}">
                  <a16:creationId xmlns:a16="http://schemas.microsoft.com/office/drawing/2014/main" id="{26C3F6C8-25C7-4304-808A-BA7205909398}"/>
                </a:ext>
              </a:extLst>
            </p:cNvPr>
            <p:cNvSpPr>
              <a:spLocks noChangeArrowheads="1"/>
            </p:cNvSpPr>
            <p:nvPr/>
          </p:nvSpPr>
          <p:spPr bwMode="auto">
            <a:xfrm>
              <a:off x="912" y="672"/>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87" name="AutoShape 67">
              <a:extLst>
                <a:ext uri="{FF2B5EF4-FFF2-40B4-BE49-F238E27FC236}">
                  <a16:creationId xmlns:a16="http://schemas.microsoft.com/office/drawing/2014/main" id="{F7A13CD4-7890-4858-93F8-4ACBABD30F85}"/>
                </a:ext>
              </a:extLst>
            </p:cNvPr>
            <p:cNvSpPr>
              <a:spLocks noChangeArrowheads="1"/>
            </p:cNvSpPr>
            <p:nvPr/>
          </p:nvSpPr>
          <p:spPr bwMode="auto">
            <a:xfrm>
              <a:off x="1248" y="912"/>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88" name="AutoShape 68">
              <a:extLst>
                <a:ext uri="{FF2B5EF4-FFF2-40B4-BE49-F238E27FC236}">
                  <a16:creationId xmlns:a16="http://schemas.microsoft.com/office/drawing/2014/main" id="{48B80382-842B-443D-9979-57345840EA1D}"/>
                </a:ext>
              </a:extLst>
            </p:cNvPr>
            <p:cNvSpPr>
              <a:spLocks noChangeArrowheads="1"/>
            </p:cNvSpPr>
            <p:nvPr/>
          </p:nvSpPr>
          <p:spPr bwMode="auto">
            <a:xfrm rot="2216971">
              <a:off x="1008" y="1632"/>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89" name="AutoShape 69">
              <a:extLst>
                <a:ext uri="{FF2B5EF4-FFF2-40B4-BE49-F238E27FC236}">
                  <a16:creationId xmlns:a16="http://schemas.microsoft.com/office/drawing/2014/main" id="{E7B728C3-FDDE-4845-A101-DC9C4DDBFB1D}"/>
                </a:ext>
              </a:extLst>
            </p:cNvPr>
            <p:cNvSpPr>
              <a:spLocks noChangeArrowheads="1"/>
            </p:cNvSpPr>
            <p:nvPr/>
          </p:nvSpPr>
          <p:spPr bwMode="auto">
            <a:xfrm rot="-3104555">
              <a:off x="661" y="1211"/>
              <a:ext cx="470" cy="35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90" name="AutoShape 70">
              <a:extLst>
                <a:ext uri="{FF2B5EF4-FFF2-40B4-BE49-F238E27FC236}">
                  <a16:creationId xmlns:a16="http://schemas.microsoft.com/office/drawing/2014/main" id="{E83B39FE-56F5-4015-AE75-851B478D7B0B}"/>
                </a:ext>
              </a:extLst>
            </p:cNvPr>
            <p:cNvSpPr>
              <a:spLocks noChangeArrowheads="1"/>
            </p:cNvSpPr>
            <p:nvPr/>
          </p:nvSpPr>
          <p:spPr bwMode="auto">
            <a:xfrm>
              <a:off x="1392" y="1488"/>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91" name="AutoShape 71">
              <a:extLst>
                <a:ext uri="{FF2B5EF4-FFF2-40B4-BE49-F238E27FC236}">
                  <a16:creationId xmlns:a16="http://schemas.microsoft.com/office/drawing/2014/main" id="{9743A5AE-644D-499C-9D08-A0559F91A24F}"/>
                </a:ext>
              </a:extLst>
            </p:cNvPr>
            <p:cNvSpPr>
              <a:spLocks noChangeArrowheads="1"/>
            </p:cNvSpPr>
            <p:nvPr/>
          </p:nvSpPr>
          <p:spPr bwMode="auto">
            <a:xfrm rot="-1825105">
              <a:off x="1296" y="1104"/>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0992" name="AutoShape 72">
              <a:extLst>
                <a:ext uri="{FF2B5EF4-FFF2-40B4-BE49-F238E27FC236}">
                  <a16:creationId xmlns:a16="http://schemas.microsoft.com/office/drawing/2014/main" id="{8092B20E-5AFC-4287-AAB4-1D40DA750970}"/>
                </a:ext>
              </a:extLst>
            </p:cNvPr>
            <p:cNvSpPr>
              <a:spLocks noChangeArrowheads="1"/>
            </p:cNvSpPr>
            <p:nvPr/>
          </p:nvSpPr>
          <p:spPr bwMode="auto">
            <a:xfrm rot="2276689">
              <a:off x="1510" y="64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sp>
        <p:nvSpPr>
          <p:cNvPr id="40970" name="Rectangle 73">
            <a:extLst>
              <a:ext uri="{FF2B5EF4-FFF2-40B4-BE49-F238E27FC236}">
                <a16:creationId xmlns:a16="http://schemas.microsoft.com/office/drawing/2014/main" id="{A446E348-0863-4DC0-A2A3-418618BF5C88}"/>
              </a:ext>
            </a:extLst>
          </p:cNvPr>
          <p:cNvSpPr>
            <a:spLocks noChangeArrowheads="1"/>
          </p:cNvSpPr>
          <p:nvPr/>
        </p:nvSpPr>
        <p:spPr bwMode="auto">
          <a:xfrm>
            <a:off x="838200" y="762000"/>
            <a:ext cx="7543800" cy="1905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t>DIFFERENCES IN </a:t>
            </a:r>
          </a:p>
          <a:p>
            <a:pPr algn="ctr" eaLnBrk="1" hangingPunct="1"/>
            <a:r>
              <a:rPr lang="en-US" altLang="en-US" sz="2000" b="1"/>
              <a:t>TEACHING METHODS</a:t>
            </a:r>
            <a:r>
              <a:rPr lang="en-US" altLang="en-US"/>
              <a:t> </a:t>
            </a:r>
          </a:p>
          <a:p>
            <a:pPr algn="ctr" eaLnBrk="1" hangingPunct="1"/>
            <a:endParaRPr lang="en-US" altLang="en-US" b="1"/>
          </a:p>
          <a:p>
            <a:pPr algn="ctr" eaLnBrk="1" hangingPunct="1"/>
            <a:r>
              <a:rPr lang="en-US" altLang="en-US"/>
              <a:t>Traditional Language Academies -  Regular Business-English</a:t>
            </a:r>
          </a:p>
          <a:p>
            <a:pPr algn="ctr" eaLnBrk="1" hangingPunct="1"/>
            <a:r>
              <a:rPr lang="en-US" altLang="en-US"/>
              <a:t>versus </a:t>
            </a:r>
          </a:p>
          <a:p>
            <a:pPr algn="ctr" eaLnBrk="1" hangingPunct="1"/>
            <a:r>
              <a:rPr lang="en-US" altLang="en-US" b="1"/>
              <a:t>The New and Improved Method from G7 </a:t>
            </a:r>
          </a:p>
        </p:txBody>
      </p:sp>
      <p:pic>
        <p:nvPicPr>
          <p:cNvPr id="40971" name="Picture 74" descr="G7 Logo 1">
            <a:extLst>
              <a:ext uri="{FF2B5EF4-FFF2-40B4-BE49-F238E27FC236}">
                <a16:creationId xmlns:a16="http://schemas.microsoft.com/office/drawing/2014/main" id="{63E863B2-E0AC-4D98-869A-0585E3205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8913"/>
            <a:ext cx="11430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id="{D10D34AE-4DD1-4BF8-B5A0-43D0FBFCC09D}"/>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6147" name="Slide Number Placeholder 5">
            <a:extLst>
              <a:ext uri="{FF2B5EF4-FFF2-40B4-BE49-F238E27FC236}">
                <a16:creationId xmlns:a16="http://schemas.microsoft.com/office/drawing/2014/main" id="{D8FAA45F-F845-47C6-A55E-95AB5A287A3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C4197D4-77E2-4DA7-B4DA-3F71C26AF84F}" type="slidenum">
              <a:rPr lang="en-US" altLang="en-US"/>
              <a:pPr/>
              <a:t>2</a:t>
            </a:fld>
            <a:endParaRPr lang="en-US" altLang="en-US"/>
          </a:p>
        </p:txBody>
      </p:sp>
      <p:pic>
        <p:nvPicPr>
          <p:cNvPr id="6148" name="Picture 2" descr="G7 1">
            <a:extLst>
              <a:ext uri="{FF2B5EF4-FFF2-40B4-BE49-F238E27FC236}">
                <a16:creationId xmlns:a16="http://schemas.microsoft.com/office/drawing/2014/main" id="{53D9DB70-5CA3-484B-8A63-833BCCD7E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3" descr="peak performance 3">
            <a:extLst>
              <a:ext uri="{FF2B5EF4-FFF2-40B4-BE49-F238E27FC236}">
                <a16:creationId xmlns:a16="http://schemas.microsoft.com/office/drawing/2014/main" id="{422422A5-F6C0-4CAB-8BED-34D9028B10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5" y="4365625"/>
            <a:ext cx="33337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4">
            <a:extLst>
              <a:ext uri="{FF2B5EF4-FFF2-40B4-BE49-F238E27FC236}">
                <a16:creationId xmlns:a16="http://schemas.microsoft.com/office/drawing/2014/main" id="{67758D1D-906A-4E89-B6AE-84FDFE9B0AC1}"/>
              </a:ext>
            </a:extLst>
          </p:cNvPr>
          <p:cNvSpPr>
            <a:spLocks noGrp="1" noChangeArrowheads="1"/>
          </p:cNvSpPr>
          <p:nvPr>
            <p:ph type="ctrTitle"/>
          </p:nvPr>
        </p:nvSpPr>
        <p:spPr>
          <a:xfrm>
            <a:off x="685800" y="2130425"/>
            <a:ext cx="7772400" cy="1470025"/>
          </a:xfrm>
        </p:spPr>
        <p:txBody>
          <a:bodyPr anchor="ctr"/>
          <a:lstStyle/>
          <a:p>
            <a:pPr eaLnBrk="1" hangingPunct="1"/>
            <a:r>
              <a:rPr lang="en-US" altLang="en-US" sz="4400" b="1"/>
              <a:t>THE G7 CONCEPT</a:t>
            </a:r>
          </a:p>
        </p:txBody>
      </p:sp>
      <p:sp>
        <p:nvSpPr>
          <p:cNvPr id="6151" name="WordArt 5" descr="Paper bag">
            <a:extLst>
              <a:ext uri="{FF2B5EF4-FFF2-40B4-BE49-F238E27FC236}">
                <a16:creationId xmlns:a16="http://schemas.microsoft.com/office/drawing/2014/main" id="{9D371882-6F1F-4CC8-8558-D5BE5B55EB92}"/>
              </a:ext>
            </a:extLst>
          </p:cNvPr>
          <p:cNvSpPr>
            <a:spLocks noChangeArrowheads="1" noChangeShapeType="1" noTextEdit="1"/>
          </p:cNvSpPr>
          <p:nvPr/>
        </p:nvSpPr>
        <p:spPr bwMode="auto">
          <a:xfrm>
            <a:off x="4032250" y="944563"/>
            <a:ext cx="1657350" cy="828675"/>
          </a:xfrm>
          <a:prstGeom prst="rect">
            <a:avLst/>
          </a:prstGeom>
        </p:spPr>
        <p:txBody>
          <a:bodyPr wrap="none" fromWordArt="1">
            <a:prstTxWarp prst="textPlain">
              <a:avLst>
                <a:gd name="adj" fmla="val 50000"/>
              </a:avLst>
            </a:prstTxWarp>
          </a:bodyPr>
          <a:lstStyle/>
          <a:p>
            <a:pPr algn="ctr"/>
            <a:r>
              <a:rPr lang="en-AU" sz="3600" kern="10">
                <a:ln w="9525" cap="sq">
                  <a:solidFill>
                    <a:srgbClr val="008000"/>
                  </a:solidFill>
                  <a:round/>
                  <a:headEnd type="none" w="sm" len="sm"/>
                  <a:tailEnd type="none" w="sm" len="sm"/>
                </a:ln>
                <a:blipFill dpi="0" rotWithShape="0">
                  <a:blip r:embed="rId5"/>
                  <a:srcRect/>
                  <a:tile tx="0" ty="0" sx="100000" sy="100000" flip="none" algn="tl"/>
                </a:blipFill>
                <a:effectLst>
                  <a:outerShdw dist="563972" dir="14049741" sx="125000" sy="125000" algn="tl" rotWithShape="0">
                    <a:srgbClr val="C7DFD3">
                      <a:alpha val="79999"/>
                    </a:srgbClr>
                  </a:outerShdw>
                </a:effectLst>
                <a:latin typeface="Comic Sans MS" panose="030F0702030302020204" pitchFamily="66" charset="0"/>
              </a:rPr>
              <a:t>PART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2">
            <a:extLst>
              <a:ext uri="{FF2B5EF4-FFF2-40B4-BE49-F238E27FC236}">
                <a16:creationId xmlns:a16="http://schemas.microsoft.com/office/drawing/2014/main" id="{D2A8469D-BA5C-40C2-8B5E-E9BA46C8B58B}"/>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43011" name="Slide Number Placeholder 3">
            <a:extLst>
              <a:ext uri="{FF2B5EF4-FFF2-40B4-BE49-F238E27FC236}">
                <a16:creationId xmlns:a16="http://schemas.microsoft.com/office/drawing/2014/main" id="{1723DA43-A5D8-415D-B7A5-780BAE1BFE9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7815A8-6C54-43A0-B643-615F20FFE9C7}" type="slidenum">
              <a:rPr lang="en-US" altLang="en-US"/>
              <a:pPr/>
              <a:t>20</a:t>
            </a:fld>
            <a:endParaRPr lang="en-US" altLang="en-US"/>
          </a:p>
        </p:txBody>
      </p:sp>
      <p:grpSp>
        <p:nvGrpSpPr>
          <p:cNvPr id="43012" name="Group 2">
            <a:extLst>
              <a:ext uri="{FF2B5EF4-FFF2-40B4-BE49-F238E27FC236}">
                <a16:creationId xmlns:a16="http://schemas.microsoft.com/office/drawing/2014/main" id="{12A520CA-CCB7-43ED-A767-28FE046C618F}"/>
              </a:ext>
            </a:extLst>
          </p:cNvPr>
          <p:cNvGrpSpPr>
            <a:grpSpLocks/>
          </p:cNvGrpSpPr>
          <p:nvPr/>
        </p:nvGrpSpPr>
        <p:grpSpPr bwMode="auto">
          <a:xfrm>
            <a:off x="3048000" y="3810000"/>
            <a:ext cx="2249488" cy="1752600"/>
            <a:chOff x="2352" y="2352"/>
            <a:chExt cx="1705" cy="1421"/>
          </a:xfrm>
        </p:grpSpPr>
        <p:sp>
          <p:nvSpPr>
            <p:cNvPr id="43081" name="AutoShape 3">
              <a:extLst>
                <a:ext uri="{FF2B5EF4-FFF2-40B4-BE49-F238E27FC236}">
                  <a16:creationId xmlns:a16="http://schemas.microsoft.com/office/drawing/2014/main" id="{43C0F860-CE83-4996-B6A0-FECA40F53BE5}"/>
                </a:ext>
              </a:extLst>
            </p:cNvPr>
            <p:cNvSpPr>
              <a:spLocks noChangeArrowheads="1"/>
            </p:cNvSpPr>
            <p:nvPr/>
          </p:nvSpPr>
          <p:spPr bwMode="auto">
            <a:xfrm>
              <a:off x="2928" y="235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82" name="AutoShape 4">
              <a:extLst>
                <a:ext uri="{FF2B5EF4-FFF2-40B4-BE49-F238E27FC236}">
                  <a16:creationId xmlns:a16="http://schemas.microsoft.com/office/drawing/2014/main" id="{5C37052C-3F45-401B-B1DA-4873E6F21D61}"/>
                </a:ext>
              </a:extLst>
            </p:cNvPr>
            <p:cNvSpPr>
              <a:spLocks noChangeArrowheads="1"/>
            </p:cNvSpPr>
            <p:nvPr/>
          </p:nvSpPr>
          <p:spPr bwMode="auto">
            <a:xfrm>
              <a:off x="3504"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83" name="AutoShape 5">
              <a:extLst>
                <a:ext uri="{FF2B5EF4-FFF2-40B4-BE49-F238E27FC236}">
                  <a16:creationId xmlns:a16="http://schemas.microsoft.com/office/drawing/2014/main" id="{E37D9161-AC2F-4731-B48D-AD79CF34915A}"/>
                </a:ext>
              </a:extLst>
            </p:cNvPr>
            <p:cNvSpPr>
              <a:spLocks noChangeArrowheads="1"/>
            </p:cNvSpPr>
            <p:nvPr/>
          </p:nvSpPr>
          <p:spPr bwMode="auto">
            <a:xfrm rot="10800000">
              <a:off x="2640"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84" name="AutoShape 6">
              <a:extLst>
                <a:ext uri="{FF2B5EF4-FFF2-40B4-BE49-F238E27FC236}">
                  <a16:creationId xmlns:a16="http://schemas.microsoft.com/office/drawing/2014/main" id="{8C06839A-1B46-4FD6-9B1A-17F1C4534259}"/>
                </a:ext>
              </a:extLst>
            </p:cNvPr>
            <p:cNvSpPr>
              <a:spLocks noChangeArrowheads="1"/>
            </p:cNvSpPr>
            <p:nvPr/>
          </p:nvSpPr>
          <p:spPr bwMode="auto">
            <a:xfrm>
              <a:off x="2352"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85" name="AutoShape 7">
              <a:extLst>
                <a:ext uri="{FF2B5EF4-FFF2-40B4-BE49-F238E27FC236}">
                  <a16:creationId xmlns:a16="http://schemas.microsoft.com/office/drawing/2014/main" id="{32B55F80-51D2-4467-A30F-C7039FF002DF}"/>
                </a:ext>
              </a:extLst>
            </p:cNvPr>
            <p:cNvSpPr>
              <a:spLocks noChangeArrowheads="1"/>
            </p:cNvSpPr>
            <p:nvPr/>
          </p:nvSpPr>
          <p:spPr bwMode="auto">
            <a:xfrm>
              <a:off x="2640" y="283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86" name="AutoShape 8">
              <a:extLst>
                <a:ext uri="{FF2B5EF4-FFF2-40B4-BE49-F238E27FC236}">
                  <a16:creationId xmlns:a16="http://schemas.microsoft.com/office/drawing/2014/main" id="{E4649CD4-7E96-45B9-9FD1-DA88F73B3945}"/>
                </a:ext>
              </a:extLst>
            </p:cNvPr>
            <p:cNvSpPr>
              <a:spLocks noChangeArrowheads="1"/>
            </p:cNvSpPr>
            <p:nvPr/>
          </p:nvSpPr>
          <p:spPr bwMode="auto">
            <a:xfrm>
              <a:off x="3216" y="283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87" name="AutoShape 9">
              <a:extLst>
                <a:ext uri="{FF2B5EF4-FFF2-40B4-BE49-F238E27FC236}">
                  <a16:creationId xmlns:a16="http://schemas.microsoft.com/office/drawing/2014/main" id="{85A9CEC6-8137-4AB4-9F14-F7C8C092EC8B}"/>
                </a:ext>
              </a:extLst>
            </p:cNvPr>
            <p:cNvSpPr>
              <a:spLocks noChangeArrowheads="1"/>
            </p:cNvSpPr>
            <p:nvPr/>
          </p:nvSpPr>
          <p:spPr bwMode="auto">
            <a:xfrm>
              <a:off x="2928"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88" name="AutoShape 10">
              <a:extLst>
                <a:ext uri="{FF2B5EF4-FFF2-40B4-BE49-F238E27FC236}">
                  <a16:creationId xmlns:a16="http://schemas.microsoft.com/office/drawing/2014/main" id="{2A55618C-08AD-4372-9F8A-0870DD1C1CBA}"/>
                </a:ext>
              </a:extLst>
            </p:cNvPr>
            <p:cNvSpPr>
              <a:spLocks noChangeArrowheads="1"/>
            </p:cNvSpPr>
            <p:nvPr/>
          </p:nvSpPr>
          <p:spPr bwMode="auto">
            <a:xfrm rot="10800000">
              <a:off x="2928" y="283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89" name="AutoShape 11">
              <a:extLst>
                <a:ext uri="{FF2B5EF4-FFF2-40B4-BE49-F238E27FC236}">
                  <a16:creationId xmlns:a16="http://schemas.microsoft.com/office/drawing/2014/main" id="{59D83340-4D7F-45F5-AC34-8E6ED046403E}"/>
                </a:ext>
              </a:extLst>
            </p:cNvPr>
            <p:cNvSpPr>
              <a:spLocks noChangeArrowheads="1"/>
            </p:cNvSpPr>
            <p:nvPr/>
          </p:nvSpPr>
          <p:spPr bwMode="auto">
            <a:xfrm rot="10800000">
              <a:off x="3216"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43013" name="Group 12">
            <a:extLst>
              <a:ext uri="{FF2B5EF4-FFF2-40B4-BE49-F238E27FC236}">
                <a16:creationId xmlns:a16="http://schemas.microsoft.com/office/drawing/2014/main" id="{AF6F4BDB-3A76-41AE-B957-73E5CF7DF875}"/>
              </a:ext>
            </a:extLst>
          </p:cNvPr>
          <p:cNvGrpSpPr>
            <a:grpSpLocks/>
          </p:cNvGrpSpPr>
          <p:nvPr/>
        </p:nvGrpSpPr>
        <p:grpSpPr bwMode="auto">
          <a:xfrm>
            <a:off x="1981200" y="3886200"/>
            <a:ext cx="1981200" cy="1828800"/>
            <a:chOff x="96" y="2400"/>
            <a:chExt cx="2089" cy="1517"/>
          </a:xfrm>
        </p:grpSpPr>
        <p:sp>
          <p:nvSpPr>
            <p:cNvPr id="43072" name="AutoShape 13">
              <a:extLst>
                <a:ext uri="{FF2B5EF4-FFF2-40B4-BE49-F238E27FC236}">
                  <a16:creationId xmlns:a16="http://schemas.microsoft.com/office/drawing/2014/main" id="{91622906-E46C-4FDF-8773-F4041BE2552A}"/>
                </a:ext>
              </a:extLst>
            </p:cNvPr>
            <p:cNvSpPr>
              <a:spLocks noChangeArrowheads="1"/>
            </p:cNvSpPr>
            <p:nvPr/>
          </p:nvSpPr>
          <p:spPr bwMode="auto">
            <a:xfrm>
              <a:off x="864" y="2400"/>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73" name="AutoShape 14">
              <a:extLst>
                <a:ext uri="{FF2B5EF4-FFF2-40B4-BE49-F238E27FC236}">
                  <a16:creationId xmlns:a16="http://schemas.microsoft.com/office/drawing/2014/main" id="{1C0A7257-30F8-41F9-8611-892C14972F61}"/>
                </a:ext>
              </a:extLst>
            </p:cNvPr>
            <p:cNvSpPr>
              <a:spLocks noChangeArrowheads="1"/>
            </p:cNvSpPr>
            <p:nvPr/>
          </p:nvSpPr>
          <p:spPr bwMode="auto">
            <a:xfrm>
              <a:off x="1632"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74" name="AutoShape 15">
              <a:extLst>
                <a:ext uri="{FF2B5EF4-FFF2-40B4-BE49-F238E27FC236}">
                  <a16:creationId xmlns:a16="http://schemas.microsoft.com/office/drawing/2014/main" id="{07574F6A-69FB-4C9F-80F6-E97F9F2E7EFF}"/>
                </a:ext>
              </a:extLst>
            </p:cNvPr>
            <p:cNvSpPr>
              <a:spLocks noChangeArrowheads="1"/>
            </p:cNvSpPr>
            <p:nvPr/>
          </p:nvSpPr>
          <p:spPr bwMode="auto">
            <a:xfrm>
              <a:off x="480" y="2928"/>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75" name="AutoShape 16">
              <a:extLst>
                <a:ext uri="{FF2B5EF4-FFF2-40B4-BE49-F238E27FC236}">
                  <a16:creationId xmlns:a16="http://schemas.microsoft.com/office/drawing/2014/main" id="{A74B9A5F-701E-443C-B77B-181E8C3DC404}"/>
                </a:ext>
              </a:extLst>
            </p:cNvPr>
            <p:cNvSpPr>
              <a:spLocks noChangeArrowheads="1"/>
            </p:cNvSpPr>
            <p:nvPr/>
          </p:nvSpPr>
          <p:spPr bwMode="auto">
            <a:xfrm>
              <a:off x="96"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76" name="AutoShape 17">
              <a:extLst>
                <a:ext uri="{FF2B5EF4-FFF2-40B4-BE49-F238E27FC236}">
                  <a16:creationId xmlns:a16="http://schemas.microsoft.com/office/drawing/2014/main" id="{5C99259A-79C7-467A-8F25-41F07B665692}"/>
                </a:ext>
              </a:extLst>
            </p:cNvPr>
            <p:cNvSpPr>
              <a:spLocks noChangeArrowheads="1"/>
            </p:cNvSpPr>
            <p:nvPr/>
          </p:nvSpPr>
          <p:spPr bwMode="auto">
            <a:xfrm>
              <a:off x="864"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77" name="AutoShape 18">
              <a:extLst>
                <a:ext uri="{FF2B5EF4-FFF2-40B4-BE49-F238E27FC236}">
                  <a16:creationId xmlns:a16="http://schemas.microsoft.com/office/drawing/2014/main" id="{821EB33E-82C3-48AE-AF4B-0C8989C00AA6}"/>
                </a:ext>
              </a:extLst>
            </p:cNvPr>
            <p:cNvSpPr>
              <a:spLocks noChangeArrowheads="1"/>
            </p:cNvSpPr>
            <p:nvPr/>
          </p:nvSpPr>
          <p:spPr bwMode="auto">
            <a:xfrm>
              <a:off x="1248" y="2928"/>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78" name="AutoShape 19">
              <a:extLst>
                <a:ext uri="{FF2B5EF4-FFF2-40B4-BE49-F238E27FC236}">
                  <a16:creationId xmlns:a16="http://schemas.microsoft.com/office/drawing/2014/main" id="{22893931-0406-4E10-8E83-756ED627523A}"/>
                </a:ext>
              </a:extLst>
            </p:cNvPr>
            <p:cNvSpPr>
              <a:spLocks noChangeArrowheads="1"/>
            </p:cNvSpPr>
            <p:nvPr/>
          </p:nvSpPr>
          <p:spPr bwMode="auto">
            <a:xfrm rot="10800000">
              <a:off x="480"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79" name="AutoShape 20">
              <a:extLst>
                <a:ext uri="{FF2B5EF4-FFF2-40B4-BE49-F238E27FC236}">
                  <a16:creationId xmlns:a16="http://schemas.microsoft.com/office/drawing/2014/main" id="{8B8E4879-02EC-46D1-B6E8-55643766F5CC}"/>
                </a:ext>
              </a:extLst>
            </p:cNvPr>
            <p:cNvSpPr>
              <a:spLocks noChangeArrowheads="1"/>
            </p:cNvSpPr>
            <p:nvPr/>
          </p:nvSpPr>
          <p:spPr bwMode="auto">
            <a:xfrm rot="10800000">
              <a:off x="864" y="2928"/>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80" name="AutoShape 21">
              <a:extLst>
                <a:ext uri="{FF2B5EF4-FFF2-40B4-BE49-F238E27FC236}">
                  <a16:creationId xmlns:a16="http://schemas.microsoft.com/office/drawing/2014/main" id="{088D6CA1-E312-4AD4-A4D4-22BE684C19B2}"/>
                </a:ext>
              </a:extLst>
            </p:cNvPr>
            <p:cNvSpPr>
              <a:spLocks noChangeArrowheads="1"/>
            </p:cNvSpPr>
            <p:nvPr/>
          </p:nvSpPr>
          <p:spPr bwMode="auto">
            <a:xfrm rot="10800000">
              <a:off x="1248"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43014" name="Group 22">
            <a:extLst>
              <a:ext uri="{FF2B5EF4-FFF2-40B4-BE49-F238E27FC236}">
                <a16:creationId xmlns:a16="http://schemas.microsoft.com/office/drawing/2014/main" id="{13AB556D-2EAB-4ACF-AC8E-FB95469CCF6B}"/>
              </a:ext>
            </a:extLst>
          </p:cNvPr>
          <p:cNvGrpSpPr>
            <a:grpSpLocks/>
          </p:cNvGrpSpPr>
          <p:nvPr/>
        </p:nvGrpSpPr>
        <p:grpSpPr bwMode="auto">
          <a:xfrm>
            <a:off x="3886200" y="3962400"/>
            <a:ext cx="2133600" cy="1752600"/>
            <a:chOff x="4128" y="2256"/>
            <a:chExt cx="1632" cy="1248"/>
          </a:xfrm>
        </p:grpSpPr>
        <p:grpSp>
          <p:nvGrpSpPr>
            <p:cNvPr id="43059" name="Group 23">
              <a:extLst>
                <a:ext uri="{FF2B5EF4-FFF2-40B4-BE49-F238E27FC236}">
                  <a16:creationId xmlns:a16="http://schemas.microsoft.com/office/drawing/2014/main" id="{FDF99B63-71F6-499D-8F21-065AA4F00795}"/>
                </a:ext>
              </a:extLst>
            </p:cNvPr>
            <p:cNvGrpSpPr>
              <a:grpSpLocks/>
            </p:cNvGrpSpPr>
            <p:nvPr/>
          </p:nvGrpSpPr>
          <p:grpSpPr bwMode="auto">
            <a:xfrm>
              <a:off x="4128" y="2928"/>
              <a:ext cx="720" cy="576"/>
              <a:chOff x="4032" y="2784"/>
              <a:chExt cx="672" cy="864"/>
            </a:xfrm>
          </p:grpSpPr>
          <p:sp>
            <p:nvSpPr>
              <p:cNvPr id="43063" name="AutoShape 24">
                <a:extLst>
                  <a:ext uri="{FF2B5EF4-FFF2-40B4-BE49-F238E27FC236}">
                    <a16:creationId xmlns:a16="http://schemas.microsoft.com/office/drawing/2014/main" id="{C0B64B70-A207-4C96-8344-125E9A74869D}"/>
                  </a:ext>
                </a:extLst>
              </p:cNvPr>
              <p:cNvSpPr>
                <a:spLocks noChangeArrowheads="1"/>
              </p:cNvSpPr>
              <p:nvPr/>
            </p:nvSpPr>
            <p:spPr bwMode="auto">
              <a:xfrm>
                <a:off x="4032" y="3360"/>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64" name="AutoShape 25">
                <a:extLst>
                  <a:ext uri="{FF2B5EF4-FFF2-40B4-BE49-F238E27FC236}">
                    <a16:creationId xmlns:a16="http://schemas.microsoft.com/office/drawing/2014/main" id="{775A1281-6FE9-4458-B488-87F7BA275AFD}"/>
                  </a:ext>
                </a:extLst>
              </p:cNvPr>
              <p:cNvSpPr>
                <a:spLocks noChangeArrowheads="1"/>
              </p:cNvSpPr>
              <p:nvPr/>
            </p:nvSpPr>
            <p:spPr bwMode="auto">
              <a:xfrm>
                <a:off x="4320" y="3072"/>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65" name="AutoShape 26">
                <a:extLst>
                  <a:ext uri="{FF2B5EF4-FFF2-40B4-BE49-F238E27FC236}">
                    <a16:creationId xmlns:a16="http://schemas.microsoft.com/office/drawing/2014/main" id="{E045CD75-B4A7-4710-A2BE-150BA63C12A7}"/>
                  </a:ext>
                </a:extLst>
              </p:cNvPr>
              <p:cNvSpPr>
                <a:spLocks noChangeArrowheads="1"/>
              </p:cNvSpPr>
              <p:nvPr/>
            </p:nvSpPr>
            <p:spPr bwMode="auto">
              <a:xfrm>
                <a:off x="4224" y="3360"/>
                <a:ext cx="273"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66" name="AutoShape 27">
                <a:extLst>
                  <a:ext uri="{FF2B5EF4-FFF2-40B4-BE49-F238E27FC236}">
                    <a16:creationId xmlns:a16="http://schemas.microsoft.com/office/drawing/2014/main" id="{E2518A8D-00C2-41C3-AAE3-F36FAA3B5260}"/>
                  </a:ext>
                </a:extLst>
              </p:cNvPr>
              <p:cNvSpPr>
                <a:spLocks noChangeArrowheads="1"/>
              </p:cNvSpPr>
              <p:nvPr/>
            </p:nvSpPr>
            <p:spPr bwMode="auto">
              <a:xfrm>
                <a:off x="4464" y="3360"/>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67" name="AutoShape 28">
                <a:extLst>
                  <a:ext uri="{FF2B5EF4-FFF2-40B4-BE49-F238E27FC236}">
                    <a16:creationId xmlns:a16="http://schemas.microsoft.com/office/drawing/2014/main" id="{6A74F153-DB17-4077-B09A-70AB5A3D84C5}"/>
                  </a:ext>
                </a:extLst>
              </p:cNvPr>
              <p:cNvSpPr>
                <a:spLocks noChangeArrowheads="1"/>
              </p:cNvSpPr>
              <p:nvPr/>
            </p:nvSpPr>
            <p:spPr bwMode="auto">
              <a:xfrm rot="10800000">
                <a:off x="4368" y="3360"/>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68" name="AutoShape 29">
                <a:extLst>
                  <a:ext uri="{FF2B5EF4-FFF2-40B4-BE49-F238E27FC236}">
                    <a16:creationId xmlns:a16="http://schemas.microsoft.com/office/drawing/2014/main" id="{9489A85A-5AD3-4D03-A929-517C752B392A}"/>
                  </a:ext>
                </a:extLst>
              </p:cNvPr>
              <p:cNvSpPr>
                <a:spLocks noChangeArrowheads="1"/>
              </p:cNvSpPr>
              <p:nvPr/>
            </p:nvSpPr>
            <p:spPr bwMode="auto">
              <a:xfrm rot="10800000">
                <a:off x="4128" y="3360"/>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69" name="AutoShape 30">
                <a:extLst>
                  <a:ext uri="{FF2B5EF4-FFF2-40B4-BE49-F238E27FC236}">
                    <a16:creationId xmlns:a16="http://schemas.microsoft.com/office/drawing/2014/main" id="{F6680A1B-38B2-4511-9B55-A910CE96E5FA}"/>
                  </a:ext>
                </a:extLst>
              </p:cNvPr>
              <p:cNvSpPr>
                <a:spLocks noChangeArrowheads="1"/>
              </p:cNvSpPr>
              <p:nvPr/>
            </p:nvSpPr>
            <p:spPr bwMode="auto">
              <a:xfrm>
                <a:off x="4128" y="3072"/>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70" name="AutoShape 31">
                <a:extLst>
                  <a:ext uri="{FF2B5EF4-FFF2-40B4-BE49-F238E27FC236}">
                    <a16:creationId xmlns:a16="http://schemas.microsoft.com/office/drawing/2014/main" id="{217411E1-681A-4815-B10B-39E3FFD9EDED}"/>
                  </a:ext>
                </a:extLst>
              </p:cNvPr>
              <p:cNvSpPr>
                <a:spLocks noChangeArrowheads="1"/>
              </p:cNvSpPr>
              <p:nvPr/>
            </p:nvSpPr>
            <p:spPr bwMode="auto">
              <a:xfrm rot="10800000">
                <a:off x="4224" y="3072"/>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71" name="AutoShape 32">
                <a:extLst>
                  <a:ext uri="{FF2B5EF4-FFF2-40B4-BE49-F238E27FC236}">
                    <a16:creationId xmlns:a16="http://schemas.microsoft.com/office/drawing/2014/main" id="{7C7877C7-D866-44ED-9AA2-FC5695FFA4C0}"/>
                  </a:ext>
                </a:extLst>
              </p:cNvPr>
              <p:cNvSpPr>
                <a:spLocks noChangeArrowheads="1"/>
              </p:cNvSpPr>
              <p:nvPr/>
            </p:nvSpPr>
            <p:spPr bwMode="auto">
              <a:xfrm>
                <a:off x="4224" y="2784"/>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sp>
          <p:nvSpPr>
            <p:cNvPr id="43060" name="AutoShape 33">
              <a:extLst>
                <a:ext uri="{FF2B5EF4-FFF2-40B4-BE49-F238E27FC236}">
                  <a16:creationId xmlns:a16="http://schemas.microsoft.com/office/drawing/2014/main" id="{AD68DDAD-30F0-4D9E-A86E-B559DC207259}"/>
                </a:ext>
              </a:extLst>
            </p:cNvPr>
            <p:cNvSpPr>
              <a:spLocks noChangeArrowheads="1"/>
            </p:cNvSpPr>
            <p:nvPr/>
          </p:nvSpPr>
          <p:spPr bwMode="auto">
            <a:xfrm>
              <a:off x="5094" y="2928"/>
              <a:ext cx="666" cy="57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61" name="AutoShape 34">
              <a:extLst>
                <a:ext uri="{FF2B5EF4-FFF2-40B4-BE49-F238E27FC236}">
                  <a16:creationId xmlns:a16="http://schemas.microsoft.com/office/drawing/2014/main" id="{A887AE8E-DD9A-4965-AB5C-3656CAACFB2C}"/>
                </a:ext>
              </a:extLst>
            </p:cNvPr>
            <p:cNvSpPr>
              <a:spLocks noChangeArrowheads="1"/>
            </p:cNvSpPr>
            <p:nvPr/>
          </p:nvSpPr>
          <p:spPr bwMode="auto">
            <a:xfrm rot="10800000">
              <a:off x="4608" y="2928"/>
              <a:ext cx="666" cy="57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62" name="AutoShape 35">
              <a:extLst>
                <a:ext uri="{FF2B5EF4-FFF2-40B4-BE49-F238E27FC236}">
                  <a16:creationId xmlns:a16="http://schemas.microsoft.com/office/drawing/2014/main" id="{1DD3DF5E-3B26-4483-96D9-57A65AEC2E1A}"/>
                </a:ext>
              </a:extLst>
            </p:cNvPr>
            <p:cNvSpPr>
              <a:spLocks noChangeArrowheads="1"/>
            </p:cNvSpPr>
            <p:nvPr/>
          </p:nvSpPr>
          <p:spPr bwMode="auto">
            <a:xfrm>
              <a:off x="4608" y="2256"/>
              <a:ext cx="666" cy="57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43015" name="Group 36">
            <a:extLst>
              <a:ext uri="{FF2B5EF4-FFF2-40B4-BE49-F238E27FC236}">
                <a16:creationId xmlns:a16="http://schemas.microsoft.com/office/drawing/2014/main" id="{DCD18D26-05C3-4BAA-BD08-8F0B31EA8F5E}"/>
              </a:ext>
            </a:extLst>
          </p:cNvPr>
          <p:cNvGrpSpPr>
            <a:grpSpLocks/>
          </p:cNvGrpSpPr>
          <p:nvPr/>
        </p:nvGrpSpPr>
        <p:grpSpPr bwMode="auto">
          <a:xfrm>
            <a:off x="4495800" y="3200400"/>
            <a:ext cx="1600200" cy="1752600"/>
            <a:chOff x="4080" y="336"/>
            <a:chExt cx="1561" cy="1657"/>
          </a:xfrm>
        </p:grpSpPr>
        <p:sp>
          <p:nvSpPr>
            <p:cNvPr id="43053" name="AutoShape 37">
              <a:extLst>
                <a:ext uri="{FF2B5EF4-FFF2-40B4-BE49-F238E27FC236}">
                  <a16:creationId xmlns:a16="http://schemas.microsoft.com/office/drawing/2014/main" id="{E9857823-CBC8-4BE9-8421-6C035B9BFC38}"/>
                </a:ext>
              </a:extLst>
            </p:cNvPr>
            <p:cNvSpPr>
              <a:spLocks noChangeArrowheads="1"/>
            </p:cNvSpPr>
            <p:nvPr/>
          </p:nvSpPr>
          <p:spPr bwMode="auto">
            <a:xfrm>
              <a:off x="4992" y="336"/>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54" name="AutoShape 38">
              <a:extLst>
                <a:ext uri="{FF2B5EF4-FFF2-40B4-BE49-F238E27FC236}">
                  <a16:creationId xmlns:a16="http://schemas.microsoft.com/office/drawing/2014/main" id="{16F30D2E-30D2-4C39-B8C7-77CD4949E48E}"/>
                </a:ext>
              </a:extLst>
            </p:cNvPr>
            <p:cNvSpPr>
              <a:spLocks noChangeArrowheads="1"/>
            </p:cNvSpPr>
            <p:nvPr/>
          </p:nvSpPr>
          <p:spPr bwMode="auto">
            <a:xfrm>
              <a:off x="5088" y="1008"/>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55" name="AutoShape 39">
              <a:extLst>
                <a:ext uri="{FF2B5EF4-FFF2-40B4-BE49-F238E27FC236}">
                  <a16:creationId xmlns:a16="http://schemas.microsoft.com/office/drawing/2014/main" id="{1160FBE5-4690-4FB9-920C-97EF432B13BA}"/>
                </a:ext>
              </a:extLst>
            </p:cNvPr>
            <p:cNvSpPr>
              <a:spLocks noChangeArrowheads="1"/>
            </p:cNvSpPr>
            <p:nvPr/>
          </p:nvSpPr>
          <p:spPr bwMode="auto">
            <a:xfrm rot="5250593">
              <a:off x="4850" y="1486"/>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56" name="AutoShape 40">
              <a:extLst>
                <a:ext uri="{FF2B5EF4-FFF2-40B4-BE49-F238E27FC236}">
                  <a16:creationId xmlns:a16="http://schemas.microsoft.com/office/drawing/2014/main" id="{F60E37BD-B229-4D67-9A0E-965C528D0CCE}"/>
                </a:ext>
              </a:extLst>
            </p:cNvPr>
            <p:cNvSpPr>
              <a:spLocks noChangeArrowheads="1"/>
            </p:cNvSpPr>
            <p:nvPr/>
          </p:nvSpPr>
          <p:spPr bwMode="auto">
            <a:xfrm>
              <a:off x="4080" y="1344"/>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57" name="AutoShape 41">
              <a:extLst>
                <a:ext uri="{FF2B5EF4-FFF2-40B4-BE49-F238E27FC236}">
                  <a16:creationId xmlns:a16="http://schemas.microsoft.com/office/drawing/2014/main" id="{941A7EE2-D86D-4D2E-9894-6B849F72DAE4}"/>
                </a:ext>
              </a:extLst>
            </p:cNvPr>
            <p:cNvSpPr>
              <a:spLocks noChangeArrowheads="1"/>
            </p:cNvSpPr>
            <p:nvPr/>
          </p:nvSpPr>
          <p:spPr bwMode="auto">
            <a:xfrm>
              <a:off x="4512" y="768"/>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58" name="AutoShape 42">
              <a:extLst>
                <a:ext uri="{FF2B5EF4-FFF2-40B4-BE49-F238E27FC236}">
                  <a16:creationId xmlns:a16="http://schemas.microsoft.com/office/drawing/2014/main" id="{5C85B882-6A8C-4546-A9D3-B955305EA028}"/>
                </a:ext>
              </a:extLst>
            </p:cNvPr>
            <p:cNvSpPr>
              <a:spLocks noChangeArrowheads="1"/>
            </p:cNvSpPr>
            <p:nvPr/>
          </p:nvSpPr>
          <p:spPr bwMode="auto">
            <a:xfrm rot="10800000">
              <a:off x="4128" y="624"/>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43016" name="Group 43">
            <a:extLst>
              <a:ext uri="{FF2B5EF4-FFF2-40B4-BE49-F238E27FC236}">
                <a16:creationId xmlns:a16="http://schemas.microsoft.com/office/drawing/2014/main" id="{21A3A727-7A23-411D-AA9C-60FFDAE9A021}"/>
              </a:ext>
            </a:extLst>
          </p:cNvPr>
          <p:cNvGrpSpPr>
            <a:grpSpLocks/>
          </p:cNvGrpSpPr>
          <p:nvPr/>
        </p:nvGrpSpPr>
        <p:grpSpPr bwMode="auto">
          <a:xfrm>
            <a:off x="3810000" y="2819400"/>
            <a:ext cx="1828800" cy="1981200"/>
            <a:chOff x="2112" y="384"/>
            <a:chExt cx="1853" cy="1757"/>
          </a:xfrm>
        </p:grpSpPr>
        <p:sp>
          <p:nvSpPr>
            <p:cNvPr id="43046" name="AutoShape 44">
              <a:extLst>
                <a:ext uri="{FF2B5EF4-FFF2-40B4-BE49-F238E27FC236}">
                  <a16:creationId xmlns:a16="http://schemas.microsoft.com/office/drawing/2014/main" id="{6539B19C-AF17-4B23-A107-466AF3EEDA8B}"/>
                </a:ext>
              </a:extLst>
            </p:cNvPr>
            <p:cNvSpPr>
              <a:spLocks noChangeArrowheads="1"/>
            </p:cNvSpPr>
            <p:nvPr/>
          </p:nvSpPr>
          <p:spPr bwMode="auto">
            <a:xfrm rot="2946526">
              <a:off x="3458" y="1390"/>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47" name="AutoShape 45">
              <a:extLst>
                <a:ext uri="{FF2B5EF4-FFF2-40B4-BE49-F238E27FC236}">
                  <a16:creationId xmlns:a16="http://schemas.microsoft.com/office/drawing/2014/main" id="{E7C47214-7E04-4DB4-89DF-AFE6368D6B32}"/>
                </a:ext>
              </a:extLst>
            </p:cNvPr>
            <p:cNvSpPr>
              <a:spLocks noChangeArrowheads="1"/>
            </p:cNvSpPr>
            <p:nvPr/>
          </p:nvSpPr>
          <p:spPr bwMode="auto">
            <a:xfrm rot="10800000">
              <a:off x="2256" y="1056"/>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48" name="AutoShape 46">
              <a:extLst>
                <a:ext uri="{FF2B5EF4-FFF2-40B4-BE49-F238E27FC236}">
                  <a16:creationId xmlns:a16="http://schemas.microsoft.com/office/drawing/2014/main" id="{2816ED0A-62AB-4127-B68A-E71E3A8EB6F8}"/>
                </a:ext>
              </a:extLst>
            </p:cNvPr>
            <p:cNvSpPr>
              <a:spLocks noChangeArrowheads="1"/>
            </p:cNvSpPr>
            <p:nvPr/>
          </p:nvSpPr>
          <p:spPr bwMode="auto">
            <a:xfrm>
              <a:off x="2880" y="960"/>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49" name="AutoShape 47">
              <a:extLst>
                <a:ext uri="{FF2B5EF4-FFF2-40B4-BE49-F238E27FC236}">
                  <a16:creationId xmlns:a16="http://schemas.microsoft.com/office/drawing/2014/main" id="{38BFEFE3-0826-4259-B949-98486279E496}"/>
                </a:ext>
              </a:extLst>
            </p:cNvPr>
            <p:cNvSpPr>
              <a:spLocks noChangeArrowheads="1"/>
            </p:cNvSpPr>
            <p:nvPr/>
          </p:nvSpPr>
          <p:spPr bwMode="auto">
            <a:xfrm>
              <a:off x="2112" y="432"/>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50" name="AutoShape 48">
              <a:extLst>
                <a:ext uri="{FF2B5EF4-FFF2-40B4-BE49-F238E27FC236}">
                  <a16:creationId xmlns:a16="http://schemas.microsoft.com/office/drawing/2014/main" id="{C400DC3B-28BB-41F3-AD73-2BA331AC3075}"/>
                </a:ext>
              </a:extLst>
            </p:cNvPr>
            <p:cNvSpPr>
              <a:spLocks noChangeArrowheads="1"/>
            </p:cNvSpPr>
            <p:nvPr/>
          </p:nvSpPr>
          <p:spPr bwMode="auto">
            <a:xfrm>
              <a:off x="2208" y="1680"/>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51" name="AutoShape 49">
              <a:extLst>
                <a:ext uri="{FF2B5EF4-FFF2-40B4-BE49-F238E27FC236}">
                  <a16:creationId xmlns:a16="http://schemas.microsoft.com/office/drawing/2014/main" id="{87D4976E-92E4-4F34-9CA9-D0A248CAC405}"/>
                </a:ext>
              </a:extLst>
            </p:cNvPr>
            <p:cNvSpPr>
              <a:spLocks noChangeArrowheads="1"/>
            </p:cNvSpPr>
            <p:nvPr/>
          </p:nvSpPr>
          <p:spPr bwMode="auto">
            <a:xfrm>
              <a:off x="2880" y="1488"/>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52" name="AutoShape 50">
              <a:extLst>
                <a:ext uri="{FF2B5EF4-FFF2-40B4-BE49-F238E27FC236}">
                  <a16:creationId xmlns:a16="http://schemas.microsoft.com/office/drawing/2014/main" id="{52E77DD5-5E34-4E4C-849B-F53C8C3BE612}"/>
                </a:ext>
              </a:extLst>
            </p:cNvPr>
            <p:cNvSpPr>
              <a:spLocks noChangeArrowheads="1"/>
            </p:cNvSpPr>
            <p:nvPr/>
          </p:nvSpPr>
          <p:spPr bwMode="auto">
            <a:xfrm rot="1982575">
              <a:off x="2928" y="384"/>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43017" name="Group 51">
            <a:extLst>
              <a:ext uri="{FF2B5EF4-FFF2-40B4-BE49-F238E27FC236}">
                <a16:creationId xmlns:a16="http://schemas.microsoft.com/office/drawing/2014/main" id="{F137B3D9-BDD3-4629-836F-201F790948EE}"/>
              </a:ext>
            </a:extLst>
          </p:cNvPr>
          <p:cNvGrpSpPr>
            <a:grpSpLocks/>
          </p:cNvGrpSpPr>
          <p:nvPr/>
        </p:nvGrpSpPr>
        <p:grpSpPr bwMode="auto">
          <a:xfrm>
            <a:off x="2514600" y="2667000"/>
            <a:ext cx="2362200" cy="2222500"/>
            <a:chOff x="240" y="336"/>
            <a:chExt cx="1691" cy="1688"/>
          </a:xfrm>
        </p:grpSpPr>
        <p:sp>
          <p:nvSpPr>
            <p:cNvPr id="43025" name="AutoShape 52">
              <a:extLst>
                <a:ext uri="{FF2B5EF4-FFF2-40B4-BE49-F238E27FC236}">
                  <a16:creationId xmlns:a16="http://schemas.microsoft.com/office/drawing/2014/main" id="{E6234F2B-80CD-4D18-A3DD-456EDDC54305}"/>
                </a:ext>
              </a:extLst>
            </p:cNvPr>
            <p:cNvSpPr>
              <a:spLocks noChangeArrowheads="1"/>
            </p:cNvSpPr>
            <p:nvPr/>
          </p:nvSpPr>
          <p:spPr bwMode="auto">
            <a:xfrm>
              <a:off x="580" y="33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26" name="AutoShape 53">
              <a:extLst>
                <a:ext uri="{FF2B5EF4-FFF2-40B4-BE49-F238E27FC236}">
                  <a16:creationId xmlns:a16="http://schemas.microsoft.com/office/drawing/2014/main" id="{0F8A92C0-8B11-41B7-8C51-05FF15EB84DD}"/>
                </a:ext>
              </a:extLst>
            </p:cNvPr>
            <p:cNvSpPr>
              <a:spLocks noChangeArrowheads="1"/>
            </p:cNvSpPr>
            <p:nvPr/>
          </p:nvSpPr>
          <p:spPr bwMode="auto">
            <a:xfrm>
              <a:off x="763" y="867"/>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27" name="AutoShape 54">
              <a:extLst>
                <a:ext uri="{FF2B5EF4-FFF2-40B4-BE49-F238E27FC236}">
                  <a16:creationId xmlns:a16="http://schemas.microsoft.com/office/drawing/2014/main" id="{29F7B5C4-62A8-4A14-9B82-7EC4B88B9005}"/>
                </a:ext>
              </a:extLst>
            </p:cNvPr>
            <p:cNvSpPr>
              <a:spLocks noChangeArrowheads="1"/>
            </p:cNvSpPr>
            <p:nvPr/>
          </p:nvSpPr>
          <p:spPr bwMode="auto">
            <a:xfrm rot="2216971">
              <a:off x="544" y="1317"/>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28" name="AutoShape 55">
              <a:extLst>
                <a:ext uri="{FF2B5EF4-FFF2-40B4-BE49-F238E27FC236}">
                  <a16:creationId xmlns:a16="http://schemas.microsoft.com/office/drawing/2014/main" id="{2F81D16F-CCF5-4DC3-89B0-023E1A1F6941}"/>
                </a:ext>
              </a:extLst>
            </p:cNvPr>
            <p:cNvSpPr>
              <a:spLocks noChangeArrowheads="1"/>
            </p:cNvSpPr>
            <p:nvPr/>
          </p:nvSpPr>
          <p:spPr bwMode="auto">
            <a:xfrm rot="-3104555">
              <a:off x="229" y="1049"/>
              <a:ext cx="470" cy="35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29" name="AutoShape 56">
              <a:extLst>
                <a:ext uri="{FF2B5EF4-FFF2-40B4-BE49-F238E27FC236}">
                  <a16:creationId xmlns:a16="http://schemas.microsoft.com/office/drawing/2014/main" id="{C0EFFBCC-E301-4206-8E52-EB3BC6AC6A74}"/>
                </a:ext>
              </a:extLst>
            </p:cNvPr>
            <p:cNvSpPr>
              <a:spLocks noChangeArrowheads="1"/>
            </p:cNvSpPr>
            <p:nvPr/>
          </p:nvSpPr>
          <p:spPr bwMode="auto">
            <a:xfrm>
              <a:off x="1019" y="1235"/>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30" name="AutoShape 57">
              <a:extLst>
                <a:ext uri="{FF2B5EF4-FFF2-40B4-BE49-F238E27FC236}">
                  <a16:creationId xmlns:a16="http://schemas.microsoft.com/office/drawing/2014/main" id="{E31FC732-AD0F-4356-88F0-7610DC6751ED}"/>
                </a:ext>
              </a:extLst>
            </p:cNvPr>
            <p:cNvSpPr>
              <a:spLocks noChangeArrowheads="1"/>
            </p:cNvSpPr>
            <p:nvPr/>
          </p:nvSpPr>
          <p:spPr bwMode="auto">
            <a:xfrm rot="-1825105">
              <a:off x="288" y="581"/>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31" name="AutoShape 58">
              <a:extLst>
                <a:ext uri="{FF2B5EF4-FFF2-40B4-BE49-F238E27FC236}">
                  <a16:creationId xmlns:a16="http://schemas.microsoft.com/office/drawing/2014/main" id="{C980B661-8547-4ABD-9E07-9E67BB622E6B}"/>
                </a:ext>
              </a:extLst>
            </p:cNvPr>
            <p:cNvSpPr>
              <a:spLocks noChangeArrowheads="1"/>
            </p:cNvSpPr>
            <p:nvPr/>
          </p:nvSpPr>
          <p:spPr bwMode="auto">
            <a:xfrm rot="2276689">
              <a:off x="982" y="459"/>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32" name="AutoShape 59">
              <a:extLst>
                <a:ext uri="{FF2B5EF4-FFF2-40B4-BE49-F238E27FC236}">
                  <a16:creationId xmlns:a16="http://schemas.microsoft.com/office/drawing/2014/main" id="{B7AE2D9B-5B4B-425C-9714-45FFB2B00D20}"/>
                </a:ext>
              </a:extLst>
            </p:cNvPr>
            <p:cNvSpPr>
              <a:spLocks noChangeArrowheads="1"/>
            </p:cNvSpPr>
            <p:nvPr/>
          </p:nvSpPr>
          <p:spPr bwMode="auto">
            <a:xfrm>
              <a:off x="624" y="57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33" name="AutoShape 60">
              <a:extLst>
                <a:ext uri="{FF2B5EF4-FFF2-40B4-BE49-F238E27FC236}">
                  <a16:creationId xmlns:a16="http://schemas.microsoft.com/office/drawing/2014/main" id="{C3AF9E1E-D373-41BC-BE31-DDD80D6B8F77}"/>
                </a:ext>
              </a:extLst>
            </p:cNvPr>
            <p:cNvSpPr>
              <a:spLocks noChangeArrowheads="1"/>
            </p:cNvSpPr>
            <p:nvPr/>
          </p:nvSpPr>
          <p:spPr bwMode="auto">
            <a:xfrm>
              <a:off x="1056" y="960"/>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34" name="AutoShape 61">
              <a:extLst>
                <a:ext uri="{FF2B5EF4-FFF2-40B4-BE49-F238E27FC236}">
                  <a16:creationId xmlns:a16="http://schemas.microsoft.com/office/drawing/2014/main" id="{1A08C8C4-1396-4CD3-B3BE-D5BE10BF01C7}"/>
                </a:ext>
              </a:extLst>
            </p:cNvPr>
            <p:cNvSpPr>
              <a:spLocks noChangeArrowheads="1"/>
            </p:cNvSpPr>
            <p:nvPr/>
          </p:nvSpPr>
          <p:spPr bwMode="auto">
            <a:xfrm rot="2216971">
              <a:off x="528" y="153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35" name="AutoShape 62">
              <a:extLst>
                <a:ext uri="{FF2B5EF4-FFF2-40B4-BE49-F238E27FC236}">
                  <a16:creationId xmlns:a16="http://schemas.microsoft.com/office/drawing/2014/main" id="{476F6245-3E2D-49F0-8CD8-3A892F626FE5}"/>
                </a:ext>
              </a:extLst>
            </p:cNvPr>
            <p:cNvSpPr>
              <a:spLocks noChangeArrowheads="1"/>
            </p:cNvSpPr>
            <p:nvPr/>
          </p:nvSpPr>
          <p:spPr bwMode="auto">
            <a:xfrm rot="-3104555">
              <a:off x="181" y="1259"/>
              <a:ext cx="470" cy="35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36" name="AutoShape 63">
              <a:extLst>
                <a:ext uri="{FF2B5EF4-FFF2-40B4-BE49-F238E27FC236}">
                  <a16:creationId xmlns:a16="http://schemas.microsoft.com/office/drawing/2014/main" id="{7B5F11B2-ACAB-4937-8A30-82D7304AB37D}"/>
                </a:ext>
              </a:extLst>
            </p:cNvPr>
            <p:cNvSpPr>
              <a:spLocks noChangeArrowheads="1"/>
            </p:cNvSpPr>
            <p:nvPr/>
          </p:nvSpPr>
          <p:spPr bwMode="auto">
            <a:xfrm>
              <a:off x="1115" y="1331"/>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37" name="AutoShape 64">
              <a:extLst>
                <a:ext uri="{FF2B5EF4-FFF2-40B4-BE49-F238E27FC236}">
                  <a16:creationId xmlns:a16="http://schemas.microsoft.com/office/drawing/2014/main" id="{C2BF095F-9ACA-43BE-8101-A4C5C5176625}"/>
                </a:ext>
              </a:extLst>
            </p:cNvPr>
            <p:cNvSpPr>
              <a:spLocks noChangeArrowheads="1"/>
            </p:cNvSpPr>
            <p:nvPr/>
          </p:nvSpPr>
          <p:spPr bwMode="auto">
            <a:xfrm rot="-1825105">
              <a:off x="384" y="816"/>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38" name="AutoShape 65">
              <a:extLst>
                <a:ext uri="{FF2B5EF4-FFF2-40B4-BE49-F238E27FC236}">
                  <a16:creationId xmlns:a16="http://schemas.microsoft.com/office/drawing/2014/main" id="{130423A5-0236-4F61-BD65-6EDBB8A135F8}"/>
                </a:ext>
              </a:extLst>
            </p:cNvPr>
            <p:cNvSpPr>
              <a:spLocks noChangeArrowheads="1"/>
            </p:cNvSpPr>
            <p:nvPr/>
          </p:nvSpPr>
          <p:spPr bwMode="auto">
            <a:xfrm rot="2276689">
              <a:off x="1248" y="57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39" name="AutoShape 66">
              <a:extLst>
                <a:ext uri="{FF2B5EF4-FFF2-40B4-BE49-F238E27FC236}">
                  <a16:creationId xmlns:a16="http://schemas.microsoft.com/office/drawing/2014/main" id="{25BBF2FF-4B80-44C9-9137-26BEED9DB297}"/>
                </a:ext>
              </a:extLst>
            </p:cNvPr>
            <p:cNvSpPr>
              <a:spLocks noChangeArrowheads="1"/>
            </p:cNvSpPr>
            <p:nvPr/>
          </p:nvSpPr>
          <p:spPr bwMode="auto">
            <a:xfrm>
              <a:off x="912" y="672"/>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40" name="AutoShape 67">
              <a:extLst>
                <a:ext uri="{FF2B5EF4-FFF2-40B4-BE49-F238E27FC236}">
                  <a16:creationId xmlns:a16="http://schemas.microsoft.com/office/drawing/2014/main" id="{EE728607-29A9-40CC-BD4D-5E4D61C3CFEB}"/>
                </a:ext>
              </a:extLst>
            </p:cNvPr>
            <p:cNvSpPr>
              <a:spLocks noChangeArrowheads="1"/>
            </p:cNvSpPr>
            <p:nvPr/>
          </p:nvSpPr>
          <p:spPr bwMode="auto">
            <a:xfrm>
              <a:off x="1248" y="912"/>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41" name="AutoShape 68">
              <a:extLst>
                <a:ext uri="{FF2B5EF4-FFF2-40B4-BE49-F238E27FC236}">
                  <a16:creationId xmlns:a16="http://schemas.microsoft.com/office/drawing/2014/main" id="{F60B5022-8F3B-494A-813B-7A7C15A185FC}"/>
                </a:ext>
              </a:extLst>
            </p:cNvPr>
            <p:cNvSpPr>
              <a:spLocks noChangeArrowheads="1"/>
            </p:cNvSpPr>
            <p:nvPr/>
          </p:nvSpPr>
          <p:spPr bwMode="auto">
            <a:xfrm rot="2216971">
              <a:off x="1008" y="1632"/>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42" name="AutoShape 69">
              <a:extLst>
                <a:ext uri="{FF2B5EF4-FFF2-40B4-BE49-F238E27FC236}">
                  <a16:creationId xmlns:a16="http://schemas.microsoft.com/office/drawing/2014/main" id="{87D25BF2-F459-4C7A-B15B-0F8910F5920D}"/>
                </a:ext>
              </a:extLst>
            </p:cNvPr>
            <p:cNvSpPr>
              <a:spLocks noChangeArrowheads="1"/>
            </p:cNvSpPr>
            <p:nvPr/>
          </p:nvSpPr>
          <p:spPr bwMode="auto">
            <a:xfrm rot="-3104555">
              <a:off x="661" y="1211"/>
              <a:ext cx="470" cy="35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43" name="AutoShape 70">
              <a:extLst>
                <a:ext uri="{FF2B5EF4-FFF2-40B4-BE49-F238E27FC236}">
                  <a16:creationId xmlns:a16="http://schemas.microsoft.com/office/drawing/2014/main" id="{8B464D98-CBF1-4D7A-9959-25DEA0E01E18}"/>
                </a:ext>
              </a:extLst>
            </p:cNvPr>
            <p:cNvSpPr>
              <a:spLocks noChangeArrowheads="1"/>
            </p:cNvSpPr>
            <p:nvPr/>
          </p:nvSpPr>
          <p:spPr bwMode="auto">
            <a:xfrm>
              <a:off x="1392" y="1488"/>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44" name="AutoShape 71">
              <a:extLst>
                <a:ext uri="{FF2B5EF4-FFF2-40B4-BE49-F238E27FC236}">
                  <a16:creationId xmlns:a16="http://schemas.microsoft.com/office/drawing/2014/main" id="{49FBDB53-A05A-4CEC-88C8-81538F18A1D6}"/>
                </a:ext>
              </a:extLst>
            </p:cNvPr>
            <p:cNvSpPr>
              <a:spLocks noChangeArrowheads="1"/>
            </p:cNvSpPr>
            <p:nvPr/>
          </p:nvSpPr>
          <p:spPr bwMode="auto">
            <a:xfrm rot="-1825105">
              <a:off x="1296" y="1104"/>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45" name="AutoShape 72">
              <a:extLst>
                <a:ext uri="{FF2B5EF4-FFF2-40B4-BE49-F238E27FC236}">
                  <a16:creationId xmlns:a16="http://schemas.microsoft.com/office/drawing/2014/main" id="{16B745B0-0E72-42C7-B8FF-EF0973A79DDE}"/>
                </a:ext>
              </a:extLst>
            </p:cNvPr>
            <p:cNvSpPr>
              <a:spLocks noChangeArrowheads="1"/>
            </p:cNvSpPr>
            <p:nvPr/>
          </p:nvSpPr>
          <p:spPr bwMode="auto">
            <a:xfrm rot="2276689">
              <a:off x="1510" y="64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sp>
        <p:nvSpPr>
          <p:cNvPr id="43018" name="Rectangle 73">
            <a:extLst>
              <a:ext uri="{FF2B5EF4-FFF2-40B4-BE49-F238E27FC236}">
                <a16:creationId xmlns:a16="http://schemas.microsoft.com/office/drawing/2014/main" id="{A50BFA53-7F52-4C4A-85D1-C101DDACF833}"/>
              </a:ext>
            </a:extLst>
          </p:cNvPr>
          <p:cNvSpPr>
            <a:spLocks noChangeArrowheads="1"/>
          </p:cNvSpPr>
          <p:nvPr/>
        </p:nvSpPr>
        <p:spPr bwMode="auto">
          <a:xfrm>
            <a:off x="838200" y="584200"/>
            <a:ext cx="7467600" cy="14763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t>TRADITIONAL EDUCATION IS FOCUSED ON INPUT</a:t>
            </a:r>
          </a:p>
          <a:p>
            <a:pPr algn="ctr" eaLnBrk="1" hangingPunct="1"/>
            <a:endParaRPr lang="en-US" altLang="en-US" b="1"/>
          </a:p>
          <a:p>
            <a:pPr algn="ctr" eaLnBrk="1" hangingPunct="1"/>
            <a:endParaRPr lang="en-US" altLang="en-US" b="1"/>
          </a:p>
          <a:p>
            <a:pPr algn="ctr" eaLnBrk="1" hangingPunct="1"/>
            <a:r>
              <a:rPr lang="en-US" altLang="en-US" b="1"/>
              <a:t>BUSINESS PERFORMANCE IS BASED ON OUTPUT</a:t>
            </a:r>
          </a:p>
        </p:txBody>
      </p:sp>
      <p:sp>
        <p:nvSpPr>
          <p:cNvPr id="43019" name="Text Box 74">
            <a:extLst>
              <a:ext uri="{FF2B5EF4-FFF2-40B4-BE49-F238E27FC236}">
                <a16:creationId xmlns:a16="http://schemas.microsoft.com/office/drawing/2014/main" id="{D517F7A5-ECDF-46A5-B716-626A92F08072}"/>
              </a:ext>
            </a:extLst>
          </p:cNvPr>
          <p:cNvSpPr txBox="1">
            <a:spLocks noChangeArrowheads="1"/>
          </p:cNvSpPr>
          <p:nvPr/>
        </p:nvSpPr>
        <p:spPr bwMode="auto">
          <a:xfrm>
            <a:off x="609600" y="2819400"/>
            <a:ext cx="137160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5000"/>
              </a:lnSpc>
            </a:pPr>
            <a:r>
              <a:rPr lang="en-US" altLang="en-US" b="1">
                <a:solidFill>
                  <a:srgbClr val="FF0000"/>
                </a:solidFill>
              </a:rPr>
              <a:t>INPUT</a:t>
            </a:r>
          </a:p>
          <a:p>
            <a:pPr>
              <a:lnSpc>
                <a:spcPct val="125000"/>
              </a:lnSpc>
            </a:pPr>
            <a:r>
              <a:rPr lang="en-US" altLang="en-US"/>
              <a:t>Information </a:t>
            </a:r>
          </a:p>
          <a:p>
            <a:pPr>
              <a:lnSpc>
                <a:spcPct val="125000"/>
              </a:lnSpc>
            </a:pPr>
            <a:r>
              <a:rPr lang="en-US" altLang="en-US"/>
              <a:t>Knowledge</a:t>
            </a:r>
          </a:p>
          <a:p>
            <a:pPr>
              <a:lnSpc>
                <a:spcPct val="125000"/>
              </a:lnSpc>
            </a:pPr>
            <a:r>
              <a:rPr lang="en-US" altLang="en-US"/>
              <a:t>Data</a:t>
            </a:r>
          </a:p>
          <a:p>
            <a:pPr>
              <a:lnSpc>
                <a:spcPct val="125000"/>
              </a:lnSpc>
            </a:pPr>
            <a:r>
              <a:rPr lang="en-US" altLang="en-US"/>
              <a:t>Stuff</a:t>
            </a:r>
          </a:p>
        </p:txBody>
      </p:sp>
      <p:sp>
        <p:nvSpPr>
          <p:cNvPr id="43020" name="Text Box 75">
            <a:extLst>
              <a:ext uri="{FF2B5EF4-FFF2-40B4-BE49-F238E27FC236}">
                <a16:creationId xmlns:a16="http://schemas.microsoft.com/office/drawing/2014/main" id="{4DA9E947-D299-45E7-B241-8E641906DC99}"/>
              </a:ext>
            </a:extLst>
          </p:cNvPr>
          <p:cNvSpPr txBox="1">
            <a:spLocks noChangeArrowheads="1"/>
          </p:cNvSpPr>
          <p:nvPr/>
        </p:nvSpPr>
        <p:spPr bwMode="auto">
          <a:xfrm>
            <a:off x="6629400" y="2895600"/>
            <a:ext cx="15240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solidFill>
                  <a:srgbClr val="FF0000"/>
                </a:solidFill>
              </a:rPr>
              <a:t>OUTPUT</a:t>
            </a:r>
          </a:p>
          <a:p>
            <a:pPr>
              <a:spcBef>
                <a:spcPct val="50000"/>
              </a:spcBef>
            </a:pPr>
            <a:r>
              <a:rPr lang="en-US" altLang="en-US"/>
              <a:t>Inert knowledge</a:t>
            </a:r>
          </a:p>
          <a:p>
            <a:pPr>
              <a:spcBef>
                <a:spcPct val="50000"/>
              </a:spcBef>
            </a:pPr>
            <a:r>
              <a:rPr lang="en-US" altLang="en-US"/>
              <a:t>Activated Ignorance</a:t>
            </a:r>
          </a:p>
          <a:p>
            <a:pPr>
              <a:spcBef>
                <a:spcPct val="50000"/>
              </a:spcBef>
            </a:pPr>
            <a:r>
              <a:rPr lang="en-US" altLang="en-US"/>
              <a:t>Activated Knowledge</a:t>
            </a:r>
          </a:p>
        </p:txBody>
      </p:sp>
      <p:sp>
        <p:nvSpPr>
          <p:cNvPr id="43021" name="AutoShape 76">
            <a:extLst>
              <a:ext uri="{FF2B5EF4-FFF2-40B4-BE49-F238E27FC236}">
                <a16:creationId xmlns:a16="http://schemas.microsoft.com/office/drawing/2014/main" id="{24BBDD45-6822-4D0C-A759-26D50CDDE11E}"/>
              </a:ext>
            </a:extLst>
          </p:cNvPr>
          <p:cNvSpPr>
            <a:spLocks noChangeArrowheads="1"/>
          </p:cNvSpPr>
          <p:nvPr/>
        </p:nvSpPr>
        <p:spPr bwMode="auto">
          <a:xfrm>
            <a:off x="6705600" y="5486400"/>
            <a:ext cx="1600200" cy="304800"/>
          </a:xfrm>
          <a:prstGeom prst="rightArrow">
            <a:avLst>
              <a:gd name="adj1" fmla="val 50000"/>
              <a:gd name="adj2" fmla="val 131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22" name="AutoShape 77">
            <a:extLst>
              <a:ext uri="{FF2B5EF4-FFF2-40B4-BE49-F238E27FC236}">
                <a16:creationId xmlns:a16="http://schemas.microsoft.com/office/drawing/2014/main" id="{47D9E5F3-4BD5-4710-AEB1-B1996D46B8E7}"/>
              </a:ext>
            </a:extLst>
          </p:cNvPr>
          <p:cNvSpPr>
            <a:spLocks noChangeArrowheads="1"/>
          </p:cNvSpPr>
          <p:nvPr/>
        </p:nvSpPr>
        <p:spPr bwMode="auto">
          <a:xfrm>
            <a:off x="685800" y="4800600"/>
            <a:ext cx="990600" cy="228600"/>
          </a:xfrm>
          <a:prstGeom prst="rightArrow">
            <a:avLst>
              <a:gd name="adj1" fmla="val 50000"/>
              <a:gd name="adj2" fmla="val 10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3023" name="WordArt 78">
            <a:extLst>
              <a:ext uri="{FF2B5EF4-FFF2-40B4-BE49-F238E27FC236}">
                <a16:creationId xmlns:a16="http://schemas.microsoft.com/office/drawing/2014/main" id="{3D596916-215D-4104-9F2F-7724D4B7E8BD}"/>
              </a:ext>
            </a:extLst>
          </p:cNvPr>
          <p:cNvSpPr>
            <a:spLocks noChangeArrowheads="1" noChangeShapeType="1" noTextEdit="1"/>
          </p:cNvSpPr>
          <p:nvPr/>
        </p:nvSpPr>
        <p:spPr bwMode="auto">
          <a:xfrm>
            <a:off x="4067175" y="1160463"/>
            <a:ext cx="595313" cy="296862"/>
          </a:xfrm>
          <a:prstGeom prst="rect">
            <a:avLst/>
          </a:prstGeom>
        </p:spPr>
        <p:txBody>
          <a:bodyPr wrap="none" fromWordArt="1">
            <a:prstTxWarp prst="textPlain">
              <a:avLst>
                <a:gd name="adj" fmla="val 50000"/>
              </a:avLst>
            </a:prstTxWarp>
          </a:bodyPr>
          <a:lstStyle/>
          <a:p>
            <a:pPr algn="ctr"/>
            <a:r>
              <a:rPr lang="en-AU" sz="2400" kern="10">
                <a:ln w="9525">
                  <a:solidFill>
                    <a:srgbClr val="000000"/>
                  </a:solidFill>
                  <a:round/>
                  <a:headEnd/>
                  <a:tailEnd/>
                </a:ln>
                <a:solidFill>
                  <a:srgbClr val="FF0000"/>
                </a:solidFill>
                <a:latin typeface="Arial Black" panose="020B0A04020102020204" pitchFamily="34" charset="0"/>
              </a:rPr>
              <a:t>BUT</a:t>
            </a:r>
          </a:p>
        </p:txBody>
      </p:sp>
      <p:pic>
        <p:nvPicPr>
          <p:cNvPr id="43024" name="Picture 79" descr="G7 Logo 1">
            <a:extLst>
              <a:ext uri="{FF2B5EF4-FFF2-40B4-BE49-F238E27FC236}">
                <a16:creationId xmlns:a16="http://schemas.microsoft.com/office/drawing/2014/main" id="{F3A9D5D3-1656-4DE3-9CED-5B3D6B790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1430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a:extLst>
              <a:ext uri="{FF2B5EF4-FFF2-40B4-BE49-F238E27FC236}">
                <a16:creationId xmlns:a16="http://schemas.microsoft.com/office/drawing/2014/main" id="{04E90FDA-0E7D-4B58-9A1D-78907B3B6C16}"/>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45059" name="Slide Number Placeholder 5">
            <a:extLst>
              <a:ext uri="{FF2B5EF4-FFF2-40B4-BE49-F238E27FC236}">
                <a16:creationId xmlns:a16="http://schemas.microsoft.com/office/drawing/2014/main" id="{7ADF0BB5-DA11-43BB-951A-972DB50B0E7A}"/>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1F7037-D653-41AB-994D-95D8513CBDBE}" type="slidenum">
              <a:rPr lang="en-US" altLang="en-US"/>
              <a:pPr/>
              <a:t>21</a:t>
            </a:fld>
            <a:endParaRPr lang="en-US" altLang="en-US"/>
          </a:p>
        </p:txBody>
      </p:sp>
      <p:grpSp>
        <p:nvGrpSpPr>
          <p:cNvPr id="45060" name="Group 2">
            <a:extLst>
              <a:ext uri="{FF2B5EF4-FFF2-40B4-BE49-F238E27FC236}">
                <a16:creationId xmlns:a16="http://schemas.microsoft.com/office/drawing/2014/main" id="{A518FDD7-1069-4DB9-8296-620019AACB55}"/>
              </a:ext>
            </a:extLst>
          </p:cNvPr>
          <p:cNvGrpSpPr>
            <a:grpSpLocks/>
          </p:cNvGrpSpPr>
          <p:nvPr/>
        </p:nvGrpSpPr>
        <p:grpSpPr bwMode="auto">
          <a:xfrm>
            <a:off x="3733800" y="3733800"/>
            <a:ext cx="2362200" cy="2255838"/>
            <a:chOff x="2112" y="384"/>
            <a:chExt cx="1853" cy="1757"/>
          </a:xfrm>
        </p:grpSpPr>
        <p:sp>
          <p:nvSpPr>
            <p:cNvPr id="45098" name="AutoShape 3">
              <a:extLst>
                <a:ext uri="{FF2B5EF4-FFF2-40B4-BE49-F238E27FC236}">
                  <a16:creationId xmlns:a16="http://schemas.microsoft.com/office/drawing/2014/main" id="{279C53E6-39D8-48C0-B82D-3024EB34D9E3}"/>
                </a:ext>
              </a:extLst>
            </p:cNvPr>
            <p:cNvSpPr>
              <a:spLocks noChangeArrowheads="1"/>
            </p:cNvSpPr>
            <p:nvPr/>
          </p:nvSpPr>
          <p:spPr bwMode="auto">
            <a:xfrm rot="2946526">
              <a:off x="3458" y="1390"/>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99" name="AutoShape 4">
              <a:extLst>
                <a:ext uri="{FF2B5EF4-FFF2-40B4-BE49-F238E27FC236}">
                  <a16:creationId xmlns:a16="http://schemas.microsoft.com/office/drawing/2014/main" id="{160F2E5A-A789-41A7-801F-B8BF00CB550B}"/>
                </a:ext>
              </a:extLst>
            </p:cNvPr>
            <p:cNvSpPr>
              <a:spLocks noChangeArrowheads="1"/>
            </p:cNvSpPr>
            <p:nvPr/>
          </p:nvSpPr>
          <p:spPr bwMode="auto">
            <a:xfrm rot="10800000">
              <a:off x="2256" y="1056"/>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100" name="AutoShape 5">
              <a:extLst>
                <a:ext uri="{FF2B5EF4-FFF2-40B4-BE49-F238E27FC236}">
                  <a16:creationId xmlns:a16="http://schemas.microsoft.com/office/drawing/2014/main" id="{1E00BACB-BE83-4ED7-B284-14BAD230A179}"/>
                </a:ext>
              </a:extLst>
            </p:cNvPr>
            <p:cNvSpPr>
              <a:spLocks noChangeArrowheads="1"/>
            </p:cNvSpPr>
            <p:nvPr/>
          </p:nvSpPr>
          <p:spPr bwMode="auto">
            <a:xfrm>
              <a:off x="2880" y="960"/>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101" name="AutoShape 6">
              <a:extLst>
                <a:ext uri="{FF2B5EF4-FFF2-40B4-BE49-F238E27FC236}">
                  <a16:creationId xmlns:a16="http://schemas.microsoft.com/office/drawing/2014/main" id="{2BAE1905-A4CF-4F12-A709-A2B38EE917CD}"/>
                </a:ext>
              </a:extLst>
            </p:cNvPr>
            <p:cNvSpPr>
              <a:spLocks noChangeArrowheads="1"/>
            </p:cNvSpPr>
            <p:nvPr/>
          </p:nvSpPr>
          <p:spPr bwMode="auto">
            <a:xfrm>
              <a:off x="2112" y="432"/>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102" name="AutoShape 7">
              <a:extLst>
                <a:ext uri="{FF2B5EF4-FFF2-40B4-BE49-F238E27FC236}">
                  <a16:creationId xmlns:a16="http://schemas.microsoft.com/office/drawing/2014/main" id="{2E63CBA6-E746-4E44-B592-E4DE31653FCD}"/>
                </a:ext>
              </a:extLst>
            </p:cNvPr>
            <p:cNvSpPr>
              <a:spLocks noChangeArrowheads="1"/>
            </p:cNvSpPr>
            <p:nvPr/>
          </p:nvSpPr>
          <p:spPr bwMode="auto">
            <a:xfrm>
              <a:off x="2208" y="1680"/>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103" name="AutoShape 8">
              <a:extLst>
                <a:ext uri="{FF2B5EF4-FFF2-40B4-BE49-F238E27FC236}">
                  <a16:creationId xmlns:a16="http://schemas.microsoft.com/office/drawing/2014/main" id="{01925B81-B1EC-4186-8AF3-0CE44E42C029}"/>
                </a:ext>
              </a:extLst>
            </p:cNvPr>
            <p:cNvSpPr>
              <a:spLocks noChangeArrowheads="1"/>
            </p:cNvSpPr>
            <p:nvPr/>
          </p:nvSpPr>
          <p:spPr bwMode="auto">
            <a:xfrm>
              <a:off x="2880" y="1488"/>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104" name="AutoShape 9">
              <a:extLst>
                <a:ext uri="{FF2B5EF4-FFF2-40B4-BE49-F238E27FC236}">
                  <a16:creationId xmlns:a16="http://schemas.microsoft.com/office/drawing/2014/main" id="{1EF49AF3-B7BD-42A9-9491-1E65DA0A4FB0}"/>
                </a:ext>
              </a:extLst>
            </p:cNvPr>
            <p:cNvSpPr>
              <a:spLocks noChangeArrowheads="1"/>
            </p:cNvSpPr>
            <p:nvPr/>
          </p:nvSpPr>
          <p:spPr bwMode="auto">
            <a:xfrm rot="1982575">
              <a:off x="2928" y="384"/>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45061" name="Group 10">
            <a:extLst>
              <a:ext uri="{FF2B5EF4-FFF2-40B4-BE49-F238E27FC236}">
                <a16:creationId xmlns:a16="http://schemas.microsoft.com/office/drawing/2014/main" id="{71E6D152-270F-4B96-8225-00E4F3BA3A8D}"/>
              </a:ext>
            </a:extLst>
          </p:cNvPr>
          <p:cNvGrpSpPr>
            <a:grpSpLocks/>
          </p:cNvGrpSpPr>
          <p:nvPr/>
        </p:nvGrpSpPr>
        <p:grpSpPr bwMode="auto">
          <a:xfrm>
            <a:off x="6553200" y="3962400"/>
            <a:ext cx="1981200" cy="2020888"/>
            <a:chOff x="4080" y="336"/>
            <a:chExt cx="1561" cy="1657"/>
          </a:xfrm>
        </p:grpSpPr>
        <p:sp>
          <p:nvSpPr>
            <p:cNvPr id="45092" name="AutoShape 11">
              <a:extLst>
                <a:ext uri="{FF2B5EF4-FFF2-40B4-BE49-F238E27FC236}">
                  <a16:creationId xmlns:a16="http://schemas.microsoft.com/office/drawing/2014/main" id="{01B1E015-C309-4D84-B869-9919FEC611D1}"/>
                </a:ext>
              </a:extLst>
            </p:cNvPr>
            <p:cNvSpPr>
              <a:spLocks noChangeArrowheads="1"/>
            </p:cNvSpPr>
            <p:nvPr/>
          </p:nvSpPr>
          <p:spPr bwMode="auto">
            <a:xfrm>
              <a:off x="4992" y="336"/>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93" name="AutoShape 12">
              <a:extLst>
                <a:ext uri="{FF2B5EF4-FFF2-40B4-BE49-F238E27FC236}">
                  <a16:creationId xmlns:a16="http://schemas.microsoft.com/office/drawing/2014/main" id="{3A58054E-B13C-4179-AE0E-9CA7EEE5DD33}"/>
                </a:ext>
              </a:extLst>
            </p:cNvPr>
            <p:cNvSpPr>
              <a:spLocks noChangeArrowheads="1"/>
            </p:cNvSpPr>
            <p:nvPr/>
          </p:nvSpPr>
          <p:spPr bwMode="auto">
            <a:xfrm>
              <a:off x="5088" y="1008"/>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94" name="AutoShape 13">
              <a:extLst>
                <a:ext uri="{FF2B5EF4-FFF2-40B4-BE49-F238E27FC236}">
                  <a16:creationId xmlns:a16="http://schemas.microsoft.com/office/drawing/2014/main" id="{6C517953-44AC-466E-9D26-38EAA0B2EC69}"/>
                </a:ext>
              </a:extLst>
            </p:cNvPr>
            <p:cNvSpPr>
              <a:spLocks noChangeArrowheads="1"/>
            </p:cNvSpPr>
            <p:nvPr/>
          </p:nvSpPr>
          <p:spPr bwMode="auto">
            <a:xfrm rot="5250593">
              <a:off x="4850" y="1486"/>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95" name="AutoShape 14">
              <a:extLst>
                <a:ext uri="{FF2B5EF4-FFF2-40B4-BE49-F238E27FC236}">
                  <a16:creationId xmlns:a16="http://schemas.microsoft.com/office/drawing/2014/main" id="{838B9F2B-F6E8-4346-A52D-DAD8D5F1FAE4}"/>
                </a:ext>
              </a:extLst>
            </p:cNvPr>
            <p:cNvSpPr>
              <a:spLocks noChangeArrowheads="1"/>
            </p:cNvSpPr>
            <p:nvPr/>
          </p:nvSpPr>
          <p:spPr bwMode="auto">
            <a:xfrm>
              <a:off x="4080" y="1344"/>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96" name="AutoShape 15">
              <a:extLst>
                <a:ext uri="{FF2B5EF4-FFF2-40B4-BE49-F238E27FC236}">
                  <a16:creationId xmlns:a16="http://schemas.microsoft.com/office/drawing/2014/main" id="{B43A98F3-DC74-42DB-B255-2BE0E6283F0E}"/>
                </a:ext>
              </a:extLst>
            </p:cNvPr>
            <p:cNvSpPr>
              <a:spLocks noChangeArrowheads="1"/>
            </p:cNvSpPr>
            <p:nvPr/>
          </p:nvSpPr>
          <p:spPr bwMode="auto">
            <a:xfrm>
              <a:off x="4512" y="768"/>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97" name="AutoShape 16">
              <a:extLst>
                <a:ext uri="{FF2B5EF4-FFF2-40B4-BE49-F238E27FC236}">
                  <a16:creationId xmlns:a16="http://schemas.microsoft.com/office/drawing/2014/main" id="{6EB32ECC-1FDA-4727-86EE-3C76DE951E0B}"/>
                </a:ext>
              </a:extLst>
            </p:cNvPr>
            <p:cNvSpPr>
              <a:spLocks noChangeArrowheads="1"/>
            </p:cNvSpPr>
            <p:nvPr/>
          </p:nvSpPr>
          <p:spPr bwMode="auto">
            <a:xfrm rot="10800000">
              <a:off x="4128" y="624"/>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45062" name="Group 17">
            <a:extLst>
              <a:ext uri="{FF2B5EF4-FFF2-40B4-BE49-F238E27FC236}">
                <a16:creationId xmlns:a16="http://schemas.microsoft.com/office/drawing/2014/main" id="{3E979325-C392-4A6F-98A8-B75F8696D5AD}"/>
              </a:ext>
            </a:extLst>
          </p:cNvPr>
          <p:cNvGrpSpPr>
            <a:grpSpLocks/>
          </p:cNvGrpSpPr>
          <p:nvPr/>
        </p:nvGrpSpPr>
        <p:grpSpPr bwMode="auto">
          <a:xfrm>
            <a:off x="457200" y="3505200"/>
            <a:ext cx="2684463" cy="2679700"/>
            <a:chOff x="240" y="336"/>
            <a:chExt cx="1691" cy="1688"/>
          </a:xfrm>
        </p:grpSpPr>
        <p:sp>
          <p:nvSpPr>
            <p:cNvPr id="45071" name="AutoShape 18">
              <a:extLst>
                <a:ext uri="{FF2B5EF4-FFF2-40B4-BE49-F238E27FC236}">
                  <a16:creationId xmlns:a16="http://schemas.microsoft.com/office/drawing/2014/main" id="{A1E50A4B-1056-4D5C-B29A-FF449690DD46}"/>
                </a:ext>
              </a:extLst>
            </p:cNvPr>
            <p:cNvSpPr>
              <a:spLocks noChangeArrowheads="1"/>
            </p:cNvSpPr>
            <p:nvPr/>
          </p:nvSpPr>
          <p:spPr bwMode="auto">
            <a:xfrm>
              <a:off x="580" y="33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72" name="AutoShape 19">
              <a:extLst>
                <a:ext uri="{FF2B5EF4-FFF2-40B4-BE49-F238E27FC236}">
                  <a16:creationId xmlns:a16="http://schemas.microsoft.com/office/drawing/2014/main" id="{0A91718A-BDF5-4C89-B138-98341323E410}"/>
                </a:ext>
              </a:extLst>
            </p:cNvPr>
            <p:cNvSpPr>
              <a:spLocks noChangeArrowheads="1"/>
            </p:cNvSpPr>
            <p:nvPr/>
          </p:nvSpPr>
          <p:spPr bwMode="auto">
            <a:xfrm>
              <a:off x="763" y="867"/>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73" name="AutoShape 20">
              <a:extLst>
                <a:ext uri="{FF2B5EF4-FFF2-40B4-BE49-F238E27FC236}">
                  <a16:creationId xmlns:a16="http://schemas.microsoft.com/office/drawing/2014/main" id="{78832930-75B4-4393-91F0-7C76BF3958D1}"/>
                </a:ext>
              </a:extLst>
            </p:cNvPr>
            <p:cNvSpPr>
              <a:spLocks noChangeArrowheads="1"/>
            </p:cNvSpPr>
            <p:nvPr/>
          </p:nvSpPr>
          <p:spPr bwMode="auto">
            <a:xfrm rot="2216971">
              <a:off x="544" y="1317"/>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74" name="AutoShape 21">
              <a:extLst>
                <a:ext uri="{FF2B5EF4-FFF2-40B4-BE49-F238E27FC236}">
                  <a16:creationId xmlns:a16="http://schemas.microsoft.com/office/drawing/2014/main" id="{4E66249F-4358-4DB6-A93B-128420A194DA}"/>
                </a:ext>
              </a:extLst>
            </p:cNvPr>
            <p:cNvSpPr>
              <a:spLocks noChangeArrowheads="1"/>
            </p:cNvSpPr>
            <p:nvPr/>
          </p:nvSpPr>
          <p:spPr bwMode="auto">
            <a:xfrm rot="-3104555">
              <a:off x="229" y="1049"/>
              <a:ext cx="470" cy="35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75" name="AutoShape 22">
              <a:extLst>
                <a:ext uri="{FF2B5EF4-FFF2-40B4-BE49-F238E27FC236}">
                  <a16:creationId xmlns:a16="http://schemas.microsoft.com/office/drawing/2014/main" id="{40722107-45BE-4333-8995-7C3900C191A5}"/>
                </a:ext>
              </a:extLst>
            </p:cNvPr>
            <p:cNvSpPr>
              <a:spLocks noChangeArrowheads="1"/>
            </p:cNvSpPr>
            <p:nvPr/>
          </p:nvSpPr>
          <p:spPr bwMode="auto">
            <a:xfrm>
              <a:off x="1019" y="1235"/>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76" name="AutoShape 23">
              <a:extLst>
                <a:ext uri="{FF2B5EF4-FFF2-40B4-BE49-F238E27FC236}">
                  <a16:creationId xmlns:a16="http://schemas.microsoft.com/office/drawing/2014/main" id="{72FF900C-A395-41ED-9B21-1DE71CDF9C91}"/>
                </a:ext>
              </a:extLst>
            </p:cNvPr>
            <p:cNvSpPr>
              <a:spLocks noChangeArrowheads="1"/>
            </p:cNvSpPr>
            <p:nvPr/>
          </p:nvSpPr>
          <p:spPr bwMode="auto">
            <a:xfrm rot="-1825105">
              <a:off x="288" y="581"/>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77" name="AutoShape 24">
              <a:extLst>
                <a:ext uri="{FF2B5EF4-FFF2-40B4-BE49-F238E27FC236}">
                  <a16:creationId xmlns:a16="http://schemas.microsoft.com/office/drawing/2014/main" id="{6B2EF8E4-969E-465B-919F-EA78FA3F5E2C}"/>
                </a:ext>
              </a:extLst>
            </p:cNvPr>
            <p:cNvSpPr>
              <a:spLocks noChangeArrowheads="1"/>
            </p:cNvSpPr>
            <p:nvPr/>
          </p:nvSpPr>
          <p:spPr bwMode="auto">
            <a:xfrm rot="2276689">
              <a:off x="982" y="459"/>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78" name="AutoShape 25">
              <a:extLst>
                <a:ext uri="{FF2B5EF4-FFF2-40B4-BE49-F238E27FC236}">
                  <a16:creationId xmlns:a16="http://schemas.microsoft.com/office/drawing/2014/main" id="{23B18721-940B-434D-984D-444C428C0EE8}"/>
                </a:ext>
              </a:extLst>
            </p:cNvPr>
            <p:cNvSpPr>
              <a:spLocks noChangeArrowheads="1"/>
            </p:cNvSpPr>
            <p:nvPr/>
          </p:nvSpPr>
          <p:spPr bwMode="auto">
            <a:xfrm>
              <a:off x="624" y="57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79" name="AutoShape 26">
              <a:extLst>
                <a:ext uri="{FF2B5EF4-FFF2-40B4-BE49-F238E27FC236}">
                  <a16:creationId xmlns:a16="http://schemas.microsoft.com/office/drawing/2014/main" id="{3EEF168F-6361-4D00-A187-3FF091A37E75}"/>
                </a:ext>
              </a:extLst>
            </p:cNvPr>
            <p:cNvSpPr>
              <a:spLocks noChangeArrowheads="1"/>
            </p:cNvSpPr>
            <p:nvPr/>
          </p:nvSpPr>
          <p:spPr bwMode="auto">
            <a:xfrm>
              <a:off x="1056" y="960"/>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80" name="AutoShape 27">
              <a:extLst>
                <a:ext uri="{FF2B5EF4-FFF2-40B4-BE49-F238E27FC236}">
                  <a16:creationId xmlns:a16="http://schemas.microsoft.com/office/drawing/2014/main" id="{69253293-9475-4B78-B8F2-435B22F828EF}"/>
                </a:ext>
              </a:extLst>
            </p:cNvPr>
            <p:cNvSpPr>
              <a:spLocks noChangeArrowheads="1"/>
            </p:cNvSpPr>
            <p:nvPr/>
          </p:nvSpPr>
          <p:spPr bwMode="auto">
            <a:xfrm rot="2216971">
              <a:off x="528" y="153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81" name="AutoShape 28">
              <a:extLst>
                <a:ext uri="{FF2B5EF4-FFF2-40B4-BE49-F238E27FC236}">
                  <a16:creationId xmlns:a16="http://schemas.microsoft.com/office/drawing/2014/main" id="{D8323E6B-2228-4C89-B77B-AA6CB78A8FDC}"/>
                </a:ext>
              </a:extLst>
            </p:cNvPr>
            <p:cNvSpPr>
              <a:spLocks noChangeArrowheads="1"/>
            </p:cNvSpPr>
            <p:nvPr/>
          </p:nvSpPr>
          <p:spPr bwMode="auto">
            <a:xfrm rot="-3104555">
              <a:off x="181" y="1259"/>
              <a:ext cx="470" cy="35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82" name="AutoShape 29">
              <a:extLst>
                <a:ext uri="{FF2B5EF4-FFF2-40B4-BE49-F238E27FC236}">
                  <a16:creationId xmlns:a16="http://schemas.microsoft.com/office/drawing/2014/main" id="{A5B9685D-8A81-43B4-A5FE-18458E6F651E}"/>
                </a:ext>
              </a:extLst>
            </p:cNvPr>
            <p:cNvSpPr>
              <a:spLocks noChangeArrowheads="1"/>
            </p:cNvSpPr>
            <p:nvPr/>
          </p:nvSpPr>
          <p:spPr bwMode="auto">
            <a:xfrm>
              <a:off x="1115" y="1331"/>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83" name="AutoShape 30">
              <a:extLst>
                <a:ext uri="{FF2B5EF4-FFF2-40B4-BE49-F238E27FC236}">
                  <a16:creationId xmlns:a16="http://schemas.microsoft.com/office/drawing/2014/main" id="{227601DA-0705-459A-B737-D2F4CE00D009}"/>
                </a:ext>
              </a:extLst>
            </p:cNvPr>
            <p:cNvSpPr>
              <a:spLocks noChangeArrowheads="1"/>
            </p:cNvSpPr>
            <p:nvPr/>
          </p:nvSpPr>
          <p:spPr bwMode="auto">
            <a:xfrm rot="-1825105">
              <a:off x="384" y="816"/>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84" name="AutoShape 31">
              <a:extLst>
                <a:ext uri="{FF2B5EF4-FFF2-40B4-BE49-F238E27FC236}">
                  <a16:creationId xmlns:a16="http://schemas.microsoft.com/office/drawing/2014/main" id="{5D1EB0F0-17EE-4240-8343-41C744574E60}"/>
                </a:ext>
              </a:extLst>
            </p:cNvPr>
            <p:cNvSpPr>
              <a:spLocks noChangeArrowheads="1"/>
            </p:cNvSpPr>
            <p:nvPr/>
          </p:nvSpPr>
          <p:spPr bwMode="auto">
            <a:xfrm rot="2276689">
              <a:off x="1248" y="57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85" name="AutoShape 32">
              <a:extLst>
                <a:ext uri="{FF2B5EF4-FFF2-40B4-BE49-F238E27FC236}">
                  <a16:creationId xmlns:a16="http://schemas.microsoft.com/office/drawing/2014/main" id="{15E6337B-8BD8-44B4-AC68-FC53F9AF17B6}"/>
                </a:ext>
              </a:extLst>
            </p:cNvPr>
            <p:cNvSpPr>
              <a:spLocks noChangeArrowheads="1"/>
            </p:cNvSpPr>
            <p:nvPr/>
          </p:nvSpPr>
          <p:spPr bwMode="auto">
            <a:xfrm>
              <a:off x="912" y="672"/>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86" name="AutoShape 33">
              <a:extLst>
                <a:ext uri="{FF2B5EF4-FFF2-40B4-BE49-F238E27FC236}">
                  <a16:creationId xmlns:a16="http://schemas.microsoft.com/office/drawing/2014/main" id="{05929D38-C6F0-4D60-971E-ACD9A50026F3}"/>
                </a:ext>
              </a:extLst>
            </p:cNvPr>
            <p:cNvSpPr>
              <a:spLocks noChangeArrowheads="1"/>
            </p:cNvSpPr>
            <p:nvPr/>
          </p:nvSpPr>
          <p:spPr bwMode="auto">
            <a:xfrm>
              <a:off x="1248" y="912"/>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87" name="AutoShape 34">
              <a:extLst>
                <a:ext uri="{FF2B5EF4-FFF2-40B4-BE49-F238E27FC236}">
                  <a16:creationId xmlns:a16="http://schemas.microsoft.com/office/drawing/2014/main" id="{DB58F9E1-CD1D-491B-B8FF-15E8E438DABB}"/>
                </a:ext>
              </a:extLst>
            </p:cNvPr>
            <p:cNvSpPr>
              <a:spLocks noChangeArrowheads="1"/>
            </p:cNvSpPr>
            <p:nvPr/>
          </p:nvSpPr>
          <p:spPr bwMode="auto">
            <a:xfrm rot="2216971">
              <a:off x="1008" y="1632"/>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88" name="AutoShape 35">
              <a:extLst>
                <a:ext uri="{FF2B5EF4-FFF2-40B4-BE49-F238E27FC236}">
                  <a16:creationId xmlns:a16="http://schemas.microsoft.com/office/drawing/2014/main" id="{1A327BF5-6F02-4F16-869B-BEAEB0973765}"/>
                </a:ext>
              </a:extLst>
            </p:cNvPr>
            <p:cNvSpPr>
              <a:spLocks noChangeArrowheads="1"/>
            </p:cNvSpPr>
            <p:nvPr/>
          </p:nvSpPr>
          <p:spPr bwMode="auto">
            <a:xfrm rot="-3104555">
              <a:off x="661" y="1211"/>
              <a:ext cx="470" cy="35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89" name="AutoShape 36">
              <a:extLst>
                <a:ext uri="{FF2B5EF4-FFF2-40B4-BE49-F238E27FC236}">
                  <a16:creationId xmlns:a16="http://schemas.microsoft.com/office/drawing/2014/main" id="{B1EC9CC0-18C7-4943-B6B5-19C08062B3B1}"/>
                </a:ext>
              </a:extLst>
            </p:cNvPr>
            <p:cNvSpPr>
              <a:spLocks noChangeArrowheads="1"/>
            </p:cNvSpPr>
            <p:nvPr/>
          </p:nvSpPr>
          <p:spPr bwMode="auto">
            <a:xfrm>
              <a:off x="1392" y="1488"/>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90" name="AutoShape 37">
              <a:extLst>
                <a:ext uri="{FF2B5EF4-FFF2-40B4-BE49-F238E27FC236}">
                  <a16:creationId xmlns:a16="http://schemas.microsoft.com/office/drawing/2014/main" id="{64D7A3C3-A791-4F1A-A1B2-B9BB6DE46A50}"/>
                </a:ext>
              </a:extLst>
            </p:cNvPr>
            <p:cNvSpPr>
              <a:spLocks noChangeArrowheads="1"/>
            </p:cNvSpPr>
            <p:nvPr/>
          </p:nvSpPr>
          <p:spPr bwMode="auto">
            <a:xfrm rot="-1825105">
              <a:off x="1296" y="1104"/>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5091" name="AutoShape 38">
              <a:extLst>
                <a:ext uri="{FF2B5EF4-FFF2-40B4-BE49-F238E27FC236}">
                  <a16:creationId xmlns:a16="http://schemas.microsoft.com/office/drawing/2014/main" id="{C6B2E5F4-A662-48A9-875F-398C66086298}"/>
                </a:ext>
              </a:extLst>
            </p:cNvPr>
            <p:cNvSpPr>
              <a:spLocks noChangeArrowheads="1"/>
            </p:cNvSpPr>
            <p:nvPr/>
          </p:nvSpPr>
          <p:spPr bwMode="auto">
            <a:xfrm rot="2276689">
              <a:off x="1510" y="64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sp>
        <p:nvSpPr>
          <p:cNvPr id="45063" name="Rectangle 39">
            <a:extLst>
              <a:ext uri="{FF2B5EF4-FFF2-40B4-BE49-F238E27FC236}">
                <a16:creationId xmlns:a16="http://schemas.microsoft.com/office/drawing/2014/main" id="{A791FC43-117D-4380-B88B-76FBE21B4714}"/>
              </a:ext>
            </a:extLst>
          </p:cNvPr>
          <p:cNvSpPr>
            <a:spLocks noChangeArrowheads="1"/>
          </p:cNvSpPr>
          <p:nvPr/>
        </p:nvSpPr>
        <p:spPr bwMode="auto">
          <a:xfrm>
            <a:off x="609600" y="1828800"/>
            <a:ext cx="2286000" cy="9144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t>Relatively unimportant and </a:t>
            </a:r>
          </a:p>
          <a:p>
            <a:pPr algn="ctr" eaLnBrk="1" hangingPunct="1"/>
            <a:r>
              <a:rPr lang="en-US" altLang="en-US" sz="1400"/>
              <a:t>disconnected  </a:t>
            </a:r>
          </a:p>
          <a:p>
            <a:pPr algn="ctr" eaLnBrk="1" hangingPunct="1"/>
            <a:r>
              <a:rPr lang="en-US" altLang="en-US" sz="1400"/>
              <a:t>information taught in </a:t>
            </a:r>
          </a:p>
          <a:p>
            <a:pPr algn="ctr" eaLnBrk="1" hangingPunct="1"/>
            <a:r>
              <a:rPr lang="en-US" altLang="en-US" sz="1400"/>
              <a:t>classroom</a:t>
            </a:r>
          </a:p>
        </p:txBody>
      </p:sp>
      <p:sp>
        <p:nvSpPr>
          <p:cNvPr id="45064" name="Rectangle 40">
            <a:extLst>
              <a:ext uri="{FF2B5EF4-FFF2-40B4-BE49-F238E27FC236}">
                <a16:creationId xmlns:a16="http://schemas.microsoft.com/office/drawing/2014/main" id="{7314A158-4B6A-4DAA-839E-67C0438DC504}"/>
              </a:ext>
            </a:extLst>
          </p:cNvPr>
          <p:cNvSpPr>
            <a:spLocks noChangeArrowheads="1"/>
          </p:cNvSpPr>
          <p:nvPr/>
        </p:nvSpPr>
        <p:spPr bwMode="auto">
          <a:xfrm>
            <a:off x="3352800" y="1828800"/>
            <a:ext cx="2362200" cy="9144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t>Low retention of information</a:t>
            </a:r>
          </a:p>
          <a:p>
            <a:pPr algn="ctr" eaLnBrk="1" hangingPunct="1"/>
            <a:r>
              <a:rPr lang="en-US" altLang="en-US" sz="1400"/>
              <a:t>due to lack of  </a:t>
            </a:r>
          </a:p>
          <a:p>
            <a:pPr algn="ctr" eaLnBrk="1" hangingPunct="1"/>
            <a:r>
              <a:rPr lang="en-US" altLang="en-US" sz="1400"/>
              <a:t>connection to career or life </a:t>
            </a:r>
          </a:p>
          <a:p>
            <a:pPr algn="ctr" eaLnBrk="1" hangingPunct="1"/>
            <a:r>
              <a:rPr lang="en-US" altLang="en-US" sz="1400"/>
              <a:t>in the real world</a:t>
            </a:r>
          </a:p>
        </p:txBody>
      </p:sp>
      <p:sp>
        <p:nvSpPr>
          <p:cNvPr id="45065" name="Rectangle 41">
            <a:extLst>
              <a:ext uri="{FF2B5EF4-FFF2-40B4-BE49-F238E27FC236}">
                <a16:creationId xmlns:a16="http://schemas.microsoft.com/office/drawing/2014/main" id="{93A791A9-A6A9-4212-A4BC-8FD379C01373}"/>
              </a:ext>
            </a:extLst>
          </p:cNvPr>
          <p:cNvSpPr>
            <a:spLocks noChangeArrowheads="1"/>
          </p:cNvSpPr>
          <p:nvPr/>
        </p:nvSpPr>
        <p:spPr bwMode="auto">
          <a:xfrm>
            <a:off x="5943600" y="1752600"/>
            <a:ext cx="2362200" cy="11430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t>Majority of information lost -</a:t>
            </a:r>
          </a:p>
          <a:p>
            <a:pPr algn="ctr" eaLnBrk="1" hangingPunct="1"/>
            <a:r>
              <a:rPr lang="en-US" altLang="en-US" sz="1400"/>
              <a:t>never used outside classroom</a:t>
            </a:r>
          </a:p>
          <a:p>
            <a:pPr algn="ctr" eaLnBrk="1" hangingPunct="1">
              <a:buFontTx/>
              <a:buChar char="•"/>
            </a:pPr>
            <a:r>
              <a:rPr lang="en-US" altLang="en-US" sz="1400" b="1"/>
              <a:t>Inert Knowledge</a:t>
            </a:r>
          </a:p>
          <a:p>
            <a:pPr algn="ctr" eaLnBrk="1" hangingPunct="1">
              <a:buFontTx/>
              <a:buChar char="•"/>
            </a:pPr>
            <a:r>
              <a:rPr lang="en-US" altLang="en-US" sz="1400" b="1"/>
              <a:t>Activated Ignorance</a:t>
            </a:r>
          </a:p>
        </p:txBody>
      </p:sp>
      <p:sp>
        <p:nvSpPr>
          <p:cNvPr id="45066" name="Line 42">
            <a:extLst>
              <a:ext uri="{FF2B5EF4-FFF2-40B4-BE49-F238E27FC236}">
                <a16:creationId xmlns:a16="http://schemas.microsoft.com/office/drawing/2014/main" id="{5601E190-64F5-41D1-8D7D-E65B48C2654B}"/>
              </a:ext>
            </a:extLst>
          </p:cNvPr>
          <p:cNvSpPr>
            <a:spLocks noChangeShapeType="1"/>
          </p:cNvSpPr>
          <p:nvPr/>
        </p:nvSpPr>
        <p:spPr bwMode="auto">
          <a:xfrm>
            <a:off x="1600200" y="2895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5067" name="Line 43">
            <a:extLst>
              <a:ext uri="{FF2B5EF4-FFF2-40B4-BE49-F238E27FC236}">
                <a16:creationId xmlns:a16="http://schemas.microsoft.com/office/drawing/2014/main" id="{181E35F5-02CC-462A-861E-7593B55B32D5}"/>
              </a:ext>
            </a:extLst>
          </p:cNvPr>
          <p:cNvSpPr>
            <a:spLocks noChangeShapeType="1"/>
          </p:cNvSpPr>
          <p:nvPr/>
        </p:nvSpPr>
        <p:spPr bwMode="auto">
          <a:xfrm>
            <a:off x="4572000" y="2971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5068" name="Line 44">
            <a:extLst>
              <a:ext uri="{FF2B5EF4-FFF2-40B4-BE49-F238E27FC236}">
                <a16:creationId xmlns:a16="http://schemas.microsoft.com/office/drawing/2014/main" id="{243767BE-3F08-4242-8965-00C5C1C63787}"/>
              </a:ext>
            </a:extLst>
          </p:cNvPr>
          <p:cNvSpPr>
            <a:spLocks noChangeShapeType="1"/>
          </p:cNvSpPr>
          <p:nvPr/>
        </p:nvSpPr>
        <p:spPr bwMode="auto">
          <a:xfrm>
            <a:off x="7315200" y="2971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5069" name="Rectangle 45">
            <a:extLst>
              <a:ext uri="{FF2B5EF4-FFF2-40B4-BE49-F238E27FC236}">
                <a16:creationId xmlns:a16="http://schemas.microsoft.com/office/drawing/2014/main" id="{843186F5-7E53-4A83-A9D5-95182520E003}"/>
              </a:ext>
            </a:extLst>
          </p:cNvPr>
          <p:cNvSpPr>
            <a:spLocks noChangeArrowheads="1"/>
          </p:cNvSpPr>
          <p:nvPr>
            <p:ph type="title"/>
          </p:nvPr>
        </p:nvSpPr>
        <p:spPr>
          <a:xfrm>
            <a:off x="457200" y="274638"/>
            <a:ext cx="8229600" cy="868362"/>
          </a:xfrm>
          <a:extLst>
            <a:ext uri="{909E8E84-426E-40DD-AFC4-6F175D3DCCD1}">
              <a14:hiddenFill xmlns:a14="http://schemas.microsoft.com/office/drawing/2010/main">
                <a:solidFill>
                  <a:srgbClr val="FFFF99"/>
                </a:solidFill>
              </a14:hiddenFill>
            </a:ext>
          </a:extLst>
        </p:spPr>
        <p:txBody>
          <a:bodyPr/>
          <a:lstStyle/>
          <a:p>
            <a:pPr eaLnBrk="1" hangingPunct="1"/>
            <a:r>
              <a:rPr lang="en-US" altLang="en-US" sz="3600" b="1"/>
              <a:t>Regular Business English</a:t>
            </a:r>
            <a:r>
              <a:rPr lang="en-US" altLang="en-US"/>
              <a:t>  </a:t>
            </a:r>
          </a:p>
        </p:txBody>
      </p:sp>
      <p:pic>
        <p:nvPicPr>
          <p:cNvPr id="45070" name="Picture 46" descr="G7 Logo 1">
            <a:extLst>
              <a:ext uri="{FF2B5EF4-FFF2-40B4-BE49-F238E27FC236}">
                <a16:creationId xmlns:a16="http://schemas.microsoft.com/office/drawing/2014/main" id="{ECCBCE11-6923-49CF-AB4B-C8CF54937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88913"/>
            <a:ext cx="11430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a:extLst>
              <a:ext uri="{FF2B5EF4-FFF2-40B4-BE49-F238E27FC236}">
                <a16:creationId xmlns:a16="http://schemas.microsoft.com/office/drawing/2014/main" id="{8F550A39-4889-4374-8D66-D9802E03CD37}"/>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47107" name="Slide Number Placeholder 5">
            <a:extLst>
              <a:ext uri="{FF2B5EF4-FFF2-40B4-BE49-F238E27FC236}">
                <a16:creationId xmlns:a16="http://schemas.microsoft.com/office/drawing/2014/main" id="{358B1A47-8CD1-47B6-BC59-D6574B5A3FB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82EE3D-C113-472F-869F-3C15F81BC8A1}" type="slidenum">
              <a:rPr lang="en-US" altLang="en-US"/>
              <a:pPr/>
              <a:t>22</a:t>
            </a:fld>
            <a:endParaRPr lang="en-US" altLang="en-US"/>
          </a:p>
        </p:txBody>
      </p:sp>
      <p:grpSp>
        <p:nvGrpSpPr>
          <p:cNvPr id="47108" name="Group 2">
            <a:extLst>
              <a:ext uri="{FF2B5EF4-FFF2-40B4-BE49-F238E27FC236}">
                <a16:creationId xmlns:a16="http://schemas.microsoft.com/office/drawing/2014/main" id="{B9FE89E9-D8EC-4CB8-BF54-5E125B45E73E}"/>
              </a:ext>
            </a:extLst>
          </p:cNvPr>
          <p:cNvGrpSpPr>
            <a:grpSpLocks/>
          </p:cNvGrpSpPr>
          <p:nvPr/>
        </p:nvGrpSpPr>
        <p:grpSpPr bwMode="auto">
          <a:xfrm>
            <a:off x="381000" y="3886200"/>
            <a:ext cx="2514600" cy="2103438"/>
            <a:chOff x="96" y="2400"/>
            <a:chExt cx="2089" cy="1517"/>
          </a:xfrm>
        </p:grpSpPr>
        <p:sp>
          <p:nvSpPr>
            <p:cNvPr id="47144" name="AutoShape 3">
              <a:extLst>
                <a:ext uri="{FF2B5EF4-FFF2-40B4-BE49-F238E27FC236}">
                  <a16:creationId xmlns:a16="http://schemas.microsoft.com/office/drawing/2014/main" id="{A1FCB50D-E740-42AB-994C-BD065F064D9F}"/>
                </a:ext>
              </a:extLst>
            </p:cNvPr>
            <p:cNvSpPr>
              <a:spLocks noChangeArrowheads="1"/>
            </p:cNvSpPr>
            <p:nvPr/>
          </p:nvSpPr>
          <p:spPr bwMode="auto">
            <a:xfrm>
              <a:off x="864" y="2400"/>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45" name="AutoShape 4">
              <a:extLst>
                <a:ext uri="{FF2B5EF4-FFF2-40B4-BE49-F238E27FC236}">
                  <a16:creationId xmlns:a16="http://schemas.microsoft.com/office/drawing/2014/main" id="{F0E7320F-0BE5-4DCE-9E49-92D8B3FECAD6}"/>
                </a:ext>
              </a:extLst>
            </p:cNvPr>
            <p:cNvSpPr>
              <a:spLocks noChangeArrowheads="1"/>
            </p:cNvSpPr>
            <p:nvPr/>
          </p:nvSpPr>
          <p:spPr bwMode="auto">
            <a:xfrm>
              <a:off x="1632"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46" name="AutoShape 5">
              <a:extLst>
                <a:ext uri="{FF2B5EF4-FFF2-40B4-BE49-F238E27FC236}">
                  <a16:creationId xmlns:a16="http://schemas.microsoft.com/office/drawing/2014/main" id="{C9143E21-57BF-49CE-9AD4-9E825A517576}"/>
                </a:ext>
              </a:extLst>
            </p:cNvPr>
            <p:cNvSpPr>
              <a:spLocks noChangeArrowheads="1"/>
            </p:cNvSpPr>
            <p:nvPr/>
          </p:nvSpPr>
          <p:spPr bwMode="auto">
            <a:xfrm>
              <a:off x="480" y="2928"/>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47" name="AutoShape 6">
              <a:extLst>
                <a:ext uri="{FF2B5EF4-FFF2-40B4-BE49-F238E27FC236}">
                  <a16:creationId xmlns:a16="http://schemas.microsoft.com/office/drawing/2014/main" id="{123D7A07-52E8-4C28-BB34-96D1590A5D10}"/>
                </a:ext>
              </a:extLst>
            </p:cNvPr>
            <p:cNvSpPr>
              <a:spLocks noChangeArrowheads="1"/>
            </p:cNvSpPr>
            <p:nvPr/>
          </p:nvSpPr>
          <p:spPr bwMode="auto">
            <a:xfrm>
              <a:off x="96"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48" name="AutoShape 7">
              <a:extLst>
                <a:ext uri="{FF2B5EF4-FFF2-40B4-BE49-F238E27FC236}">
                  <a16:creationId xmlns:a16="http://schemas.microsoft.com/office/drawing/2014/main" id="{BC39F74F-6FDB-4418-8538-DBD20E0C349F}"/>
                </a:ext>
              </a:extLst>
            </p:cNvPr>
            <p:cNvSpPr>
              <a:spLocks noChangeArrowheads="1"/>
            </p:cNvSpPr>
            <p:nvPr/>
          </p:nvSpPr>
          <p:spPr bwMode="auto">
            <a:xfrm>
              <a:off x="864"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49" name="AutoShape 8">
              <a:extLst>
                <a:ext uri="{FF2B5EF4-FFF2-40B4-BE49-F238E27FC236}">
                  <a16:creationId xmlns:a16="http://schemas.microsoft.com/office/drawing/2014/main" id="{261D1708-B29B-42D8-94C2-9BE756CB24E2}"/>
                </a:ext>
              </a:extLst>
            </p:cNvPr>
            <p:cNvSpPr>
              <a:spLocks noChangeArrowheads="1"/>
            </p:cNvSpPr>
            <p:nvPr/>
          </p:nvSpPr>
          <p:spPr bwMode="auto">
            <a:xfrm>
              <a:off x="1248" y="2928"/>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50" name="AutoShape 9">
              <a:extLst>
                <a:ext uri="{FF2B5EF4-FFF2-40B4-BE49-F238E27FC236}">
                  <a16:creationId xmlns:a16="http://schemas.microsoft.com/office/drawing/2014/main" id="{74FFFA51-A950-4F38-83E6-0FDEC3D4206F}"/>
                </a:ext>
              </a:extLst>
            </p:cNvPr>
            <p:cNvSpPr>
              <a:spLocks noChangeArrowheads="1"/>
            </p:cNvSpPr>
            <p:nvPr/>
          </p:nvSpPr>
          <p:spPr bwMode="auto">
            <a:xfrm rot="10800000">
              <a:off x="480"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51" name="AutoShape 10">
              <a:extLst>
                <a:ext uri="{FF2B5EF4-FFF2-40B4-BE49-F238E27FC236}">
                  <a16:creationId xmlns:a16="http://schemas.microsoft.com/office/drawing/2014/main" id="{E7DC8921-BD3A-4238-909E-7C9CA56EE146}"/>
                </a:ext>
              </a:extLst>
            </p:cNvPr>
            <p:cNvSpPr>
              <a:spLocks noChangeArrowheads="1"/>
            </p:cNvSpPr>
            <p:nvPr/>
          </p:nvSpPr>
          <p:spPr bwMode="auto">
            <a:xfrm rot="10800000">
              <a:off x="864" y="2928"/>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52" name="AutoShape 11">
              <a:extLst>
                <a:ext uri="{FF2B5EF4-FFF2-40B4-BE49-F238E27FC236}">
                  <a16:creationId xmlns:a16="http://schemas.microsoft.com/office/drawing/2014/main" id="{4FE53607-E6F1-4E72-BA37-BD4C41D7F72A}"/>
                </a:ext>
              </a:extLst>
            </p:cNvPr>
            <p:cNvSpPr>
              <a:spLocks noChangeArrowheads="1"/>
            </p:cNvSpPr>
            <p:nvPr/>
          </p:nvSpPr>
          <p:spPr bwMode="auto">
            <a:xfrm rot="10800000">
              <a:off x="1248"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47109" name="Group 12">
            <a:extLst>
              <a:ext uri="{FF2B5EF4-FFF2-40B4-BE49-F238E27FC236}">
                <a16:creationId xmlns:a16="http://schemas.microsoft.com/office/drawing/2014/main" id="{3CD56933-58D9-439D-BBA2-5D680F060426}"/>
              </a:ext>
            </a:extLst>
          </p:cNvPr>
          <p:cNvGrpSpPr>
            <a:grpSpLocks/>
          </p:cNvGrpSpPr>
          <p:nvPr/>
        </p:nvGrpSpPr>
        <p:grpSpPr bwMode="auto">
          <a:xfrm>
            <a:off x="3352800" y="3733800"/>
            <a:ext cx="2706688" cy="2255838"/>
            <a:chOff x="2352" y="2352"/>
            <a:chExt cx="1705" cy="1421"/>
          </a:xfrm>
        </p:grpSpPr>
        <p:sp>
          <p:nvSpPr>
            <p:cNvPr id="47135" name="AutoShape 13">
              <a:extLst>
                <a:ext uri="{FF2B5EF4-FFF2-40B4-BE49-F238E27FC236}">
                  <a16:creationId xmlns:a16="http://schemas.microsoft.com/office/drawing/2014/main" id="{3FAD03C6-B31A-4153-A7FB-1D4AF0C977FB}"/>
                </a:ext>
              </a:extLst>
            </p:cNvPr>
            <p:cNvSpPr>
              <a:spLocks noChangeArrowheads="1"/>
            </p:cNvSpPr>
            <p:nvPr/>
          </p:nvSpPr>
          <p:spPr bwMode="auto">
            <a:xfrm>
              <a:off x="2928" y="235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36" name="AutoShape 14">
              <a:extLst>
                <a:ext uri="{FF2B5EF4-FFF2-40B4-BE49-F238E27FC236}">
                  <a16:creationId xmlns:a16="http://schemas.microsoft.com/office/drawing/2014/main" id="{1EA68026-FA16-46D4-AB19-D78B2DBEAE98}"/>
                </a:ext>
              </a:extLst>
            </p:cNvPr>
            <p:cNvSpPr>
              <a:spLocks noChangeArrowheads="1"/>
            </p:cNvSpPr>
            <p:nvPr/>
          </p:nvSpPr>
          <p:spPr bwMode="auto">
            <a:xfrm>
              <a:off x="3504"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37" name="AutoShape 15">
              <a:extLst>
                <a:ext uri="{FF2B5EF4-FFF2-40B4-BE49-F238E27FC236}">
                  <a16:creationId xmlns:a16="http://schemas.microsoft.com/office/drawing/2014/main" id="{01EF9149-F5C5-4269-A556-EFD61E3CD266}"/>
                </a:ext>
              </a:extLst>
            </p:cNvPr>
            <p:cNvSpPr>
              <a:spLocks noChangeArrowheads="1"/>
            </p:cNvSpPr>
            <p:nvPr/>
          </p:nvSpPr>
          <p:spPr bwMode="auto">
            <a:xfrm rot="10800000">
              <a:off x="2640"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38" name="AutoShape 16">
              <a:extLst>
                <a:ext uri="{FF2B5EF4-FFF2-40B4-BE49-F238E27FC236}">
                  <a16:creationId xmlns:a16="http://schemas.microsoft.com/office/drawing/2014/main" id="{195642DE-FD81-4E34-8CCC-0B68E8021DEC}"/>
                </a:ext>
              </a:extLst>
            </p:cNvPr>
            <p:cNvSpPr>
              <a:spLocks noChangeArrowheads="1"/>
            </p:cNvSpPr>
            <p:nvPr/>
          </p:nvSpPr>
          <p:spPr bwMode="auto">
            <a:xfrm>
              <a:off x="2352"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39" name="AutoShape 17">
              <a:extLst>
                <a:ext uri="{FF2B5EF4-FFF2-40B4-BE49-F238E27FC236}">
                  <a16:creationId xmlns:a16="http://schemas.microsoft.com/office/drawing/2014/main" id="{9BAD8D45-6854-4F58-B2DC-033D49AB856E}"/>
                </a:ext>
              </a:extLst>
            </p:cNvPr>
            <p:cNvSpPr>
              <a:spLocks noChangeArrowheads="1"/>
            </p:cNvSpPr>
            <p:nvPr/>
          </p:nvSpPr>
          <p:spPr bwMode="auto">
            <a:xfrm>
              <a:off x="2640" y="283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40" name="AutoShape 18">
              <a:extLst>
                <a:ext uri="{FF2B5EF4-FFF2-40B4-BE49-F238E27FC236}">
                  <a16:creationId xmlns:a16="http://schemas.microsoft.com/office/drawing/2014/main" id="{2BC97434-598E-462A-A0B1-84207639D4E7}"/>
                </a:ext>
              </a:extLst>
            </p:cNvPr>
            <p:cNvSpPr>
              <a:spLocks noChangeArrowheads="1"/>
            </p:cNvSpPr>
            <p:nvPr/>
          </p:nvSpPr>
          <p:spPr bwMode="auto">
            <a:xfrm>
              <a:off x="3216" y="283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41" name="AutoShape 19">
              <a:extLst>
                <a:ext uri="{FF2B5EF4-FFF2-40B4-BE49-F238E27FC236}">
                  <a16:creationId xmlns:a16="http://schemas.microsoft.com/office/drawing/2014/main" id="{B70105B1-AF2A-4B5D-A347-32A3A7E4A5BE}"/>
                </a:ext>
              </a:extLst>
            </p:cNvPr>
            <p:cNvSpPr>
              <a:spLocks noChangeArrowheads="1"/>
            </p:cNvSpPr>
            <p:nvPr/>
          </p:nvSpPr>
          <p:spPr bwMode="auto">
            <a:xfrm>
              <a:off x="2928"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42" name="AutoShape 20">
              <a:extLst>
                <a:ext uri="{FF2B5EF4-FFF2-40B4-BE49-F238E27FC236}">
                  <a16:creationId xmlns:a16="http://schemas.microsoft.com/office/drawing/2014/main" id="{69D3F09A-768A-4A8C-9A93-D129333271DE}"/>
                </a:ext>
              </a:extLst>
            </p:cNvPr>
            <p:cNvSpPr>
              <a:spLocks noChangeArrowheads="1"/>
            </p:cNvSpPr>
            <p:nvPr/>
          </p:nvSpPr>
          <p:spPr bwMode="auto">
            <a:xfrm rot="10800000">
              <a:off x="2928" y="283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43" name="AutoShape 21">
              <a:extLst>
                <a:ext uri="{FF2B5EF4-FFF2-40B4-BE49-F238E27FC236}">
                  <a16:creationId xmlns:a16="http://schemas.microsoft.com/office/drawing/2014/main" id="{E02F988F-FB60-4794-8602-22F68993A779}"/>
                </a:ext>
              </a:extLst>
            </p:cNvPr>
            <p:cNvSpPr>
              <a:spLocks noChangeArrowheads="1"/>
            </p:cNvSpPr>
            <p:nvPr/>
          </p:nvSpPr>
          <p:spPr bwMode="auto">
            <a:xfrm rot="10800000">
              <a:off x="3216"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sp>
        <p:nvSpPr>
          <p:cNvPr id="47110" name="Rectangle 22">
            <a:extLst>
              <a:ext uri="{FF2B5EF4-FFF2-40B4-BE49-F238E27FC236}">
                <a16:creationId xmlns:a16="http://schemas.microsoft.com/office/drawing/2014/main" id="{94790D09-2CB1-47ED-8FCD-C79D5FD449A9}"/>
              </a:ext>
            </a:extLst>
          </p:cNvPr>
          <p:cNvSpPr>
            <a:spLocks noChangeArrowheads="1"/>
          </p:cNvSpPr>
          <p:nvPr/>
        </p:nvSpPr>
        <p:spPr bwMode="auto">
          <a:xfrm>
            <a:off x="381000" y="2057400"/>
            <a:ext cx="2514600" cy="9144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t>Information has a specific</a:t>
            </a:r>
          </a:p>
          <a:p>
            <a:pPr algn="ctr" eaLnBrk="1" hangingPunct="1"/>
            <a:r>
              <a:rPr lang="en-US" altLang="en-US" sz="1400"/>
              <a:t>purpose – and is </a:t>
            </a:r>
          </a:p>
          <a:p>
            <a:pPr algn="ctr" eaLnBrk="1" hangingPunct="1"/>
            <a:r>
              <a:rPr lang="en-US" altLang="en-US" sz="1400"/>
              <a:t>important to the person for </a:t>
            </a:r>
          </a:p>
          <a:p>
            <a:pPr algn="ctr" eaLnBrk="1" hangingPunct="1"/>
            <a:r>
              <a:rPr lang="en-US" altLang="en-US" sz="1400"/>
              <a:t>both life and career.</a:t>
            </a:r>
          </a:p>
        </p:txBody>
      </p:sp>
      <p:sp>
        <p:nvSpPr>
          <p:cNvPr id="47111" name="Rectangle 23">
            <a:extLst>
              <a:ext uri="{FF2B5EF4-FFF2-40B4-BE49-F238E27FC236}">
                <a16:creationId xmlns:a16="http://schemas.microsoft.com/office/drawing/2014/main" id="{2F99E2CF-487D-4719-B328-5E5BB08D89D8}"/>
              </a:ext>
            </a:extLst>
          </p:cNvPr>
          <p:cNvSpPr>
            <a:spLocks noChangeArrowheads="1"/>
          </p:cNvSpPr>
          <p:nvPr/>
        </p:nvSpPr>
        <p:spPr bwMode="auto">
          <a:xfrm>
            <a:off x="3276600" y="2057400"/>
            <a:ext cx="2743200" cy="9144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t>Language, ideas and concepts </a:t>
            </a:r>
          </a:p>
          <a:p>
            <a:pPr algn="ctr" eaLnBrk="1" hangingPunct="1"/>
            <a:r>
              <a:rPr lang="en-US" altLang="en-US" sz="1400"/>
              <a:t>are regularly used in life and </a:t>
            </a:r>
          </a:p>
          <a:p>
            <a:pPr algn="ctr" eaLnBrk="1" hangingPunct="1"/>
            <a:r>
              <a:rPr lang="en-US" altLang="en-US" sz="1400"/>
              <a:t>‘on the job’</a:t>
            </a:r>
          </a:p>
        </p:txBody>
      </p:sp>
      <p:sp>
        <p:nvSpPr>
          <p:cNvPr id="47112" name="Rectangle 24">
            <a:extLst>
              <a:ext uri="{FF2B5EF4-FFF2-40B4-BE49-F238E27FC236}">
                <a16:creationId xmlns:a16="http://schemas.microsoft.com/office/drawing/2014/main" id="{F86205F0-2677-4544-A2D4-93114E40EBF9}"/>
              </a:ext>
            </a:extLst>
          </p:cNvPr>
          <p:cNvSpPr>
            <a:spLocks noChangeArrowheads="1"/>
          </p:cNvSpPr>
          <p:nvPr/>
        </p:nvSpPr>
        <p:spPr bwMode="auto">
          <a:xfrm>
            <a:off x="6324600" y="1524000"/>
            <a:ext cx="2362200" cy="15240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t>Communication structure is</a:t>
            </a:r>
          </a:p>
          <a:p>
            <a:pPr algn="ctr" eaLnBrk="1" hangingPunct="1"/>
            <a:r>
              <a:rPr lang="en-US" altLang="en-US" sz="1400"/>
              <a:t>organized - can be</a:t>
            </a:r>
          </a:p>
          <a:p>
            <a:pPr algn="ctr" eaLnBrk="1" hangingPunct="1"/>
            <a:r>
              <a:rPr lang="en-US" altLang="en-US" sz="1400"/>
              <a:t>progressively built up -</a:t>
            </a:r>
          </a:p>
          <a:p>
            <a:pPr algn="ctr" eaLnBrk="1" hangingPunct="1"/>
            <a:r>
              <a:rPr lang="en-US" altLang="en-US" sz="1400"/>
              <a:t>Applies to private </a:t>
            </a:r>
          </a:p>
          <a:p>
            <a:pPr algn="ctr" eaLnBrk="1" hangingPunct="1"/>
            <a:r>
              <a:rPr lang="en-US" altLang="en-US" sz="1400"/>
              <a:t>and business issues</a:t>
            </a:r>
          </a:p>
          <a:p>
            <a:pPr algn="ctr" eaLnBrk="1" hangingPunct="1">
              <a:buFontTx/>
              <a:buChar char="•"/>
            </a:pPr>
            <a:r>
              <a:rPr lang="en-US" altLang="en-US" sz="1400" b="1"/>
              <a:t>Activated Knowledge</a:t>
            </a:r>
          </a:p>
        </p:txBody>
      </p:sp>
      <p:grpSp>
        <p:nvGrpSpPr>
          <p:cNvPr id="47113" name="Group 25">
            <a:extLst>
              <a:ext uri="{FF2B5EF4-FFF2-40B4-BE49-F238E27FC236}">
                <a16:creationId xmlns:a16="http://schemas.microsoft.com/office/drawing/2014/main" id="{CD2719FB-7D1B-460C-9C40-133DCDC59153}"/>
              </a:ext>
            </a:extLst>
          </p:cNvPr>
          <p:cNvGrpSpPr>
            <a:grpSpLocks/>
          </p:cNvGrpSpPr>
          <p:nvPr/>
        </p:nvGrpSpPr>
        <p:grpSpPr bwMode="auto">
          <a:xfrm>
            <a:off x="6324600" y="3886200"/>
            <a:ext cx="2590800" cy="2057400"/>
            <a:chOff x="3984" y="2448"/>
            <a:chExt cx="1632" cy="1296"/>
          </a:xfrm>
        </p:grpSpPr>
        <p:grpSp>
          <p:nvGrpSpPr>
            <p:cNvPr id="47119" name="Group 26">
              <a:extLst>
                <a:ext uri="{FF2B5EF4-FFF2-40B4-BE49-F238E27FC236}">
                  <a16:creationId xmlns:a16="http://schemas.microsoft.com/office/drawing/2014/main" id="{D927BD73-724C-4C97-BCDC-37B1C34DB8BD}"/>
                </a:ext>
              </a:extLst>
            </p:cNvPr>
            <p:cNvGrpSpPr>
              <a:grpSpLocks/>
            </p:cNvGrpSpPr>
            <p:nvPr/>
          </p:nvGrpSpPr>
          <p:grpSpPr bwMode="auto">
            <a:xfrm>
              <a:off x="3984" y="3146"/>
              <a:ext cx="720" cy="598"/>
              <a:chOff x="4032" y="2784"/>
              <a:chExt cx="672" cy="864"/>
            </a:xfrm>
          </p:grpSpPr>
          <p:sp>
            <p:nvSpPr>
              <p:cNvPr id="47126" name="AutoShape 27">
                <a:extLst>
                  <a:ext uri="{FF2B5EF4-FFF2-40B4-BE49-F238E27FC236}">
                    <a16:creationId xmlns:a16="http://schemas.microsoft.com/office/drawing/2014/main" id="{1760BFF1-4AFF-4A38-9AFE-6A2424F47005}"/>
                  </a:ext>
                </a:extLst>
              </p:cNvPr>
              <p:cNvSpPr>
                <a:spLocks noChangeArrowheads="1"/>
              </p:cNvSpPr>
              <p:nvPr/>
            </p:nvSpPr>
            <p:spPr bwMode="auto">
              <a:xfrm>
                <a:off x="4032" y="3360"/>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27" name="AutoShape 28">
                <a:extLst>
                  <a:ext uri="{FF2B5EF4-FFF2-40B4-BE49-F238E27FC236}">
                    <a16:creationId xmlns:a16="http://schemas.microsoft.com/office/drawing/2014/main" id="{3FAD6121-D26A-44A6-A1D1-B76F0BA3789D}"/>
                  </a:ext>
                </a:extLst>
              </p:cNvPr>
              <p:cNvSpPr>
                <a:spLocks noChangeArrowheads="1"/>
              </p:cNvSpPr>
              <p:nvPr/>
            </p:nvSpPr>
            <p:spPr bwMode="auto">
              <a:xfrm>
                <a:off x="4320" y="3072"/>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28" name="AutoShape 29">
                <a:extLst>
                  <a:ext uri="{FF2B5EF4-FFF2-40B4-BE49-F238E27FC236}">
                    <a16:creationId xmlns:a16="http://schemas.microsoft.com/office/drawing/2014/main" id="{04A4D418-B0FF-4187-8F02-0D85122FE6F5}"/>
                  </a:ext>
                </a:extLst>
              </p:cNvPr>
              <p:cNvSpPr>
                <a:spLocks noChangeArrowheads="1"/>
              </p:cNvSpPr>
              <p:nvPr/>
            </p:nvSpPr>
            <p:spPr bwMode="auto">
              <a:xfrm>
                <a:off x="4224" y="3360"/>
                <a:ext cx="273"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29" name="AutoShape 30">
                <a:extLst>
                  <a:ext uri="{FF2B5EF4-FFF2-40B4-BE49-F238E27FC236}">
                    <a16:creationId xmlns:a16="http://schemas.microsoft.com/office/drawing/2014/main" id="{8E344D4E-22D3-45DF-ACBF-EFC18B513BF6}"/>
                  </a:ext>
                </a:extLst>
              </p:cNvPr>
              <p:cNvSpPr>
                <a:spLocks noChangeArrowheads="1"/>
              </p:cNvSpPr>
              <p:nvPr/>
            </p:nvSpPr>
            <p:spPr bwMode="auto">
              <a:xfrm>
                <a:off x="4464" y="3360"/>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30" name="AutoShape 31">
                <a:extLst>
                  <a:ext uri="{FF2B5EF4-FFF2-40B4-BE49-F238E27FC236}">
                    <a16:creationId xmlns:a16="http://schemas.microsoft.com/office/drawing/2014/main" id="{4E474B3A-34AF-4BA2-B4AD-862118B49E16}"/>
                  </a:ext>
                </a:extLst>
              </p:cNvPr>
              <p:cNvSpPr>
                <a:spLocks noChangeArrowheads="1"/>
              </p:cNvSpPr>
              <p:nvPr/>
            </p:nvSpPr>
            <p:spPr bwMode="auto">
              <a:xfrm rot="10800000">
                <a:off x="4368" y="3360"/>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31" name="AutoShape 32">
                <a:extLst>
                  <a:ext uri="{FF2B5EF4-FFF2-40B4-BE49-F238E27FC236}">
                    <a16:creationId xmlns:a16="http://schemas.microsoft.com/office/drawing/2014/main" id="{350E1386-71BF-4680-B85A-F8BD22D54AC2}"/>
                  </a:ext>
                </a:extLst>
              </p:cNvPr>
              <p:cNvSpPr>
                <a:spLocks noChangeArrowheads="1"/>
              </p:cNvSpPr>
              <p:nvPr/>
            </p:nvSpPr>
            <p:spPr bwMode="auto">
              <a:xfrm rot="10800000">
                <a:off x="4128" y="3360"/>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32" name="AutoShape 33">
                <a:extLst>
                  <a:ext uri="{FF2B5EF4-FFF2-40B4-BE49-F238E27FC236}">
                    <a16:creationId xmlns:a16="http://schemas.microsoft.com/office/drawing/2014/main" id="{CE57099A-C971-4F06-8D69-3ADCFE4AF21C}"/>
                  </a:ext>
                </a:extLst>
              </p:cNvPr>
              <p:cNvSpPr>
                <a:spLocks noChangeArrowheads="1"/>
              </p:cNvSpPr>
              <p:nvPr/>
            </p:nvSpPr>
            <p:spPr bwMode="auto">
              <a:xfrm>
                <a:off x="4128" y="3072"/>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33" name="AutoShape 34">
                <a:extLst>
                  <a:ext uri="{FF2B5EF4-FFF2-40B4-BE49-F238E27FC236}">
                    <a16:creationId xmlns:a16="http://schemas.microsoft.com/office/drawing/2014/main" id="{FE9D819A-3376-4107-9F9C-A7432E941A0D}"/>
                  </a:ext>
                </a:extLst>
              </p:cNvPr>
              <p:cNvSpPr>
                <a:spLocks noChangeArrowheads="1"/>
              </p:cNvSpPr>
              <p:nvPr/>
            </p:nvSpPr>
            <p:spPr bwMode="auto">
              <a:xfrm rot="10800000">
                <a:off x="4224" y="3072"/>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34" name="AutoShape 35">
                <a:extLst>
                  <a:ext uri="{FF2B5EF4-FFF2-40B4-BE49-F238E27FC236}">
                    <a16:creationId xmlns:a16="http://schemas.microsoft.com/office/drawing/2014/main" id="{8B7D7E1D-2222-4F66-A2EA-636247E7E14B}"/>
                  </a:ext>
                </a:extLst>
              </p:cNvPr>
              <p:cNvSpPr>
                <a:spLocks noChangeArrowheads="1"/>
              </p:cNvSpPr>
              <p:nvPr/>
            </p:nvSpPr>
            <p:spPr bwMode="auto">
              <a:xfrm>
                <a:off x="4224" y="2784"/>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sp>
          <p:nvSpPr>
            <p:cNvPr id="47120" name="AutoShape 36">
              <a:extLst>
                <a:ext uri="{FF2B5EF4-FFF2-40B4-BE49-F238E27FC236}">
                  <a16:creationId xmlns:a16="http://schemas.microsoft.com/office/drawing/2014/main" id="{FACC180D-8905-445F-9C4F-6FE3271CEC9F}"/>
                </a:ext>
              </a:extLst>
            </p:cNvPr>
            <p:cNvSpPr>
              <a:spLocks noChangeArrowheads="1"/>
            </p:cNvSpPr>
            <p:nvPr/>
          </p:nvSpPr>
          <p:spPr bwMode="auto">
            <a:xfrm>
              <a:off x="4950" y="3146"/>
              <a:ext cx="666" cy="59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21" name="AutoShape 37">
              <a:extLst>
                <a:ext uri="{FF2B5EF4-FFF2-40B4-BE49-F238E27FC236}">
                  <a16:creationId xmlns:a16="http://schemas.microsoft.com/office/drawing/2014/main" id="{2BEF0D65-5931-436C-9B70-5C7D2BBFF25A}"/>
                </a:ext>
              </a:extLst>
            </p:cNvPr>
            <p:cNvSpPr>
              <a:spLocks noChangeArrowheads="1"/>
            </p:cNvSpPr>
            <p:nvPr/>
          </p:nvSpPr>
          <p:spPr bwMode="auto">
            <a:xfrm rot="10800000">
              <a:off x="4464" y="3146"/>
              <a:ext cx="666" cy="59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22" name="AutoShape 38">
              <a:extLst>
                <a:ext uri="{FF2B5EF4-FFF2-40B4-BE49-F238E27FC236}">
                  <a16:creationId xmlns:a16="http://schemas.microsoft.com/office/drawing/2014/main" id="{348A0DEC-6808-42B6-8251-DD33B4BAACBD}"/>
                </a:ext>
              </a:extLst>
            </p:cNvPr>
            <p:cNvSpPr>
              <a:spLocks noChangeArrowheads="1"/>
            </p:cNvSpPr>
            <p:nvPr/>
          </p:nvSpPr>
          <p:spPr bwMode="auto">
            <a:xfrm>
              <a:off x="4464" y="2448"/>
              <a:ext cx="666" cy="59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47123" name="Rectangle 39">
              <a:extLst>
                <a:ext uri="{FF2B5EF4-FFF2-40B4-BE49-F238E27FC236}">
                  <a16:creationId xmlns:a16="http://schemas.microsoft.com/office/drawing/2014/main" id="{0EE7C31B-D0E3-4E6A-9590-96456E8D164F}"/>
                </a:ext>
              </a:extLst>
            </p:cNvPr>
            <p:cNvSpPr>
              <a:spLocks noChangeArrowheads="1"/>
            </p:cNvSpPr>
            <p:nvPr/>
          </p:nvSpPr>
          <p:spPr bwMode="auto">
            <a:xfrm>
              <a:off x="4656" y="2736"/>
              <a:ext cx="288"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A</a:t>
              </a:r>
            </a:p>
          </p:txBody>
        </p:sp>
        <p:sp>
          <p:nvSpPr>
            <p:cNvPr id="47124" name="Rectangle 40">
              <a:extLst>
                <a:ext uri="{FF2B5EF4-FFF2-40B4-BE49-F238E27FC236}">
                  <a16:creationId xmlns:a16="http://schemas.microsoft.com/office/drawing/2014/main" id="{73B6D8CB-10EA-498D-9E4D-F66ABF524284}"/>
                </a:ext>
              </a:extLst>
            </p:cNvPr>
            <p:cNvSpPr>
              <a:spLocks noChangeArrowheads="1"/>
            </p:cNvSpPr>
            <p:nvPr/>
          </p:nvSpPr>
          <p:spPr bwMode="auto">
            <a:xfrm>
              <a:off x="4656" y="3168"/>
              <a:ext cx="288"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B</a:t>
              </a:r>
            </a:p>
          </p:txBody>
        </p:sp>
        <p:sp>
          <p:nvSpPr>
            <p:cNvPr id="47125" name="Rectangle 41">
              <a:extLst>
                <a:ext uri="{FF2B5EF4-FFF2-40B4-BE49-F238E27FC236}">
                  <a16:creationId xmlns:a16="http://schemas.microsoft.com/office/drawing/2014/main" id="{E0C9894B-67B8-4061-AD55-60B98185AEB5}"/>
                </a:ext>
              </a:extLst>
            </p:cNvPr>
            <p:cNvSpPr>
              <a:spLocks noChangeArrowheads="1"/>
            </p:cNvSpPr>
            <p:nvPr/>
          </p:nvSpPr>
          <p:spPr bwMode="auto">
            <a:xfrm>
              <a:off x="5136" y="3408"/>
              <a:ext cx="288"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C</a:t>
              </a:r>
            </a:p>
          </p:txBody>
        </p:sp>
      </p:grpSp>
      <p:sp>
        <p:nvSpPr>
          <p:cNvPr id="47114" name="Line 42">
            <a:extLst>
              <a:ext uri="{FF2B5EF4-FFF2-40B4-BE49-F238E27FC236}">
                <a16:creationId xmlns:a16="http://schemas.microsoft.com/office/drawing/2014/main" id="{D444D2D4-39BC-497F-BE00-9DDBA5F89667}"/>
              </a:ext>
            </a:extLst>
          </p:cNvPr>
          <p:cNvSpPr>
            <a:spLocks noChangeShapeType="1"/>
          </p:cNvSpPr>
          <p:nvPr/>
        </p:nvSpPr>
        <p:spPr bwMode="auto">
          <a:xfrm>
            <a:off x="1600200" y="3124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7115" name="Line 43">
            <a:extLst>
              <a:ext uri="{FF2B5EF4-FFF2-40B4-BE49-F238E27FC236}">
                <a16:creationId xmlns:a16="http://schemas.microsoft.com/office/drawing/2014/main" id="{51122BA5-36F1-4FE1-ACBD-97B6FF961BB4}"/>
              </a:ext>
            </a:extLst>
          </p:cNvPr>
          <p:cNvSpPr>
            <a:spLocks noChangeShapeType="1"/>
          </p:cNvSpPr>
          <p:nvPr/>
        </p:nvSpPr>
        <p:spPr bwMode="auto">
          <a:xfrm flipH="1">
            <a:off x="4724400" y="30480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7116" name="Line 44">
            <a:extLst>
              <a:ext uri="{FF2B5EF4-FFF2-40B4-BE49-F238E27FC236}">
                <a16:creationId xmlns:a16="http://schemas.microsoft.com/office/drawing/2014/main" id="{D5BED744-1778-4AD5-8E61-550C71B7574B}"/>
              </a:ext>
            </a:extLst>
          </p:cNvPr>
          <p:cNvSpPr>
            <a:spLocks noChangeShapeType="1"/>
          </p:cNvSpPr>
          <p:nvPr/>
        </p:nvSpPr>
        <p:spPr bwMode="auto">
          <a:xfrm>
            <a:off x="7620000" y="3124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7117" name="Rectangle 45">
            <a:extLst>
              <a:ext uri="{FF2B5EF4-FFF2-40B4-BE49-F238E27FC236}">
                <a16:creationId xmlns:a16="http://schemas.microsoft.com/office/drawing/2014/main" id="{B24918A9-7338-42E6-ADED-BF13B66EFF7E}"/>
              </a:ext>
            </a:extLst>
          </p:cNvPr>
          <p:cNvSpPr>
            <a:spLocks noChangeArrowheads="1"/>
          </p:cNvSpPr>
          <p:nvPr>
            <p:ph type="title"/>
          </p:nvPr>
        </p:nvSpPr>
        <p:spPr>
          <a:xfrm>
            <a:off x="2209800" y="274638"/>
            <a:ext cx="4114800" cy="868362"/>
          </a:xfrm>
          <a:extLst>
            <a:ext uri="{909E8E84-426E-40DD-AFC4-6F175D3DCCD1}">
              <a14:hiddenFill xmlns:a14="http://schemas.microsoft.com/office/drawing/2010/main">
                <a:solidFill>
                  <a:srgbClr val="CC99FF"/>
                </a:solidFill>
              </a14:hiddenFill>
            </a:ext>
          </a:extLst>
        </p:spPr>
        <p:txBody>
          <a:bodyPr/>
          <a:lstStyle/>
          <a:p>
            <a:pPr eaLnBrk="1" hangingPunct="1"/>
            <a:r>
              <a:rPr lang="en-US" altLang="en-US"/>
              <a:t>    </a:t>
            </a:r>
            <a:r>
              <a:rPr lang="en-US" altLang="en-US" sz="3600" b="1"/>
              <a:t>G7 Method</a:t>
            </a:r>
          </a:p>
        </p:txBody>
      </p:sp>
      <p:pic>
        <p:nvPicPr>
          <p:cNvPr id="47118" name="Picture 46" descr="G7 Logo 1">
            <a:extLst>
              <a:ext uri="{FF2B5EF4-FFF2-40B4-BE49-F238E27FC236}">
                <a16:creationId xmlns:a16="http://schemas.microsoft.com/office/drawing/2014/main" id="{E10E70AA-5E47-46D5-B109-DDE688180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88913"/>
            <a:ext cx="11430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a:extLst>
              <a:ext uri="{FF2B5EF4-FFF2-40B4-BE49-F238E27FC236}">
                <a16:creationId xmlns:a16="http://schemas.microsoft.com/office/drawing/2014/main" id="{FE36E1D2-2D73-43E9-81AB-50540A18A88A}"/>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49155" name="Slide Number Placeholder 3">
            <a:extLst>
              <a:ext uri="{FF2B5EF4-FFF2-40B4-BE49-F238E27FC236}">
                <a16:creationId xmlns:a16="http://schemas.microsoft.com/office/drawing/2014/main" id="{4BE91CD7-0C6F-4525-852E-5B68AFBDBFD7}"/>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A0AB2B-A083-4B87-A543-0927327244E4}" type="slidenum">
              <a:rPr lang="en-US" altLang="en-US"/>
              <a:pPr/>
              <a:t>23</a:t>
            </a:fld>
            <a:endParaRPr lang="en-US" altLang="en-US"/>
          </a:p>
        </p:txBody>
      </p:sp>
      <p:sp>
        <p:nvSpPr>
          <p:cNvPr id="49156" name="Rectangle 2">
            <a:extLst>
              <a:ext uri="{FF2B5EF4-FFF2-40B4-BE49-F238E27FC236}">
                <a16:creationId xmlns:a16="http://schemas.microsoft.com/office/drawing/2014/main" id="{03055BE7-1044-41C1-AD91-D28451953373}"/>
              </a:ext>
            </a:extLst>
          </p:cNvPr>
          <p:cNvSpPr>
            <a:spLocks noChangeArrowheads="1"/>
          </p:cNvSpPr>
          <p:nvPr/>
        </p:nvSpPr>
        <p:spPr bwMode="auto">
          <a:xfrm>
            <a:off x="1371600" y="685800"/>
            <a:ext cx="5867400"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600" b="1"/>
              <a:t>WHAT DOES THIS MEAN</a:t>
            </a:r>
            <a:r>
              <a:rPr lang="en-US" altLang="en-US" sz="2000" b="1"/>
              <a:t> </a:t>
            </a:r>
            <a:endParaRPr lang="en-US" altLang="en-US" b="1"/>
          </a:p>
        </p:txBody>
      </p:sp>
      <p:pic>
        <p:nvPicPr>
          <p:cNvPr id="49157" name="Picture 3" descr="G7 Logo 1">
            <a:extLst>
              <a:ext uri="{FF2B5EF4-FFF2-40B4-BE49-F238E27FC236}">
                <a16:creationId xmlns:a16="http://schemas.microsoft.com/office/drawing/2014/main" id="{9290E354-20EE-456B-8E62-BE3D55403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25425"/>
            <a:ext cx="11430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Text Box 4">
            <a:extLst>
              <a:ext uri="{FF2B5EF4-FFF2-40B4-BE49-F238E27FC236}">
                <a16:creationId xmlns:a16="http://schemas.microsoft.com/office/drawing/2014/main" id="{346E6F67-DA13-4730-82D8-C3501B997D6F}"/>
              </a:ext>
            </a:extLst>
          </p:cNvPr>
          <p:cNvSpPr txBox="1">
            <a:spLocks noChangeArrowheads="1"/>
          </p:cNvSpPr>
          <p:nvPr/>
        </p:nvSpPr>
        <p:spPr bwMode="auto">
          <a:xfrm>
            <a:off x="609600" y="1524000"/>
            <a:ext cx="4495800" cy="1333500"/>
          </a:xfrm>
          <a:prstGeom prst="rect">
            <a:avLst/>
          </a:prstGeom>
          <a:gradFill rotWithShape="1">
            <a:gsLst>
              <a:gs pos="0">
                <a:srgbClr val="B2B2B2"/>
              </a:gs>
              <a:gs pos="100000">
                <a:srgbClr val="EAEAEA"/>
              </a:gs>
            </a:gsLst>
            <a:lin ang="5400000" scaled="1"/>
          </a:gradFill>
          <a:ln w="9525">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Inert Knowledge:</a:t>
            </a:r>
          </a:p>
          <a:p>
            <a:pPr>
              <a:spcBef>
                <a:spcPct val="50000"/>
              </a:spcBef>
              <a:buFontTx/>
              <a:buChar char="•"/>
            </a:pPr>
            <a:r>
              <a:rPr lang="en-US" altLang="en-US" sz="1400"/>
              <a:t>Things you learn just to pass an exam</a:t>
            </a:r>
          </a:p>
          <a:p>
            <a:pPr>
              <a:spcBef>
                <a:spcPct val="50000"/>
              </a:spcBef>
              <a:buFontTx/>
              <a:buChar char="•"/>
            </a:pPr>
            <a:r>
              <a:rPr lang="en-US" altLang="en-US" sz="1400"/>
              <a:t>Knowledge that doesn’t mean anything to you</a:t>
            </a:r>
          </a:p>
          <a:p>
            <a:pPr>
              <a:spcBef>
                <a:spcPct val="50000"/>
              </a:spcBef>
              <a:buFontTx/>
              <a:buChar char="•"/>
            </a:pPr>
            <a:r>
              <a:rPr lang="en-US" altLang="en-US" sz="1400"/>
              <a:t>Things you know about but never use – or can’t use</a:t>
            </a:r>
          </a:p>
        </p:txBody>
      </p:sp>
      <p:sp>
        <p:nvSpPr>
          <p:cNvPr id="49159" name="Text Box 5">
            <a:extLst>
              <a:ext uri="{FF2B5EF4-FFF2-40B4-BE49-F238E27FC236}">
                <a16:creationId xmlns:a16="http://schemas.microsoft.com/office/drawing/2014/main" id="{A65F7FBE-1E11-478A-A1F4-4AF4E2C4CD4D}"/>
              </a:ext>
            </a:extLst>
          </p:cNvPr>
          <p:cNvSpPr txBox="1">
            <a:spLocks noChangeArrowheads="1"/>
          </p:cNvSpPr>
          <p:nvPr/>
        </p:nvSpPr>
        <p:spPr bwMode="auto">
          <a:xfrm>
            <a:off x="2743200" y="3124200"/>
            <a:ext cx="5486400" cy="1333500"/>
          </a:xfrm>
          <a:prstGeom prst="rect">
            <a:avLst/>
          </a:prstGeom>
          <a:gradFill rotWithShape="1">
            <a:gsLst>
              <a:gs pos="0">
                <a:srgbClr val="EAEAEA"/>
              </a:gs>
              <a:gs pos="100000">
                <a:srgbClr val="B2B2B2"/>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Activated Ignorance</a:t>
            </a:r>
          </a:p>
          <a:p>
            <a:pPr>
              <a:spcBef>
                <a:spcPct val="50000"/>
              </a:spcBef>
              <a:buFontTx/>
              <a:buChar char="•"/>
            </a:pPr>
            <a:r>
              <a:rPr lang="en-US" altLang="en-US" sz="1400"/>
              <a:t>When you have learned something that is not correct</a:t>
            </a:r>
          </a:p>
          <a:p>
            <a:pPr>
              <a:spcBef>
                <a:spcPct val="50000"/>
              </a:spcBef>
              <a:buFontTx/>
              <a:buChar char="•"/>
            </a:pPr>
            <a:r>
              <a:rPr lang="en-US" altLang="en-US" sz="1400"/>
              <a:t>When you believe something is right, but it is in fact wrong  </a:t>
            </a:r>
          </a:p>
          <a:p>
            <a:pPr>
              <a:spcBef>
                <a:spcPct val="50000"/>
              </a:spcBef>
              <a:buFontTx/>
              <a:buChar char="•"/>
            </a:pPr>
            <a:r>
              <a:rPr lang="en-US" altLang="en-US" sz="1400"/>
              <a:t>Believing everything in the newspapers and on television </a:t>
            </a:r>
          </a:p>
        </p:txBody>
      </p:sp>
      <p:sp>
        <p:nvSpPr>
          <p:cNvPr id="49160" name="Text Box 6">
            <a:extLst>
              <a:ext uri="{FF2B5EF4-FFF2-40B4-BE49-F238E27FC236}">
                <a16:creationId xmlns:a16="http://schemas.microsoft.com/office/drawing/2014/main" id="{4295E91A-5352-4E05-847B-221487010C51}"/>
              </a:ext>
            </a:extLst>
          </p:cNvPr>
          <p:cNvSpPr txBox="1">
            <a:spLocks noChangeArrowheads="1"/>
          </p:cNvSpPr>
          <p:nvPr/>
        </p:nvSpPr>
        <p:spPr bwMode="auto">
          <a:xfrm>
            <a:off x="685800" y="4800600"/>
            <a:ext cx="6096000" cy="1333500"/>
          </a:xfrm>
          <a:prstGeom prst="rect">
            <a:avLst/>
          </a:prstGeom>
          <a:gradFill rotWithShape="1">
            <a:gsLst>
              <a:gs pos="0">
                <a:srgbClr val="B2B2B2"/>
              </a:gs>
              <a:gs pos="100000">
                <a:srgbClr val="EAEAEA"/>
              </a:gs>
            </a:gsLst>
            <a:path path="shape">
              <a:fillToRect l="50000" t="50000" r="50000" b="50000"/>
            </a:path>
          </a:gra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Activated Knowledge</a:t>
            </a:r>
          </a:p>
          <a:p>
            <a:pPr>
              <a:spcBef>
                <a:spcPct val="50000"/>
              </a:spcBef>
              <a:buFontTx/>
              <a:buChar char="•"/>
            </a:pPr>
            <a:r>
              <a:rPr lang="en-US" altLang="en-US" sz="1400"/>
              <a:t>Things you have learned that you can use in your job and your life</a:t>
            </a:r>
          </a:p>
          <a:p>
            <a:pPr>
              <a:spcBef>
                <a:spcPct val="50000"/>
              </a:spcBef>
              <a:buFontTx/>
              <a:buChar char="•"/>
            </a:pPr>
            <a:r>
              <a:rPr lang="en-US" altLang="en-US" sz="1400"/>
              <a:t>Things you know that are true and correct</a:t>
            </a:r>
          </a:p>
          <a:p>
            <a:pPr>
              <a:spcBef>
                <a:spcPct val="50000"/>
              </a:spcBef>
              <a:buFontTx/>
              <a:buChar char="•"/>
            </a:pPr>
            <a:r>
              <a:rPr lang="en-US" altLang="en-US" sz="1400"/>
              <a:t>Knowledge you have that can be proven correct or proven true </a:t>
            </a:r>
          </a:p>
        </p:txBody>
      </p:sp>
      <p:sp>
        <p:nvSpPr>
          <p:cNvPr id="49161" name="WordArt 7">
            <a:extLst>
              <a:ext uri="{FF2B5EF4-FFF2-40B4-BE49-F238E27FC236}">
                <a16:creationId xmlns:a16="http://schemas.microsoft.com/office/drawing/2014/main" id="{58439C31-96EB-4000-B8D6-2179120EF666}"/>
              </a:ext>
            </a:extLst>
          </p:cNvPr>
          <p:cNvSpPr>
            <a:spLocks noChangeArrowheads="1" noChangeShapeType="1" noTextEdit="1"/>
          </p:cNvSpPr>
          <p:nvPr/>
        </p:nvSpPr>
        <p:spPr bwMode="auto">
          <a:xfrm>
            <a:off x="5410200" y="1752600"/>
            <a:ext cx="533400" cy="685800"/>
          </a:xfrm>
          <a:prstGeom prst="rect">
            <a:avLst/>
          </a:prstGeom>
        </p:spPr>
        <p:txBody>
          <a:bodyPr wrap="none" fromWordArt="1">
            <a:prstTxWarp prst="textPlain">
              <a:avLst>
                <a:gd name="adj" fmla="val 50000"/>
              </a:avLst>
            </a:prstTxWarp>
          </a:bodyPr>
          <a:lstStyle/>
          <a:p>
            <a:pPr algn="ctr"/>
            <a:r>
              <a:rPr lang="en-AU" sz="3600" kern="10">
                <a:ln w="9525">
                  <a:solidFill>
                    <a:srgbClr val="FF0000"/>
                  </a:solidFill>
                  <a:round/>
                  <a:headEnd/>
                  <a:tailEnd/>
                </a:ln>
                <a:solidFill>
                  <a:srgbClr val="FFFFFF"/>
                </a:solidFill>
                <a:latin typeface="Arial Black" panose="020B0A04020102020204" pitchFamily="34" charset="0"/>
              </a:rPr>
              <a:t>?</a:t>
            </a:r>
          </a:p>
        </p:txBody>
      </p:sp>
      <p:sp>
        <p:nvSpPr>
          <p:cNvPr id="49162" name="WordArt 8">
            <a:extLst>
              <a:ext uri="{FF2B5EF4-FFF2-40B4-BE49-F238E27FC236}">
                <a16:creationId xmlns:a16="http://schemas.microsoft.com/office/drawing/2014/main" id="{31BD6AAF-A68E-4887-86F9-698668A6261D}"/>
              </a:ext>
            </a:extLst>
          </p:cNvPr>
          <p:cNvSpPr>
            <a:spLocks noChangeArrowheads="1" noChangeShapeType="1" noTextEdit="1"/>
          </p:cNvSpPr>
          <p:nvPr/>
        </p:nvSpPr>
        <p:spPr bwMode="auto">
          <a:xfrm>
            <a:off x="1981200" y="3429000"/>
            <a:ext cx="609600" cy="685800"/>
          </a:xfrm>
          <a:prstGeom prst="rect">
            <a:avLst/>
          </a:prstGeom>
        </p:spPr>
        <p:txBody>
          <a:bodyPr wrap="none" fromWordArt="1">
            <a:prstTxWarp prst="textPlain">
              <a:avLst>
                <a:gd name="adj" fmla="val 50000"/>
              </a:avLst>
            </a:prstTxWarp>
          </a:bodyPr>
          <a:lstStyle/>
          <a:p>
            <a:pPr algn="ctr"/>
            <a:r>
              <a:rPr lang="en-AU" sz="3600" kern="10">
                <a:ln w="9525">
                  <a:solidFill>
                    <a:srgbClr val="FF0000"/>
                  </a:solidFill>
                  <a:round/>
                  <a:headEnd/>
                  <a:tailEnd/>
                </a:ln>
                <a:solidFill>
                  <a:srgbClr val="FFFFFF"/>
                </a:solidFill>
                <a:latin typeface="Arial Black" panose="020B0A04020102020204" pitchFamily="34" charset="0"/>
              </a:rPr>
              <a:t>X</a:t>
            </a:r>
          </a:p>
        </p:txBody>
      </p:sp>
      <p:sp>
        <p:nvSpPr>
          <p:cNvPr id="49163" name="Rectangle 9">
            <a:extLst>
              <a:ext uri="{FF2B5EF4-FFF2-40B4-BE49-F238E27FC236}">
                <a16:creationId xmlns:a16="http://schemas.microsoft.com/office/drawing/2014/main" id="{7B5FD49F-3E93-485B-AC49-E1C200C00B93}"/>
              </a:ext>
            </a:extLst>
          </p:cNvPr>
          <p:cNvSpPr>
            <a:spLocks noChangeArrowheads="1"/>
          </p:cNvSpPr>
          <p:nvPr/>
        </p:nvSpPr>
        <p:spPr bwMode="auto">
          <a:xfrm>
            <a:off x="6781800" y="4876800"/>
            <a:ext cx="990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ko-KR" sz="8000">
                <a:solidFill>
                  <a:srgbClr val="FF0000"/>
                </a:solidFill>
                <a:ea typeface="Gulim" panose="020B0600000101010101" pitchFamily="34" charset="-127"/>
              </a:rPr>
              <a:t>√</a:t>
            </a:r>
            <a:r>
              <a:rPr lang="en-US" altLang="ko-KR" sz="5400">
                <a:solidFill>
                  <a:srgbClr val="FF0000"/>
                </a:solidFill>
                <a:ea typeface="Gulim" panose="020B0600000101010101" pitchFamily="34" charset="-127"/>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2">
            <a:extLst>
              <a:ext uri="{FF2B5EF4-FFF2-40B4-BE49-F238E27FC236}">
                <a16:creationId xmlns:a16="http://schemas.microsoft.com/office/drawing/2014/main" id="{9200337D-9B07-4CB0-8DE3-A0FF0DC242C4}"/>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51203" name="Slide Number Placeholder 3">
            <a:extLst>
              <a:ext uri="{FF2B5EF4-FFF2-40B4-BE49-F238E27FC236}">
                <a16:creationId xmlns:a16="http://schemas.microsoft.com/office/drawing/2014/main" id="{B185E3FE-0DB4-41DB-8FE1-7E6E2CC0E62E}"/>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B6AB82-AE14-485E-88EE-481ED4D80E5E}" type="slidenum">
              <a:rPr lang="en-US" altLang="en-US"/>
              <a:pPr/>
              <a:t>24</a:t>
            </a:fld>
            <a:endParaRPr lang="en-US" altLang="en-US"/>
          </a:p>
        </p:txBody>
      </p:sp>
      <p:grpSp>
        <p:nvGrpSpPr>
          <p:cNvPr id="51204" name="Group 2">
            <a:extLst>
              <a:ext uri="{FF2B5EF4-FFF2-40B4-BE49-F238E27FC236}">
                <a16:creationId xmlns:a16="http://schemas.microsoft.com/office/drawing/2014/main" id="{55839623-F609-42A7-9F71-5C39A85A557D}"/>
              </a:ext>
            </a:extLst>
          </p:cNvPr>
          <p:cNvGrpSpPr>
            <a:grpSpLocks/>
          </p:cNvGrpSpPr>
          <p:nvPr/>
        </p:nvGrpSpPr>
        <p:grpSpPr bwMode="auto">
          <a:xfrm>
            <a:off x="3810000" y="3962400"/>
            <a:ext cx="2249488" cy="1752600"/>
            <a:chOff x="2352" y="2352"/>
            <a:chExt cx="1705" cy="1421"/>
          </a:xfrm>
        </p:grpSpPr>
        <p:sp>
          <p:nvSpPr>
            <p:cNvPr id="51274" name="AutoShape 3">
              <a:extLst>
                <a:ext uri="{FF2B5EF4-FFF2-40B4-BE49-F238E27FC236}">
                  <a16:creationId xmlns:a16="http://schemas.microsoft.com/office/drawing/2014/main" id="{DB992FF2-2CF7-48A9-8AC4-8BE07C09156E}"/>
                </a:ext>
              </a:extLst>
            </p:cNvPr>
            <p:cNvSpPr>
              <a:spLocks noChangeArrowheads="1"/>
            </p:cNvSpPr>
            <p:nvPr/>
          </p:nvSpPr>
          <p:spPr bwMode="auto">
            <a:xfrm>
              <a:off x="2928" y="235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75" name="AutoShape 4">
              <a:extLst>
                <a:ext uri="{FF2B5EF4-FFF2-40B4-BE49-F238E27FC236}">
                  <a16:creationId xmlns:a16="http://schemas.microsoft.com/office/drawing/2014/main" id="{8FBC59FB-CC13-4197-BA77-A58CB2065D11}"/>
                </a:ext>
              </a:extLst>
            </p:cNvPr>
            <p:cNvSpPr>
              <a:spLocks noChangeArrowheads="1"/>
            </p:cNvSpPr>
            <p:nvPr/>
          </p:nvSpPr>
          <p:spPr bwMode="auto">
            <a:xfrm>
              <a:off x="3504"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76" name="AutoShape 5">
              <a:extLst>
                <a:ext uri="{FF2B5EF4-FFF2-40B4-BE49-F238E27FC236}">
                  <a16:creationId xmlns:a16="http://schemas.microsoft.com/office/drawing/2014/main" id="{4CDECB9C-6B26-4387-B3D7-E9F1E35C48A2}"/>
                </a:ext>
              </a:extLst>
            </p:cNvPr>
            <p:cNvSpPr>
              <a:spLocks noChangeArrowheads="1"/>
            </p:cNvSpPr>
            <p:nvPr/>
          </p:nvSpPr>
          <p:spPr bwMode="auto">
            <a:xfrm rot="10800000">
              <a:off x="2640"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77" name="AutoShape 6">
              <a:extLst>
                <a:ext uri="{FF2B5EF4-FFF2-40B4-BE49-F238E27FC236}">
                  <a16:creationId xmlns:a16="http://schemas.microsoft.com/office/drawing/2014/main" id="{DCE16FCA-10B6-4A67-A402-9FFCB5653AD5}"/>
                </a:ext>
              </a:extLst>
            </p:cNvPr>
            <p:cNvSpPr>
              <a:spLocks noChangeArrowheads="1"/>
            </p:cNvSpPr>
            <p:nvPr/>
          </p:nvSpPr>
          <p:spPr bwMode="auto">
            <a:xfrm>
              <a:off x="2352"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78" name="AutoShape 7">
              <a:extLst>
                <a:ext uri="{FF2B5EF4-FFF2-40B4-BE49-F238E27FC236}">
                  <a16:creationId xmlns:a16="http://schemas.microsoft.com/office/drawing/2014/main" id="{9344508C-4225-4353-95DF-97C99DB9ECC4}"/>
                </a:ext>
              </a:extLst>
            </p:cNvPr>
            <p:cNvSpPr>
              <a:spLocks noChangeArrowheads="1"/>
            </p:cNvSpPr>
            <p:nvPr/>
          </p:nvSpPr>
          <p:spPr bwMode="auto">
            <a:xfrm>
              <a:off x="2640" y="283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79" name="AutoShape 8">
              <a:extLst>
                <a:ext uri="{FF2B5EF4-FFF2-40B4-BE49-F238E27FC236}">
                  <a16:creationId xmlns:a16="http://schemas.microsoft.com/office/drawing/2014/main" id="{0AB69903-A6B1-4F7D-ADF2-0C06DAC55207}"/>
                </a:ext>
              </a:extLst>
            </p:cNvPr>
            <p:cNvSpPr>
              <a:spLocks noChangeArrowheads="1"/>
            </p:cNvSpPr>
            <p:nvPr/>
          </p:nvSpPr>
          <p:spPr bwMode="auto">
            <a:xfrm>
              <a:off x="3216" y="283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80" name="AutoShape 9">
              <a:extLst>
                <a:ext uri="{FF2B5EF4-FFF2-40B4-BE49-F238E27FC236}">
                  <a16:creationId xmlns:a16="http://schemas.microsoft.com/office/drawing/2014/main" id="{241B96DC-2B1F-4130-A3C9-E52BC9FAC536}"/>
                </a:ext>
              </a:extLst>
            </p:cNvPr>
            <p:cNvSpPr>
              <a:spLocks noChangeArrowheads="1"/>
            </p:cNvSpPr>
            <p:nvPr/>
          </p:nvSpPr>
          <p:spPr bwMode="auto">
            <a:xfrm>
              <a:off x="2928"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81" name="AutoShape 10">
              <a:extLst>
                <a:ext uri="{FF2B5EF4-FFF2-40B4-BE49-F238E27FC236}">
                  <a16:creationId xmlns:a16="http://schemas.microsoft.com/office/drawing/2014/main" id="{4E017B45-F51E-41BF-AB10-5A8B5E544DEF}"/>
                </a:ext>
              </a:extLst>
            </p:cNvPr>
            <p:cNvSpPr>
              <a:spLocks noChangeArrowheads="1"/>
            </p:cNvSpPr>
            <p:nvPr/>
          </p:nvSpPr>
          <p:spPr bwMode="auto">
            <a:xfrm rot="10800000">
              <a:off x="2928" y="283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82" name="AutoShape 11">
              <a:extLst>
                <a:ext uri="{FF2B5EF4-FFF2-40B4-BE49-F238E27FC236}">
                  <a16:creationId xmlns:a16="http://schemas.microsoft.com/office/drawing/2014/main" id="{28CC2DEC-DE2A-4816-8199-55EB13C3C84E}"/>
                </a:ext>
              </a:extLst>
            </p:cNvPr>
            <p:cNvSpPr>
              <a:spLocks noChangeArrowheads="1"/>
            </p:cNvSpPr>
            <p:nvPr/>
          </p:nvSpPr>
          <p:spPr bwMode="auto">
            <a:xfrm rot="10800000">
              <a:off x="3216"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51205" name="Group 12">
            <a:extLst>
              <a:ext uri="{FF2B5EF4-FFF2-40B4-BE49-F238E27FC236}">
                <a16:creationId xmlns:a16="http://schemas.microsoft.com/office/drawing/2014/main" id="{EAA073FB-2602-46BE-9BC0-4CE929504744}"/>
              </a:ext>
            </a:extLst>
          </p:cNvPr>
          <p:cNvGrpSpPr>
            <a:grpSpLocks/>
          </p:cNvGrpSpPr>
          <p:nvPr/>
        </p:nvGrpSpPr>
        <p:grpSpPr bwMode="auto">
          <a:xfrm>
            <a:off x="1295400" y="3886200"/>
            <a:ext cx="1981200" cy="1828800"/>
            <a:chOff x="96" y="2400"/>
            <a:chExt cx="2089" cy="1517"/>
          </a:xfrm>
        </p:grpSpPr>
        <p:sp>
          <p:nvSpPr>
            <p:cNvPr id="51265" name="AutoShape 13">
              <a:extLst>
                <a:ext uri="{FF2B5EF4-FFF2-40B4-BE49-F238E27FC236}">
                  <a16:creationId xmlns:a16="http://schemas.microsoft.com/office/drawing/2014/main" id="{35CE97D4-3769-404D-BFB2-3EDC1E2581DD}"/>
                </a:ext>
              </a:extLst>
            </p:cNvPr>
            <p:cNvSpPr>
              <a:spLocks noChangeArrowheads="1"/>
            </p:cNvSpPr>
            <p:nvPr/>
          </p:nvSpPr>
          <p:spPr bwMode="auto">
            <a:xfrm>
              <a:off x="864" y="2400"/>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66" name="AutoShape 14">
              <a:extLst>
                <a:ext uri="{FF2B5EF4-FFF2-40B4-BE49-F238E27FC236}">
                  <a16:creationId xmlns:a16="http://schemas.microsoft.com/office/drawing/2014/main" id="{5986DF96-0E36-4DF3-8E44-8C98012D375A}"/>
                </a:ext>
              </a:extLst>
            </p:cNvPr>
            <p:cNvSpPr>
              <a:spLocks noChangeArrowheads="1"/>
            </p:cNvSpPr>
            <p:nvPr/>
          </p:nvSpPr>
          <p:spPr bwMode="auto">
            <a:xfrm>
              <a:off x="1632"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67" name="AutoShape 15">
              <a:extLst>
                <a:ext uri="{FF2B5EF4-FFF2-40B4-BE49-F238E27FC236}">
                  <a16:creationId xmlns:a16="http://schemas.microsoft.com/office/drawing/2014/main" id="{8DB07A80-0D9D-4B3F-BB26-206856DD3C82}"/>
                </a:ext>
              </a:extLst>
            </p:cNvPr>
            <p:cNvSpPr>
              <a:spLocks noChangeArrowheads="1"/>
            </p:cNvSpPr>
            <p:nvPr/>
          </p:nvSpPr>
          <p:spPr bwMode="auto">
            <a:xfrm>
              <a:off x="480" y="2928"/>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68" name="AutoShape 16">
              <a:extLst>
                <a:ext uri="{FF2B5EF4-FFF2-40B4-BE49-F238E27FC236}">
                  <a16:creationId xmlns:a16="http://schemas.microsoft.com/office/drawing/2014/main" id="{F37340D9-AE4B-4055-857A-B4C3544CA567}"/>
                </a:ext>
              </a:extLst>
            </p:cNvPr>
            <p:cNvSpPr>
              <a:spLocks noChangeArrowheads="1"/>
            </p:cNvSpPr>
            <p:nvPr/>
          </p:nvSpPr>
          <p:spPr bwMode="auto">
            <a:xfrm>
              <a:off x="96"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69" name="AutoShape 17">
              <a:extLst>
                <a:ext uri="{FF2B5EF4-FFF2-40B4-BE49-F238E27FC236}">
                  <a16:creationId xmlns:a16="http://schemas.microsoft.com/office/drawing/2014/main" id="{2CA342BC-DE82-4EDF-A536-2603246D8035}"/>
                </a:ext>
              </a:extLst>
            </p:cNvPr>
            <p:cNvSpPr>
              <a:spLocks noChangeArrowheads="1"/>
            </p:cNvSpPr>
            <p:nvPr/>
          </p:nvSpPr>
          <p:spPr bwMode="auto">
            <a:xfrm>
              <a:off x="864"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70" name="AutoShape 18">
              <a:extLst>
                <a:ext uri="{FF2B5EF4-FFF2-40B4-BE49-F238E27FC236}">
                  <a16:creationId xmlns:a16="http://schemas.microsoft.com/office/drawing/2014/main" id="{CE044DB8-1B9B-4956-B04C-CCA1FD37A71E}"/>
                </a:ext>
              </a:extLst>
            </p:cNvPr>
            <p:cNvSpPr>
              <a:spLocks noChangeArrowheads="1"/>
            </p:cNvSpPr>
            <p:nvPr/>
          </p:nvSpPr>
          <p:spPr bwMode="auto">
            <a:xfrm>
              <a:off x="1248" y="2928"/>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71" name="AutoShape 19">
              <a:extLst>
                <a:ext uri="{FF2B5EF4-FFF2-40B4-BE49-F238E27FC236}">
                  <a16:creationId xmlns:a16="http://schemas.microsoft.com/office/drawing/2014/main" id="{7FC91FAB-29FC-43EF-BE6C-4D7FB67D2889}"/>
                </a:ext>
              </a:extLst>
            </p:cNvPr>
            <p:cNvSpPr>
              <a:spLocks noChangeArrowheads="1"/>
            </p:cNvSpPr>
            <p:nvPr/>
          </p:nvSpPr>
          <p:spPr bwMode="auto">
            <a:xfrm rot="10800000">
              <a:off x="480"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72" name="AutoShape 20">
              <a:extLst>
                <a:ext uri="{FF2B5EF4-FFF2-40B4-BE49-F238E27FC236}">
                  <a16:creationId xmlns:a16="http://schemas.microsoft.com/office/drawing/2014/main" id="{E43E4941-5FA4-4240-B19D-B07BBEEBAA64}"/>
                </a:ext>
              </a:extLst>
            </p:cNvPr>
            <p:cNvSpPr>
              <a:spLocks noChangeArrowheads="1"/>
            </p:cNvSpPr>
            <p:nvPr/>
          </p:nvSpPr>
          <p:spPr bwMode="auto">
            <a:xfrm rot="10800000">
              <a:off x="864" y="2928"/>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73" name="AutoShape 21">
              <a:extLst>
                <a:ext uri="{FF2B5EF4-FFF2-40B4-BE49-F238E27FC236}">
                  <a16:creationId xmlns:a16="http://schemas.microsoft.com/office/drawing/2014/main" id="{E3CBF97A-0F5C-46C3-BA3E-0BFE1008D056}"/>
                </a:ext>
              </a:extLst>
            </p:cNvPr>
            <p:cNvSpPr>
              <a:spLocks noChangeArrowheads="1"/>
            </p:cNvSpPr>
            <p:nvPr/>
          </p:nvSpPr>
          <p:spPr bwMode="auto">
            <a:xfrm rot="10800000">
              <a:off x="1248"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51206" name="Group 22">
            <a:extLst>
              <a:ext uri="{FF2B5EF4-FFF2-40B4-BE49-F238E27FC236}">
                <a16:creationId xmlns:a16="http://schemas.microsoft.com/office/drawing/2014/main" id="{BCAC993F-2CDF-4E44-A626-A0B81420368A}"/>
              </a:ext>
            </a:extLst>
          </p:cNvPr>
          <p:cNvGrpSpPr>
            <a:grpSpLocks/>
          </p:cNvGrpSpPr>
          <p:nvPr/>
        </p:nvGrpSpPr>
        <p:grpSpPr bwMode="auto">
          <a:xfrm>
            <a:off x="6477000" y="3962400"/>
            <a:ext cx="2133600" cy="1752600"/>
            <a:chOff x="4128" y="2256"/>
            <a:chExt cx="1632" cy="1248"/>
          </a:xfrm>
        </p:grpSpPr>
        <p:grpSp>
          <p:nvGrpSpPr>
            <p:cNvPr id="51252" name="Group 23">
              <a:extLst>
                <a:ext uri="{FF2B5EF4-FFF2-40B4-BE49-F238E27FC236}">
                  <a16:creationId xmlns:a16="http://schemas.microsoft.com/office/drawing/2014/main" id="{337A4A98-39E4-4A5A-84C0-A0FD619F19DA}"/>
                </a:ext>
              </a:extLst>
            </p:cNvPr>
            <p:cNvGrpSpPr>
              <a:grpSpLocks/>
            </p:cNvGrpSpPr>
            <p:nvPr/>
          </p:nvGrpSpPr>
          <p:grpSpPr bwMode="auto">
            <a:xfrm>
              <a:off x="4128" y="2928"/>
              <a:ext cx="720" cy="576"/>
              <a:chOff x="4032" y="2784"/>
              <a:chExt cx="672" cy="864"/>
            </a:xfrm>
          </p:grpSpPr>
          <p:sp>
            <p:nvSpPr>
              <p:cNvPr id="51256" name="AutoShape 24">
                <a:extLst>
                  <a:ext uri="{FF2B5EF4-FFF2-40B4-BE49-F238E27FC236}">
                    <a16:creationId xmlns:a16="http://schemas.microsoft.com/office/drawing/2014/main" id="{10808513-9506-4989-971D-2FC97931C75F}"/>
                  </a:ext>
                </a:extLst>
              </p:cNvPr>
              <p:cNvSpPr>
                <a:spLocks noChangeArrowheads="1"/>
              </p:cNvSpPr>
              <p:nvPr/>
            </p:nvSpPr>
            <p:spPr bwMode="auto">
              <a:xfrm>
                <a:off x="4032" y="3360"/>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57" name="AutoShape 25">
                <a:extLst>
                  <a:ext uri="{FF2B5EF4-FFF2-40B4-BE49-F238E27FC236}">
                    <a16:creationId xmlns:a16="http://schemas.microsoft.com/office/drawing/2014/main" id="{6A92394C-162E-433B-ADC9-667CAC32A555}"/>
                  </a:ext>
                </a:extLst>
              </p:cNvPr>
              <p:cNvSpPr>
                <a:spLocks noChangeArrowheads="1"/>
              </p:cNvSpPr>
              <p:nvPr/>
            </p:nvSpPr>
            <p:spPr bwMode="auto">
              <a:xfrm>
                <a:off x="4320" y="3072"/>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58" name="AutoShape 26">
                <a:extLst>
                  <a:ext uri="{FF2B5EF4-FFF2-40B4-BE49-F238E27FC236}">
                    <a16:creationId xmlns:a16="http://schemas.microsoft.com/office/drawing/2014/main" id="{B6F4EF72-E9F3-4F15-8837-47A88161EBAE}"/>
                  </a:ext>
                </a:extLst>
              </p:cNvPr>
              <p:cNvSpPr>
                <a:spLocks noChangeArrowheads="1"/>
              </p:cNvSpPr>
              <p:nvPr/>
            </p:nvSpPr>
            <p:spPr bwMode="auto">
              <a:xfrm>
                <a:off x="4224" y="3360"/>
                <a:ext cx="273"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59" name="AutoShape 27">
                <a:extLst>
                  <a:ext uri="{FF2B5EF4-FFF2-40B4-BE49-F238E27FC236}">
                    <a16:creationId xmlns:a16="http://schemas.microsoft.com/office/drawing/2014/main" id="{CFB9E310-4BE2-4F0A-999F-5AAB7BA84063}"/>
                  </a:ext>
                </a:extLst>
              </p:cNvPr>
              <p:cNvSpPr>
                <a:spLocks noChangeArrowheads="1"/>
              </p:cNvSpPr>
              <p:nvPr/>
            </p:nvSpPr>
            <p:spPr bwMode="auto">
              <a:xfrm>
                <a:off x="4464" y="3360"/>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60" name="AutoShape 28">
                <a:extLst>
                  <a:ext uri="{FF2B5EF4-FFF2-40B4-BE49-F238E27FC236}">
                    <a16:creationId xmlns:a16="http://schemas.microsoft.com/office/drawing/2014/main" id="{6E190E5C-166B-4469-B011-98A96CEED674}"/>
                  </a:ext>
                </a:extLst>
              </p:cNvPr>
              <p:cNvSpPr>
                <a:spLocks noChangeArrowheads="1"/>
              </p:cNvSpPr>
              <p:nvPr/>
            </p:nvSpPr>
            <p:spPr bwMode="auto">
              <a:xfrm rot="10800000">
                <a:off x="4368" y="3360"/>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61" name="AutoShape 29">
                <a:extLst>
                  <a:ext uri="{FF2B5EF4-FFF2-40B4-BE49-F238E27FC236}">
                    <a16:creationId xmlns:a16="http://schemas.microsoft.com/office/drawing/2014/main" id="{A746F680-1171-4A9F-A45E-6D975582D894}"/>
                  </a:ext>
                </a:extLst>
              </p:cNvPr>
              <p:cNvSpPr>
                <a:spLocks noChangeArrowheads="1"/>
              </p:cNvSpPr>
              <p:nvPr/>
            </p:nvSpPr>
            <p:spPr bwMode="auto">
              <a:xfrm rot="10800000">
                <a:off x="4128" y="3360"/>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62" name="AutoShape 30">
                <a:extLst>
                  <a:ext uri="{FF2B5EF4-FFF2-40B4-BE49-F238E27FC236}">
                    <a16:creationId xmlns:a16="http://schemas.microsoft.com/office/drawing/2014/main" id="{5F6C83B4-78A1-40A4-9069-D7254D4F5359}"/>
                  </a:ext>
                </a:extLst>
              </p:cNvPr>
              <p:cNvSpPr>
                <a:spLocks noChangeArrowheads="1"/>
              </p:cNvSpPr>
              <p:nvPr/>
            </p:nvSpPr>
            <p:spPr bwMode="auto">
              <a:xfrm>
                <a:off x="4128" y="3072"/>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63" name="AutoShape 31">
                <a:extLst>
                  <a:ext uri="{FF2B5EF4-FFF2-40B4-BE49-F238E27FC236}">
                    <a16:creationId xmlns:a16="http://schemas.microsoft.com/office/drawing/2014/main" id="{C939CAF2-5745-4D3F-B993-7554C231DA60}"/>
                  </a:ext>
                </a:extLst>
              </p:cNvPr>
              <p:cNvSpPr>
                <a:spLocks noChangeArrowheads="1"/>
              </p:cNvSpPr>
              <p:nvPr/>
            </p:nvSpPr>
            <p:spPr bwMode="auto">
              <a:xfrm rot="10800000">
                <a:off x="4224" y="3072"/>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64" name="AutoShape 32">
                <a:extLst>
                  <a:ext uri="{FF2B5EF4-FFF2-40B4-BE49-F238E27FC236}">
                    <a16:creationId xmlns:a16="http://schemas.microsoft.com/office/drawing/2014/main" id="{1AB35A02-ED10-46B2-94B9-32940CF77063}"/>
                  </a:ext>
                </a:extLst>
              </p:cNvPr>
              <p:cNvSpPr>
                <a:spLocks noChangeArrowheads="1"/>
              </p:cNvSpPr>
              <p:nvPr/>
            </p:nvSpPr>
            <p:spPr bwMode="auto">
              <a:xfrm>
                <a:off x="4224" y="2784"/>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sp>
          <p:nvSpPr>
            <p:cNvPr id="51253" name="AutoShape 33">
              <a:extLst>
                <a:ext uri="{FF2B5EF4-FFF2-40B4-BE49-F238E27FC236}">
                  <a16:creationId xmlns:a16="http://schemas.microsoft.com/office/drawing/2014/main" id="{FBF918A6-6FB4-407E-929B-16B8882B2DF9}"/>
                </a:ext>
              </a:extLst>
            </p:cNvPr>
            <p:cNvSpPr>
              <a:spLocks noChangeArrowheads="1"/>
            </p:cNvSpPr>
            <p:nvPr/>
          </p:nvSpPr>
          <p:spPr bwMode="auto">
            <a:xfrm>
              <a:off x="5094" y="2928"/>
              <a:ext cx="666" cy="57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54" name="AutoShape 34">
              <a:extLst>
                <a:ext uri="{FF2B5EF4-FFF2-40B4-BE49-F238E27FC236}">
                  <a16:creationId xmlns:a16="http://schemas.microsoft.com/office/drawing/2014/main" id="{FFDBE1F3-D5F6-4C7B-A420-11F45D2614B2}"/>
                </a:ext>
              </a:extLst>
            </p:cNvPr>
            <p:cNvSpPr>
              <a:spLocks noChangeArrowheads="1"/>
            </p:cNvSpPr>
            <p:nvPr/>
          </p:nvSpPr>
          <p:spPr bwMode="auto">
            <a:xfrm rot="10800000">
              <a:off x="4608" y="2928"/>
              <a:ext cx="666" cy="57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55" name="AutoShape 35">
              <a:extLst>
                <a:ext uri="{FF2B5EF4-FFF2-40B4-BE49-F238E27FC236}">
                  <a16:creationId xmlns:a16="http://schemas.microsoft.com/office/drawing/2014/main" id="{ECA69EC9-75EC-46AB-BD21-0C758FDD4C5B}"/>
                </a:ext>
              </a:extLst>
            </p:cNvPr>
            <p:cNvSpPr>
              <a:spLocks noChangeArrowheads="1"/>
            </p:cNvSpPr>
            <p:nvPr/>
          </p:nvSpPr>
          <p:spPr bwMode="auto">
            <a:xfrm>
              <a:off x="4608" y="2256"/>
              <a:ext cx="666" cy="57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51207" name="Group 36">
            <a:extLst>
              <a:ext uri="{FF2B5EF4-FFF2-40B4-BE49-F238E27FC236}">
                <a16:creationId xmlns:a16="http://schemas.microsoft.com/office/drawing/2014/main" id="{2FCB0E0E-60F0-486D-A1D2-306AB0FBAB60}"/>
              </a:ext>
            </a:extLst>
          </p:cNvPr>
          <p:cNvGrpSpPr>
            <a:grpSpLocks/>
          </p:cNvGrpSpPr>
          <p:nvPr/>
        </p:nvGrpSpPr>
        <p:grpSpPr bwMode="auto">
          <a:xfrm>
            <a:off x="6705600" y="1371600"/>
            <a:ext cx="1600200" cy="1752600"/>
            <a:chOff x="4080" y="336"/>
            <a:chExt cx="1561" cy="1657"/>
          </a:xfrm>
        </p:grpSpPr>
        <p:sp>
          <p:nvSpPr>
            <p:cNvPr id="51246" name="AutoShape 37">
              <a:extLst>
                <a:ext uri="{FF2B5EF4-FFF2-40B4-BE49-F238E27FC236}">
                  <a16:creationId xmlns:a16="http://schemas.microsoft.com/office/drawing/2014/main" id="{AFA20060-4698-445E-A202-42F76D16E43F}"/>
                </a:ext>
              </a:extLst>
            </p:cNvPr>
            <p:cNvSpPr>
              <a:spLocks noChangeArrowheads="1"/>
            </p:cNvSpPr>
            <p:nvPr/>
          </p:nvSpPr>
          <p:spPr bwMode="auto">
            <a:xfrm>
              <a:off x="4992" y="336"/>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47" name="AutoShape 38">
              <a:extLst>
                <a:ext uri="{FF2B5EF4-FFF2-40B4-BE49-F238E27FC236}">
                  <a16:creationId xmlns:a16="http://schemas.microsoft.com/office/drawing/2014/main" id="{BD5CF0CC-808A-4C78-B2A4-95750EFCB6B0}"/>
                </a:ext>
              </a:extLst>
            </p:cNvPr>
            <p:cNvSpPr>
              <a:spLocks noChangeArrowheads="1"/>
            </p:cNvSpPr>
            <p:nvPr/>
          </p:nvSpPr>
          <p:spPr bwMode="auto">
            <a:xfrm>
              <a:off x="5088" y="1008"/>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48" name="AutoShape 39">
              <a:extLst>
                <a:ext uri="{FF2B5EF4-FFF2-40B4-BE49-F238E27FC236}">
                  <a16:creationId xmlns:a16="http://schemas.microsoft.com/office/drawing/2014/main" id="{62F4D760-C8CE-4620-AB40-7A7B4BABB283}"/>
                </a:ext>
              </a:extLst>
            </p:cNvPr>
            <p:cNvSpPr>
              <a:spLocks noChangeArrowheads="1"/>
            </p:cNvSpPr>
            <p:nvPr/>
          </p:nvSpPr>
          <p:spPr bwMode="auto">
            <a:xfrm rot="5250593">
              <a:off x="4850" y="1486"/>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49" name="AutoShape 40">
              <a:extLst>
                <a:ext uri="{FF2B5EF4-FFF2-40B4-BE49-F238E27FC236}">
                  <a16:creationId xmlns:a16="http://schemas.microsoft.com/office/drawing/2014/main" id="{939CBC91-138E-4A84-93E9-03A050E9E234}"/>
                </a:ext>
              </a:extLst>
            </p:cNvPr>
            <p:cNvSpPr>
              <a:spLocks noChangeArrowheads="1"/>
            </p:cNvSpPr>
            <p:nvPr/>
          </p:nvSpPr>
          <p:spPr bwMode="auto">
            <a:xfrm>
              <a:off x="4080" y="1344"/>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50" name="AutoShape 41">
              <a:extLst>
                <a:ext uri="{FF2B5EF4-FFF2-40B4-BE49-F238E27FC236}">
                  <a16:creationId xmlns:a16="http://schemas.microsoft.com/office/drawing/2014/main" id="{D50AFCA0-11D8-413E-A234-8B58614DB3CD}"/>
                </a:ext>
              </a:extLst>
            </p:cNvPr>
            <p:cNvSpPr>
              <a:spLocks noChangeArrowheads="1"/>
            </p:cNvSpPr>
            <p:nvPr/>
          </p:nvSpPr>
          <p:spPr bwMode="auto">
            <a:xfrm>
              <a:off x="4512" y="768"/>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51" name="AutoShape 42">
              <a:extLst>
                <a:ext uri="{FF2B5EF4-FFF2-40B4-BE49-F238E27FC236}">
                  <a16:creationId xmlns:a16="http://schemas.microsoft.com/office/drawing/2014/main" id="{C109F154-AD66-41DE-8EAA-66DFAEE79576}"/>
                </a:ext>
              </a:extLst>
            </p:cNvPr>
            <p:cNvSpPr>
              <a:spLocks noChangeArrowheads="1"/>
            </p:cNvSpPr>
            <p:nvPr/>
          </p:nvSpPr>
          <p:spPr bwMode="auto">
            <a:xfrm rot="10800000">
              <a:off x="4128" y="624"/>
              <a:ext cx="553" cy="461"/>
            </a:xfrm>
            <a:prstGeom prst="triangle">
              <a:avLst>
                <a:gd name="adj" fmla="val 50000"/>
              </a:avLst>
            </a:prstGeom>
            <a:solidFill>
              <a:schemeClr val="accent1">
                <a:alpha val="30196"/>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51208" name="Group 43">
            <a:extLst>
              <a:ext uri="{FF2B5EF4-FFF2-40B4-BE49-F238E27FC236}">
                <a16:creationId xmlns:a16="http://schemas.microsoft.com/office/drawing/2014/main" id="{97EDD847-0015-4680-B676-7EA9850A1ADB}"/>
              </a:ext>
            </a:extLst>
          </p:cNvPr>
          <p:cNvGrpSpPr>
            <a:grpSpLocks/>
          </p:cNvGrpSpPr>
          <p:nvPr/>
        </p:nvGrpSpPr>
        <p:grpSpPr bwMode="auto">
          <a:xfrm>
            <a:off x="4495800" y="1143000"/>
            <a:ext cx="1828800" cy="1981200"/>
            <a:chOff x="2112" y="384"/>
            <a:chExt cx="1853" cy="1757"/>
          </a:xfrm>
        </p:grpSpPr>
        <p:sp>
          <p:nvSpPr>
            <p:cNvPr id="51239" name="AutoShape 44">
              <a:extLst>
                <a:ext uri="{FF2B5EF4-FFF2-40B4-BE49-F238E27FC236}">
                  <a16:creationId xmlns:a16="http://schemas.microsoft.com/office/drawing/2014/main" id="{925C3C91-3A9C-4282-916F-67A804D5ACAA}"/>
                </a:ext>
              </a:extLst>
            </p:cNvPr>
            <p:cNvSpPr>
              <a:spLocks noChangeArrowheads="1"/>
            </p:cNvSpPr>
            <p:nvPr/>
          </p:nvSpPr>
          <p:spPr bwMode="auto">
            <a:xfrm rot="2946526">
              <a:off x="3458" y="1390"/>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40" name="AutoShape 45">
              <a:extLst>
                <a:ext uri="{FF2B5EF4-FFF2-40B4-BE49-F238E27FC236}">
                  <a16:creationId xmlns:a16="http://schemas.microsoft.com/office/drawing/2014/main" id="{6E905ACC-910C-4A5D-B5DF-F64A367EEFB6}"/>
                </a:ext>
              </a:extLst>
            </p:cNvPr>
            <p:cNvSpPr>
              <a:spLocks noChangeArrowheads="1"/>
            </p:cNvSpPr>
            <p:nvPr/>
          </p:nvSpPr>
          <p:spPr bwMode="auto">
            <a:xfrm rot="10800000">
              <a:off x="2256" y="1056"/>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41" name="AutoShape 46">
              <a:extLst>
                <a:ext uri="{FF2B5EF4-FFF2-40B4-BE49-F238E27FC236}">
                  <a16:creationId xmlns:a16="http://schemas.microsoft.com/office/drawing/2014/main" id="{C98E3BA4-E30D-4504-A50C-FF263EF72176}"/>
                </a:ext>
              </a:extLst>
            </p:cNvPr>
            <p:cNvSpPr>
              <a:spLocks noChangeArrowheads="1"/>
            </p:cNvSpPr>
            <p:nvPr/>
          </p:nvSpPr>
          <p:spPr bwMode="auto">
            <a:xfrm>
              <a:off x="2880" y="960"/>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42" name="AutoShape 47">
              <a:extLst>
                <a:ext uri="{FF2B5EF4-FFF2-40B4-BE49-F238E27FC236}">
                  <a16:creationId xmlns:a16="http://schemas.microsoft.com/office/drawing/2014/main" id="{AB517093-D734-4DA6-887B-E693C4FCEE12}"/>
                </a:ext>
              </a:extLst>
            </p:cNvPr>
            <p:cNvSpPr>
              <a:spLocks noChangeArrowheads="1"/>
            </p:cNvSpPr>
            <p:nvPr/>
          </p:nvSpPr>
          <p:spPr bwMode="auto">
            <a:xfrm>
              <a:off x="2112" y="432"/>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43" name="AutoShape 48">
              <a:extLst>
                <a:ext uri="{FF2B5EF4-FFF2-40B4-BE49-F238E27FC236}">
                  <a16:creationId xmlns:a16="http://schemas.microsoft.com/office/drawing/2014/main" id="{0E428BE3-3172-40AA-8198-D6DE1A5D75EB}"/>
                </a:ext>
              </a:extLst>
            </p:cNvPr>
            <p:cNvSpPr>
              <a:spLocks noChangeArrowheads="1"/>
            </p:cNvSpPr>
            <p:nvPr/>
          </p:nvSpPr>
          <p:spPr bwMode="auto">
            <a:xfrm>
              <a:off x="2208" y="1680"/>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44" name="AutoShape 49">
              <a:extLst>
                <a:ext uri="{FF2B5EF4-FFF2-40B4-BE49-F238E27FC236}">
                  <a16:creationId xmlns:a16="http://schemas.microsoft.com/office/drawing/2014/main" id="{5E09BE6C-DE2A-4887-9212-47CC3FA8DE1D}"/>
                </a:ext>
              </a:extLst>
            </p:cNvPr>
            <p:cNvSpPr>
              <a:spLocks noChangeArrowheads="1"/>
            </p:cNvSpPr>
            <p:nvPr/>
          </p:nvSpPr>
          <p:spPr bwMode="auto">
            <a:xfrm>
              <a:off x="2880" y="1488"/>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45" name="AutoShape 50">
              <a:extLst>
                <a:ext uri="{FF2B5EF4-FFF2-40B4-BE49-F238E27FC236}">
                  <a16:creationId xmlns:a16="http://schemas.microsoft.com/office/drawing/2014/main" id="{2FB396D6-668E-4625-8C6A-0B28009C85C6}"/>
                </a:ext>
              </a:extLst>
            </p:cNvPr>
            <p:cNvSpPr>
              <a:spLocks noChangeArrowheads="1"/>
            </p:cNvSpPr>
            <p:nvPr/>
          </p:nvSpPr>
          <p:spPr bwMode="auto">
            <a:xfrm rot="1982575">
              <a:off x="2928" y="384"/>
              <a:ext cx="553" cy="461"/>
            </a:xfrm>
            <a:prstGeom prst="triangle">
              <a:avLst>
                <a:gd name="adj" fmla="val 50000"/>
              </a:avLst>
            </a:prstGeom>
            <a:solidFill>
              <a:schemeClr val="accent1">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51209" name="Group 51">
            <a:extLst>
              <a:ext uri="{FF2B5EF4-FFF2-40B4-BE49-F238E27FC236}">
                <a16:creationId xmlns:a16="http://schemas.microsoft.com/office/drawing/2014/main" id="{E830EFE8-D0CB-4469-9595-A9AE31B3A9F8}"/>
              </a:ext>
            </a:extLst>
          </p:cNvPr>
          <p:cNvGrpSpPr>
            <a:grpSpLocks/>
          </p:cNvGrpSpPr>
          <p:nvPr/>
        </p:nvGrpSpPr>
        <p:grpSpPr bwMode="auto">
          <a:xfrm>
            <a:off x="1447800" y="990600"/>
            <a:ext cx="2362200" cy="2222500"/>
            <a:chOff x="240" y="336"/>
            <a:chExt cx="1691" cy="1688"/>
          </a:xfrm>
        </p:grpSpPr>
        <p:sp>
          <p:nvSpPr>
            <p:cNvPr id="51218" name="AutoShape 52">
              <a:extLst>
                <a:ext uri="{FF2B5EF4-FFF2-40B4-BE49-F238E27FC236}">
                  <a16:creationId xmlns:a16="http://schemas.microsoft.com/office/drawing/2014/main" id="{4A779FF7-190A-4638-81E1-4B683E1F7AD8}"/>
                </a:ext>
              </a:extLst>
            </p:cNvPr>
            <p:cNvSpPr>
              <a:spLocks noChangeArrowheads="1"/>
            </p:cNvSpPr>
            <p:nvPr/>
          </p:nvSpPr>
          <p:spPr bwMode="auto">
            <a:xfrm>
              <a:off x="580" y="33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19" name="AutoShape 53">
              <a:extLst>
                <a:ext uri="{FF2B5EF4-FFF2-40B4-BE49-F238E27FC236}">
                  <a16:creationId xmlns:a16="http://schemas.microsoft.com/office/drawing/2014/main" id="{1DD2C0DD-55A3-407D-99AE-8CCD0FF1C178}"/>
                </a:ext>
              </a:extLst>
            </p:cNvPr>
            <p:cNvSpPr>
              <a:spLocks noChangeArrowheads="1"/>
            </p:cNvSpPr>
            <p:nvPr/>
          </p:nvSpPr>
          <p:spPr bwMode="auto">
            <a:xfrm>
              <a:off x="763" y="867"/>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20" name="AutoShape 54">
              <a:extLst>
                <a:ext uri="{FF2B5EF4-FFF2-40B4-BE49-F238E27FC236}">
                  <a16:creationId xmlns:a16="http://schemas.microsoft.com/office/drawing/2014/main" id="{1ABF7E77-53B0-42B9-A26C-D0724066C3FC}"/>
                </a:ext>
              </a:extLst>
            </p:cNvPr>
            <p:cNvSpPr>
              <a:spLocks noChangeArrowheads="1"/>
            </p:cNvSpPr>
            <p:nvPr/>
          </p:nvSpPr>
          <p:spPr bwMode="auto">
            <a:xfrm rot="2216971">
              <a:off x="544" y="1317"/>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21" name="AutoShape 55">
              <a:extLst>
                <a:ext uri="{FF2B5EF4-FFF2-40B4-BE49-F238E27FC236}">
                  <a16:creationId xmlns:a16="http://schemas.microsoft.com/office/drawing/2014/main" id="{EC8C1506-51EF-46AD-A578-696BA22CBB0C}"/>
                </a:ext>
              </a:extLst>
            </p:cNvPr>
            <p:cNvSpPr>
              <a:spLocks noChangeArrowheads="1"/>
            </p:cNvSpPr>
            <p:nvPr/>
          </p:nvSpPr>
          <p:spPr bwMode="auto">
            <a:xfrm rot="-3104555">
              <a:off x="229" y="1049"/>
              <a:ext cx="470" cy="35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22" name="AutoShape 56">
              <a:extLst>
                <a:ext uri="{FF2B5EF4-FFF2-40B4-BE49-F238E27FC236}">
                  <a16:creationId xmlns:a16="http://schemas.microsoft.com/office/drawing/2014/main" id="{A9272409-2AEB-4E67-B9C6-1CDDB702D3C3}"/>
                </a:ext>
              </a:extLst>
            </p:cNvPr>
            <p:cNvSpPr>
              <a:spLocks noChangeArrowheads="1"/>
            </p:cNvSpPr>
            <p:nvPr/>
          </p:nvSpPr>
          <p:spPr bwMode="auto">
            <a:xfrm>
              <a:off x="1019" y="1235"/>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23" name="AutoShape 57">
              <a:extLst>
                <a:ext uri="{FF2B5EF4-FFF2-40B4-BE49-F238E27FC236}">
                  <a16:creationId xmlns:a16="http://schemas.microsoft.com/office/drawing/2014/main" id="{8D30F357-FA65-43D7-8021-36416964B986}"/>
                </a:ext>
              </a:extLst>
            </p:cNvPr>
            <p:cNvSpPr>
              <a:spLocks noChangeArrowheads="1"/>
            </p:cNvSpPr>
            <p:nvPr/>
          </p:nvSpPr>
          <p:spPr bwMode="auto">
            <a:xfrm rot="-1825105">
              <a:off x="288" y="581"/>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24" name="AutoShape 58">
              <a:extLst>
                <a:ext uri="{FF2B5EF4-FFF2-40B4-BE49-F238E27FC236}">
                  <a16:creationId xmlns:a16="http://schemas.microsoft.com/office/drawing/2014/main" id="{C9328C6D-ECA6-4C8F-80EE-3C90ABDB47CB}"/>
                </a:ext>
              </a:extLst>
            </p:cNvPr>
            <p:cNvSpPr>
              <a:spLocks noChangeArrowheads="1"/>
            </p:cNvSpPr>
            <p:nvPr/>
          </p:nvSpPr>
          <p:spPr bwMode="auto">
            <a:xfrm rot="2276689">
              <a:off x="982" y="459"/>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25" name="AutoShape 59">
              <a:extLst>
                <a:ext uri="{FF2B5EF4-FFF2-40B4-BE49-F238E27FC236}">
                  <a16:creationId xmlns:a16="http://schemas.microsoft.com/office/drawing/2014/main" id="{FC5988F0-3F5B-4DE2-A29C-58CD88E95175}"/>
                </a:ext>
              </a:extLst>
            </p:cNvPr>
            <p:cNvSpPr>
              <a:spLocks noChangeArrowheads="1"/>
            </p:cNvSpPr>
            <p:nvPr/>
          </p:nvSpPr>
          <p:spPr bwMode="auto">
            <a:xfrm>
              <a:off x="624" y="57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26" name="AutoShape 60">
              <a:extLst>
                <a:ext uri="{FF2B5EF4-FFF2-40B4-BE49-F238E27FC236}">
                  <a16:creationId xmlns:a16="http://schemas.microsoft.com/office/drawing/2014/main" id="{1861F4C8-363E-4233-B782-4736FE404F71}"/>
                </a:ext>
              </a:extLst>
            </p:cNvPr>
            <p:cNvSpPr>
              <a:spLocks noChangeArrowheads="1"/>
            </p:cNvSpPr>
            <p:nvPr/>
          </p:nvSpPr>
          <p:spPr bwMode="auto">
            <a:xfrm>
              <a:off x="1056" y="960"/>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27" name="AutoShape 61">
              <a:extLst>
                <a:ext uri="{FF2B5EF4-FFF2-40B4-BE49-F238E27FC236}">
                  <a16:creationId xmlns:a16="http://schemas.microsoft.com/office/drawing/2014/main" id="{D1E1C7ED-71D6-44F7-B00C-A1505D538F89}"/>
                </a:ext>
              </a:extLst>
            </p:cNvPr>
            <p:cNvSpPr>
              <a:spLocks noChangeArrowheads="1"/>
            </p:cNvSpPr>
            <p:nvPr/>
          </p:nvSpPr>
          <p:spPr bwMode="auto">
            <a:xfrm rot="2216971">
              <a:off x="528" y="153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28" name="AutoShape 62">
              <a:extLst>
                <a:ext uri="{FF2B5EF4-FFF2-40B4-BE49-F238E27FC236}">
                  <a16:creationId xmlns:a16="http://schemas.microsoft.com/office/drawing/2014/main" id="{E2C9E9EF-19D4-4EAB-8673-0BFB5515606B}"/>
                </a:ext>
              </a:extLst>
            </p:cNvPr>
            <p:cNvSpPr>
              <a:spLocks noChangeArrowheads="1"/>
            </p:cNvSpPr>
            <p:nvPr/>
          </p:nvSpPr>
          <p:spPr bwMode="auto">
            <a:xfrm rot="-3104555">
              <a:off x="181" y="1259"/>
              <a:ext cx="470" cy="35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29" name="AutoShape 63">
              <a:extLst>
                <a:ext uri="{FF2B5EF4-FFF2-40B4-BE49-F238E27FC236}">
                  <a16:creationId xmlns:a16="http://schemas.microsoft.com/office/drawing/2014/main" id="{A48094D8-F440-41D7-A9B1-7A50BF3D601C}"/>
                </a:ext>
              </a:extLst>
            </p:cNvPr>
            <p:cNvSpPr>
              <a:spLocks noChangeArrowheads="1"/>
            </p:cNvSpPr>
            <p:nvPr/>
          </p:nvSpPr>
          <p:spPr bwMode="auto">
            <a:xfrm>
              <a:off x="1115" y="1331"/>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30" name="AutoShape 64">
              <a:extLst>
                <a:ext uri="{FF2B5EF4-FFF2-40B4-BE49-F238E27FC236}">
                  <a16:creationId xmlns:a16="http://schemas.microsoft.com/office/drawing/2014/main" id="{5F03FE49-BB68-46BD-9AD5-EB931718660C}"/>
                </a:ext>
              </a:extLst>
            </p:cNvPr>
            <p:cNvSpPr>
              <a:spLocks noChangeArrowheads="1"/>
            </p:cNvSpPr>
            <p:nvPr/>
          </p:nvSpPr>
          <p:spPr bwMode="auto">
            <a:xfrm rot="-1825105">
              <a:off x="384" y="816"/>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31" name="AutoShape 65">
              <a:extLst>
                <a:ext uri="{FF2B5EF4-FFF2-40B4-BE49-F238E27FC236}">
                  <a16:creationId xmlns:a16="http://schemas.microsoft.com/office/drawing/2014/main" id="{CDEA7E36-C93D-4FDB-B84B-018420BF8813}"/>
                </a:ext>
              </a:extLst>
            </p:cNvPr>
            <p:cNvSpPr>
              <a:spLocks noChangeArrowheads="1"/>
            </p:cNvSpPr>
            <p:nvPr/>
          </p:nvSpPr>
          <p:spPr bwMode="auto">
            <a:xfrm rot="2276689">
              <a:off x="1248" y="57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32" name="AutoShape 66">
              <a:extLst>
                <a:ext uri="{FF2B5EF4-FFF2-40B4-BE49-F238E27FC236}">
                  <a16:creationId xmlns:a16="http://schemas.microsoft.com/office/drawing/2014/main" id="{7C2F917F-C669-4F3E-8B08-83CD3F7574D3}"/>
                </a:ext>
              </a:extLst>
            </p:cNvPr>
            <p:cNvSpPr>
              <a:spLocks noChangeArrowheads="1"/>
            </p:cNvSpPr>
            <p:nvPr/>
          </p:nvSpPr>
          <p:spPr bwMode="auto">
            <a:xfrm>
              <a:off x="912" y="672"/>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33" name="AutoShape 67">
              <a:extLst>
                <a:ext uri="{FF2B5EF4-FFF2-40B4-BE49-F238E27FC236}">
                  <a16:creationId xmlns:a16="http://schemas.microsoft.com/office/drawing/2014/main" id="{D29922A1-5F28-47BE-9F9F-0E7892BA276E}"/>
                </a:ext>
              </a:extLst>
            </p:cNvPr>
            <p:cNvSpPr>
              <a:spLocks noChangeArrowheads="1"/>
            </p:cNvSpPr>
            <p:nvPr/>
          </p:nvSpPr>
          <p:spPr bwMode="auto">
            <a:xfrm>
              <a:off x="1248" y="912"/>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34" name="AutoShape 68">
              <a:extLst>
                <a:ext uri="{FF2B5EF4-FFF2-40B4-BE49-F238E27FC236}">
                  <a16:creationId xmlns:a16="http://schemas.microsoft.com/office/drawing/2014/main" id="{F78BAE59-A062-4B25-8688-054F281CFF67}"/>
                </a:ext>
              </a:extLst>
            </p:cNvPr>
            <p:cNvSpPr>
              <a:spLocks noChangeArrowheads="1"/>
            </p:cNvSpPr>
            <p:nvPr/>
          </p:nvSpPr>
          <p:spPr bwMode="auto">
            <a:xfrm rot="2216971">
              <a:off x="1008" y="1632"/>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35" name="AutoShape 69">
              <a:extLst>
                <a:ext uri="{FF2B5EF4-FFF2-40B4-BE49-F238E27FC236}">
                  <a16:creationId xmlns:a16="http://schemas.microsoft.com/office/drawing/2014/main" id="{6B4EF55C-B4BE-44F4-AAB0-ACEDC5D0FA31}"/>
                </a:ext>
              </a:extLst>
            </p:cNvPr>
            <p:cNvSpPr>
              <a:spLocks noChangeArrowheads="1"/>
            </p:cNvSpPr>
            <p:nvPr/>
          </p:nvSpPr>
          <p:spPr bwMode="auto">
            <a:xfrm rot="-3104555">
              <a:off x="661" y="1211"/>
              <a:ext cx="470" cy="35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36" name="AutoShape 70">
              <a:extLst>
                <a:ext uri="{FF2B5EF4-FFF2-40B4-BE49-F238E27FC236}">
                  <a16:creationId xmlns:a16="http://schemas.microsoft.com/office/drawing/2014/main" id="{FC1FF66C-B434-4C77-AFCC-E75BAF438A7B}"/>
                </a:ext>
              </a:extLst>
            </p:cNvPr>
            <p:cNvSpPr>
              <a:spLocks noChangeArrowheads="1"/>
            </p:cNvSpPr>
            <p:nvPr/>
          </p:nvSpPr>
          <p:spPr bwMode="auto">
            <a:xfrm>
              <a:off x="1392" y="1488"/>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37" name="AutoShape 71">
              <a:extLst>
                <a:ext uri="{FF2B5EF4-FFF2-40B4-BE49-F238E27FC236}">
                  <a16:creationId xmlns:a16="http://schemas.microsoft.com/office/drawing/2014/main" id="{AA10CA7F-FE2C-4B80-A9A8-DB6F013F2C50}"/>
                </a:ext>
              </a:extLst>
            </p:cNvPr>
            <p:cNvSpPr>
              <a:spLocks noChangeArrowheads="1"/>
            </p:cNvSpPr>
            <p:nvPr/>
          </p:nvSpPr>
          <p:spPr bwMode="auto">
            <a:xfrm rot="-1825105">
              <a:off x="1296" y="1104"/>
              <a:ext cx="421" cy="39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1238" name="AutoShape 72">
              <a:extLst>
                <a:ext uri="{FF2B5EF4-FFF2-40B4-BE49-F238E27FC236}">
                  <a16:creationId xmlns:a16="http://schemas.microsoft.com/office/drawing/2014/main" id="{A2CBAA63-6B19-4883-BB6F-F6C9A2081F7C}"/>
                </a:ext>
              </a:extLst>
            </p:cNvPr>
            <p:cNvSpPr>
              <a:spLocks noChangeArrowheads="1"/>
            </p:cNvSpPr>
            <p:nvPr/>
          </p:nvSpPr>
          <p:spPr bwMode="auto">
            <a:xfrm rot="2276689">
              <a:off x="1510" y="646"/>
              <a:ext cx="421" cy="3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sp>
        <p:nvSpPr>
          <p:cNvPr id="51210" name="Rectangle 73">
            <a:extLst>
              <a:ext uri="{FF2B5EF4-FFF2-40B4-BE49-F238E27FC236}">
                <a16:creationId xmlns:a16="http://schemas.microsoft.com/office/drawing/2014/main" id="{0751F785-9694-406F-9D3B-D33D4F910085}"/>
              </a:ext>
            </a:extLst>
          </p:cNvPr>
          <p:cNvSpPr>
            <a:spLocks noChangeArrowheads="1"/>
          </p:cNvSpPr>
          <p:nvPr/>
        </p:nvSpPr>
        <p:spPr bwMode="auto">
          <a:xfrm>
            <a:off x="304800" y="3962400"/>
            <a:ext cx="1143000" cy="914400"/>
          </a:xfrm>
          <a:prstGeom prst="rect">
            <a:avLst/>
          </a:prstGeom>
          <a:solidFill>
            <a:srgbClr val="EAEAEA"/>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rgbClr val="FF0000"/>
                </a:solidFill>
              </a:rPr>
              <a:t>G7</a:t>
            </a:r>
          </a:p>
          <a:p>
            <a:pPr algn="ctr" eaLnBrk="1" hangingPunct="1"/>
            <a:r>
              <a:rPr lang="en-US" altLang="en-US" b="1">
                <a:solidFill>
                  <a:srgbClr val="FF0000"/>
                </a:solidFill>
              </a:rPr>
              <a:t>Program</a:t>
            </a:r>
          </a:p>
        </p:txBody>
      </p:sp>
      <p:sp>
        <p:nvSpPr>
          <p:cNvPr id="51211" name="Rectangle 74">
            <a:extLst>
              <a:ext uri="{FF2B5EF4-FFF2-40B4-BE49-F238E27FC236}">
                <a16:creationId xmlns:a16="http://schemas.microsoft.com/office/drawing/2014/main" id="{F1C6AFCA-3B87-4BC9-832B-D6C6DCFE356E}"/>
              </a:ext>
            </a:extLst>
          </p:cNvPr>
          <p:cNvSpPr>
            <a:spLocks noChangeArrowheads="1"/>
          </p:cNvSpPr>
          <p:nvPr/>
        </p:nvSpPr>
        <p:spPr bwMode="auto">
          <a:xfrm>
            <a:off x="228600" y="1676400"/>
            <a:ext cx="1066800" cy="914400"/>
          </a:xfrm>
          <a:prstGeom prst="rect">
            <a:avLst/>
          </a:prstGeom>
          <a:solidFill>
            <a:srgbClr val="EAEAEA"/>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FF0000"/>
                </a:solidFill>
              </a:rPr>
              <a:t>Regular</a:t>
            </a:r>
          </a:p>
          <a:p>
            <a:pPr algn="ctr" eaLnBrk="1" hangingPunct="1"/>
            <a:r>
              <a:rPr lang="en-US" altLang="en-US">
                <a:solidFill>
                  <a:srgbClr val="FF0000"/>
                </a:solidFill>
              </a:rPr>
              <a:t>Program</a:t>
            </a:r>
          </a:p>
        </p:txBody>
      </p:sp>
      <p:sp>
        <p:nvSpPr>
          <p:cNvPr id="51212" name="Text Box 75">
            <a:extLst>
              <a:ext uri="{FF2B5EF4-FFF2-40B4-BE49-F238E27FC236}">
                <a16:creationId xmlns:a16="http://schemas.microsoft.com/office/drawing/2014/main" id="{E0BE903A-277F-45F3-82C6-4CC8DADAEEB7}"/>
              </a:ext>
            </a:extLst>
          </p:cNvPr>
          <p:cNvSpPr txBox="1">
            <a:spLocks noChangeArrowheads="1"/>
          </p:cNvSpPr>
          <p:nvPr/>
        </p:nvSpPr>
        <p:spPr bwMode="auto">
          <a:xfrm>
            <a:off x="2590800" y="457200"/>
            <a:ext cx="487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b="1"/>
              <a:t>THE CHOICE IS YOURS</a:t>
            </a:r>
          </a:p>
        </p:txBody>
      </p:sp>
      <p:pic>
        <p:nvPicPr>
          <p:cNvPr id="51213" name="Picture 76" descr="G7 Logo 1">
            <a:extLst>
              <a:ext uri="{FF2B5EF4-FFF2-40B4-BE49-F238E27FC236}">
                <a16:creationId xmlns:a16="http://schemas.microsoft.com/office/drawing/2014/main" id="{9EB63FB6-5AE9-4647-AD6A-3691A404C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8" y="260350"/>
            <a:ext cx="11430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4" name="WordArt 77">
            <a:extLst>
              <a:ext uri="{FF2B5EF4-FFF2-40B4-BE49-F238E27FC236}">
                <a16:creationId xmlns:a16="http://schemas.microsoft.com/office/drawing/2014/main" id="{E50A6F24-9F0F-407B-9BA7-4C5E00242599}"/>
              </a:ext>
            </a:extLst>
          </p:cNvPr>
          <p:cNvSpPr>
            <a:spLocks noChangeArrowheads="1" noChangeShapeType="1" noTextEdit="1"/>
          </p:cNvSpPr>
          <p:nvPr/>
        </p:nvSpPr>
        <p:spPr bwMode="auto">
          <a:xfrm>
            <a:off x="8458200" y="1600200"/>
            <a:ext cx="304800" cy="457200"/>
          </a:xfrm>
          <a:prstGeom prst="rect">
            <a:avLst/>
          </a:prstGeom>
        </p:spPr>
        <p:txBody>
          <a:bodyPr wrap="none" fromWordArt="1">
            <a:prstTxWarp prst="textPlain">
              <a:avLst>
                <a:gd name="adj" fmla="val 50000"/>
              </a:avLst>
            </a:prstTxWarp>
          </a:bodyPr>
          <a:lstStyle/>
          <a:p>
            <a:pPr algn="ctr"/>
            <a:r>
              <a:rPr lang="en-AU" sz="3600" kern="10">
                <a:ln w="9525">
                  <a:solidFill>
                    <a:srgbClr val="FF0000"/>
                  </a:solidFill>
                  <a:round/>
                  <a:headEnd/>
                  <a:tailEnd/>
                </a:ln>
                <a:solidFill>
                  <a:srgbClr val="FFFFFF"/>
                </a:solidFill>
                <a:latin typeface="Arial Black" panose="020B0A04020102020204" pitchFamily="34" charset="0"/>
              </a:rPr>
              <a:t>X</a:t>
            </a:r>
          </a:p>
        </p:txBody>
      </p:sp>
      <p:sp>
        <p:nvSpPr>
          <p:cNvPr id="51215" name="WordArt 78">
            <a:extLst>
              <a:ext uri="{FF2B5EF4-FFF2-40B4-BE49-F238E27FC236}">
                <a16:creationId xmlns:a16="http://schemas.microsoft.com/office/drawing/2014/main" id="{51D0D242-4D38-492E-BB6B-BA122B447535}"/>
              </a:ext>
            </a:extLst>
          </p:cNvPr>
          <p:cNvSpPr>
            <a:spLocks noChangeArrowheads="1" noChangeShapeType="1" noTextEdit="1"/>
          </p:cNvSpPr>
          <p:nvPr/>
        </p:nvSpPr>
        <p:spPr bwMode="auto">
          <a:xfrm>
            <a:off x="8458200" y="2209800"/>
            <a:ext cx="304800" cy="533400"/>
          </a:xfrm>
          <a:prstGeom prst="rect">
            <a:avLst/>
          </a:prstGeom>
        </p:spPr>
        <p:txBody>
          <a:bodyPr wrap="none" fromWordArt="1">
            <a:prstTxWarp prst="textPlain">
              <a:avLst>
                <a:gd name="adj" fmla="val 50000"/>
              </a:avLst>
            </a:prstTxWarp>
          </a:bodyPr>
          <a:lstStyle/>
          <a:p>
            <a:pPr algn="ctr"/>
            <a:r>
              <a:rPr lang="en-AU" sz="3600" kern="10">
                <a:ln w="9525">
                  <a:solidFill>
                    <a:srgbClr val="FF0000"/>
                  </a:solidFill>
                  <a:round/>
                  <a:headEnd/>
                  <a:tailEnd/>
                </a:ln>
                <a:solidFill>
                  <a:srgbClr val="FFFFFF"/>
                </a:solidFill>
                <a:latin typeface="Arial Black" panose="020B0A04020102020204" pitchFamily="34" charset="0"/>
              </a:rPr>
              <a:t>?</a:t>
            </a:r>
          </a:p>
        </p:txBody>
      </p:sp>
      <p:sp>
        <p:nvSpPr>
          <p:cNvPr id="51216" name="Rectangle 79">
            <a:extLst>
              <a:ext uri="{FF2B5EF4-FFF2-40B4-BE49-F238E27FC236}">
                <a16:creationId xmlns:a16="http://schemas.microsoft.com/office/drawing/2014/main" id="{AECDAEF8-2DF0-48B8-BA28-A7232DCCB03C}"/>
              </a:ext>
            </a:extLst>
          </p:cNvPr>
          <p:cNvSpPr>
            <a:spLocks noChangeArrowheads="1"/>
          </p:cNvSpPr>
          <p:nvPr/>
        </p:nvSpPr>
        <p:spPr bwMode="auto">
          <a:xfrm>
            <a:off x="8153400" y="4114800"/>
            <a:ext cx="7508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ko-KR" sz="8000">
                <a:solidFill>
                  <a:srgbClr val="FF0000"/>
                </a:solidFill>
                <a:ea typeface="Gulim" panose="020B0600000101010101" pitchFamily="34" charset="-127"/>
              </a:rPr>
              <a:t>√</a:t>
            </a:r>
            <a:r>
              <a:rPr lang="en-US" altLang="ko-KR" sz="5400">
                <a:solidFill>
                  <a:srgbClr val="FF0000"/>
                </a:solidFill>
                <a:ea typeface="Gulim" panose="020B0600000101010101" pitchFamily="34" charset="-127"/>
              </a:rPr>
              <a:t> </a:t>
            </a:r>
          </a:p>
        </p:txBody>
      </p:sp>
      <p:sp>
        <p:nvSpPr>
          <p:cNvPr id="51217" name="Text Box 80">
            <a:extLst>
              <a:ext uri="{FF2B5EF4-FFF2-40B4-BE49-F238E27FC236}">
                <a16:creationId xmlns:a16="http://schemas.microsoft.com/office/drawing/2014/main" id="{8A66D776-04C2-40A2-AF6E-F0F089ED54B8}"/>
              </a:ext>
            </a:extLst>
          </p:cNvPr>
          <p:cNvSpPr txBox="1">
            <a:spLocks noChangeArrowheads="1"/>
          </p:cNvSpPr>
          <p:nvPr/>
        </p:nvSpPr>
        <p:spPr bwMode="auto">
          <a:xfrm>
            <a:off x="719138" y="5943600"/>
            <a:ext cx="8137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     </a:t>
            </a:r>
            <a:r>
              <a:rPr lang="en-US" altLang="en-US" b="1"/>
              <a:t>G7 – Great Training, Great Coaching … Basis for future knowledge!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a:extLst>
              <a:ext uri="{FF2B5EF4-FFF2-40B4-BE49-F238E27FC236}">
                <a16:creationId xmlns:a16="http://schemas.microsoft.com/office/drawing/2014/main" id="{92C1CB9B-2FC8-490B-824E-0309A69479E3}"/>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53251" name="Slide Number Placeholder 5">
            <a:extLst>
              <a:ext uri="{FF2B5EF4-FFF2-40B4-BE49-F238E27FC236}">
                <a16:creationId xmlns:a16="http://schemas.microsoft.com/office/drawing/2014/main" id="{91C92A71-CED0-408E-8944-52E6CB38DD4B}"/>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EAAFA6-06FB-42A8-B1D5-229106362D3D}" type="slidenum">
              <a:rPr lang="en-US" altLang="en-US"/>
              <a:pPr/>
              <a:t>25</a:t>
            </a:fld>
            <a:endParaRPr lang="en-US" altLang="en-US"/>
          </a:p>
        </p:txBody>
      </p:sp>
      <p:pic>
        <p:nvPicPr>
          <p:cNvPr id="53252" name="Picture 3" descr="G7 1">
            <a:extLst>
              <a:ext uri="{FF2B5EF4-FFF2-40B4-BE49-F238E27FC236}">
                <a16:creationId xmlns:a16="http://schemas.microsoft.com/office/drawing/2014/main" id="{5D4BD25E-9AD4-4442-A8C6-737F0F1F7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7">
            <a:extLst>
              <a:ext uri="{FF2B5EF4-FFF2-40B4-BE49-F238E27FC236}">
                <a16:creationId xmlns:a16="http://schemas.microsoft.com/office/drawing/2014/main" id="{E05EC470-CF65-49B3-BD59-582DF8FDAB35}"/>
              </a:ext>
            </a:extLst>
          </p:cNvPr>
          <p:cNvSpPr txBox="1">
            <a:spLocks noChangeArrowheads="1"/>
          </p:cNvSpPr>
          <p:nvPr/>
        </p:nvSpPr>
        <p:spPr bwMode="auto">
          <a:xfrm>
            <a:off x="1511300" y="2889250"/>
            <a:ext cx="6732588" cy="304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b="1"/>
              <a:t>THE G7 MODEL OF BUSINESS ENGLISH</a:t>
            </a:r>
          </a:p>
          <a:p>
            <a:pPr algn="ctr" eaLnBrk="1" hangingPunct="1">
              <a:spcBef>
                <a:spcPct val="50000"/>
              </a:spcBef>
            </a:pPr>
            <a:r>
              <a:rPr lang="en-US" altLang="en-US" sz="4000" b="1"/>
              <a:t>(a technical explanation) </a:t>
            </a:r>
          </a:p>
          <a:p>
            <a:pPr algn="ctr" eaLnBrk="1" hangingPunct="1">
              <a:spcBef>
                <a:spcPct val="50000"/>
              </a:spcBef>
            </a:pPr>
            <a:endParaRPr lang="en-US" altLang="en-US" sz="3600" b="1">
              <a:solidFill>
                <a:srgbClr val="CC0099"/>
              </a:solidFill>
            </a:endParaRPr>
          </a:p>
        </p:txBody>
      </p:sp>
      <p:sp>
        <p:nvSpPr>
          <p:cNvPr id="53254" name="WordArt 8" descr="Paper bag">
            <a:extLst>
              <a:ext uri="{FF2B5EF4-FFF2-40B4-BE49-F238E27FC236}">
                <a16:creationId xmlns:a16="http://schemas.microsoft.com/office/drawing/2014/main" id="{70DF3C73-199A-40E9-A44E-382161239ED2}"/>
              </a:ext>
            </a:extLst>
          </p:cNvPr>
          <p:cNvSpPr>
            <a:spLocks noChangeArrowheads="1" noChangeShapeType="1" noTextEdit="1"/>
          </p:cNvSpPr>
          <p:nvPr/>
        </p:nvSpPr>
        <p:spPr bwMode="auto">
          <a:xfrm>
            <a:off x="3743325" y="1125538"/>
            <a:ext cx="1692275" cy="827087"/>
          </a:xfrm>
          <a:prstGeom prst="rect">
            <a:avLst/>
          </a:prstGeom>
        </p:spPr>
        <p:txBody>
          <a:bodyPr wrap="none" fromWordArt="1">
            <a:prstTxWarp prst="textPlain">
              <a:avLst>
                <a:gd name="adj" fmla="val 50000"/>
              </a:avLst>
            </a:prstTxWarp>
          </a:bodyPr>
          <a:lstStyle/>
          <a:p>
            <a:pPr algn="ctr"/>
            <a:r>
              <a:rPr lang="en-AU" sz="3600" kern="10">
                <a:ln w="9525" cap="sq">
                  <a:solidFill>
                    <a:srgbClr val="008000"/>
                  </a:solidFill>
                  <a:round/>
                  <a:headEnd type="none" w="sm" len="sm"/>
                  <a:tailEnd type="none" w="sm" len="sm"/>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Comic Sans MS" panose="030F0702030302020204" pitchFamily="66" charset="0"/>
              </a:rPr>
              <a:t>PART 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a:extLst>
              <a:ext uri="{FF2B5EF4-FFF2-40B4-BE49-F238E27FC236}">
                <a16:creationId xmlns:a16="http://schemas.microsoft.com/office/drawing/2014/main" id="{2E6B213E-8017-46DF-8769-2F3B7F46F409}"/>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55299" name="Slide Number Placeholder 5">
            <a:extLst>
              <a:ext uri="{FF2B5EF4-FFF2-40B4-BE49-F238E27FC236}">
                <a16:creationId xmlns:a16="http://schemas.microsoft.com/office/drawing/2014/main" id="{376D1411-FA25-4665-8670-0A732751E3D1}"/>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A6761D0-6211-459D-9D56-C9B1C471B1BE}" type="slidenum">
              <a:rPr lang="en-US" altLang="en-US"/>
              <a:pPr/>
              <a:t>26</a:t>
            </a:fld>
            <a:endParaRPr lang="en-US" altLang="en-US"/>
          </a:p>
        </p:txBody>
      </p:sp>
      <p:pic>
        <p:nvPicPr>
          <p:cNvPr id="55300" name="Picture 2" descr="G7 1">
            <a:extLst>
              <a:ext uri="{FF2B5EF4-FFF2-40B4-BE49-F238E27FC236}">
                <a16:creationId xmlns:a16="http://schemas.microsoft.com/office/drawing/2014/main" id="{6E0E42A1-E4BB-4EDF-ACB5-BD6300632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Rectangle 3">
            <a:extLst>
              <a:ext uri="{FF2B5EF4-FFF2-40B4-BE49-F238E27FC236}">
                <a16:creationId xmlns:a16="http://schemas.microsoft.com/office/drawing/2014/main" id="{00D47957-2D41-4454-AD9C-A1ED391B68DA}"/>
              </a:ext>
            </a:extLst>
          </p:cNvPr>
          <p:cNvSpPr>
            <a:spLocks noChangeArrowheads="1"/>
          </p:cNvSpPr>
          <p:nvPr/>
        </p:nvSpPr>
        <p:spPr bwMode="auto">
          <a:xfrm>
            <a:off x="3600450" y="2351088"/>
            <a:ext cx="1828800" cy="25146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5302" name="Line 5">
            <a:extLst>
              <a:ext uri="{FF2B5EF4-FFF2-40B4-BE49-F238E27FC236}">
                <a16:creationId xmlns:a16="http://schemas.microsoft.com/office/drawing/2014/main" id="{BA4E1E9A-5C3D-4A41-AB3F-BD97B4C450CD}"/>
              </a:ext>
            </a:extLst>
          </p:cNvPr>
          <p:cNvSpPr>
            <a:spLocks noChangeShapeType="1"/>
          </p:cNvSpPr>
          <p:nvPr/>
        </p:nvSpPr>
        <p:spPr bwMode="auto">
          <a:xfrm>
            <a:off x="3600450" y="2693988"/>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55303" name="Line 4">
            <a:extLst>
              <a:ext uri="{FF2B5EF4-FFF2-40B4-BE49-F238E27FC236}">
                <a16:creationId xmlns:a16="http://schemas.microsoft.com/office/drawing/2014/main" id="{41BA4AEA-3D67-4D48-B147-599B158F8C9A}"/>
              </a:ext>
            </a:extLst>
          </p:cNvPr>
          <p:cNvSpPr>
            <a:spLocks noChangeShapeType="1"/>
          </p:cNvSpPr>
          <p:nvPr/>
        </p:nvSpPr>
        <p:spPr bwMode="auto">
          <a:xfrm>
            <a:off x="3600450" y="3494088"/>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55304" name="Rectangle 6">
            <a:extLst>
              <a:ext uri="{FF2B5EF4-FFF2-40B4-BE49-F238E27FC236}">
                <a16:creationId xmlns:a16="http://schemas.microsoft.com/office/drawing/2014/main" id="{BB40930C-7F0D-489D-A3E1-688725B8A42D}"/>
              </a:ext>
            </a:extLst>
          </p:cNvPr>
          <p:cNvSpPr>
            <a:spLocks noChangeArrowheads="1"/>
          </p:cNvSpPr>
          <p:nvPr/>
        </p:nvSpPr>
        <p:spPr bwMode="auto">
          <a:xfrm>
            <a:off x="4171950" y="2351088"/>
            <a:ext cx="685800" cy="11430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5305" name="Line 7">
            <a:extLst>
              <a:ext uri="{FF2B5EF4-FFF2-40B4-BE49-F238E27FC236}">
                <a16:creationId xmlns:a16="http://schemas.microsoft.com/office/drawing/2014/main" id="{0FBF0114-020C-4FD4-803E-AD54BB6B4714}"/>
              </a:ext>
            </a:extLst>
          </p:cNvPr>
          <p:cNvSpPr>
            <a:spLocks noChangeShapeType="1"/>
          </p:cNvSpPr>
          <p:nvPr/>
        </p:nvSpPr>
        <p:spPr bwMode="auto">
          <a:xfrm>
            <a:off x="4171950" y="2693988"/>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55306" name="Text Box 8">
            <a:extLst>
              <a:ext uri="{FF2B5EF4-FFF2-40B4-BE49-F238E27FC236}">
                <a16:creationId xmlns:a16="http://schemas.microsoft.com/office/drawing/2014/main" id="{82910B66-85E8-49D8-B71A-EE1CDB3CE05A}"/>
              </a:ext>
            </a:extLst>
          </p:cNvPr>
          <p:cNvSpPr txBox="1">
            <a:spLocks noChangeArrowheads="1"/>
          </p:cNvSpPr>
          <p:nvPr/>
        </p:nvSpPr>
        <p:spPr bwMode="auto">
          <a:xfrm>
            <a:off x="2800350" y="2236788"/>
            <a:ext cx="571500" cy="2743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900">
                <a:ea typeface="宋体" panose="02010600030101010101" pitchFamily="2" charset="-122"/>
                <a:cs typeface="Arial" panose="020B0604020202020204" pitchFamily="34" charset="0"/>
              </a:rPr>
              <a:t>L/T 10</a:t>
            </a:r>
            <a:endParaRPr kumimoji="1" lang="en-US" altLang="en-US" sz="11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r>
              <a:rPr kumimoji="1" lang="en-US" altLang="en-US" sz="900">
                <a:ea typeface="宋体" panose="02010600030101010101" pitchFamily="2" charset="-122"/>
                <a:cs typeface="Arial" panose="020B0604020202020204" pitchFamily="34" charset="0"/>
              </a:rPr>
              <a:t>L/T 7.0</a:t>
            </a:r>
            <a:endParaRPr kumimoji="1" lang="en-US" altLang="en-US" sz="11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r>
              <a:rPr kumimoji="1" lang="en-US" altLang="en-US" sz="900">
                <a:ea typeface="宋体" panose="02010600030101010101" pitchFamily="2" charset="-122"/>
                <a:cs typeface="Arial" panose="020B0604020202020204" pitchFamily="34" charset="0"/>
              </a:rPr>
              <a:t>L/T 3.5</a:t>
            </a:r>
            <a:endParaRPr kumimoji="1" lang="en-US" altLang="en-US" sz="11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r>
              <a:rPr kumimoji="1" lang="en-US" altLang="en-US" sz="900">
                <a:ea typeface="宋体" panose="02010600030101010101" pitchFamily="2" charset="-122"/>
                <a:cs typeface="Arial" panose="020B0604020202020204" pitchFamily="34" charset="0"/>
              </a:rPr>
              <a:t>L/T 0.0</a:t>
            </a:r>
            <a:endParaRPr kumimoji="1" lang="en-US"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55307" name="Text Box 9">
            <a:extLst>
              <a:ext uri="{FF2B5EF4-FFF2-40B4-BE49-F238E27FC236}">
                <a16:creationId xmlns:a16="http://schemas.microsoft.com/office/drawing/2014/main" id="{FC3E16F4-B07F-459E-8F2F-A1E3313FCA14}"/>
              </a:ext>
            </a:extLst>
          </p:cNvPr>
          <p:cNvSpPr txBox="1">
            <a:spLocks noChangeArrowheads="1"/>
          </p:cNvSpPr>
          <p:nvPr/>
        </p:nvSpPr>
        <p:spPr bwMode="auto">
          <a:xfrm>
            <a:off x="3598863" y="2349500"/>
            <a:ext cx="571500" cy="342900"/>
          </a:xfrm>
          <a:prstGeom prst="rect">
            <a:avLst/>
          </a:prstGeom>
          <a:solidFill>
            <a:srgbClr val="DDDDDD"/>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800" b="1">
                <a:ea typeface="宋体" panose="02010600030101010101" pitchFamily="2" charset="-122"/>
                <a:cs typeface="Arial" panose="020B0604020202020204" pitchFamily="34" charset="0"/>
              </a:rPr>
              <a:t>GBC-A</a:t>
            </a:r>
            <a:endParaRPr kumimoji="1" lang="en-US"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55308" name="Text Box 10">
            <a:extLst>
              <a:ext uri="{FF2B5EF4-FFF2-40B4-BE49-F238E27FC236}">
                <a16:creationId xmlns:a16="http://schemas.microsoft.com/office/drawing/2014/main" id="{B43879AE-FC7B-44DD-98A3-5A796E5947F5}"/>
              </a:ext>
            </a:extLst>
          </p:cNvPr>
          <p:cNvSpPr txBox="1">
            <a:spLocks noChangeArrowheads="1"/>
          </p:cNvSpPr>
          <p:nvPr/>
        </p:nvSpPr>
        <p:spPr bwMode="auto">
          <a:xfrm>
            <a:off x="4857750" y="2349500"/>
            <a:ext cx="571500" cy="342900"/>
          </a:xfrm>
          <a:prstGeom prst="rect">
            <a:avLst/>
          </a:prstGeom>
          <a:solidFill>
            <a:srgbClr val="B2B2B2"/>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800" b="1">
                <a:ea typeface="宋体" panose="02010600030101010101" pitchFamily="2" charset="-122"/>
                <a:cs typeface="Arial" panose="020B0604020202020204" pitchFamily="34" charset="0"/>
              </a:rPr>
              <a:t>PBC-A</a:t>
            </a:r>
            <a:endParaRPr kumimoji="1" lang="en-US"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55309" name="Text Box 11">
            <a:extLst>
              <a:ext uri="{FF2B5EF4-FFF2-40B4-BE49-F238E27FC236}">
                <a16:creationId xmlns:a16="http://schemas.microsoft.com/office/drawing/2014/main" id="{AFCF6793-77E3-4048-84A7-3C50AE189994}"/>
              </a:ext>
            </a:extLst>
          </p:cNvPr>
          <p:cNvSpPr txBox="1">
            <a:spLocks noChangeArrowheads="1"/>
          </p:cNvSpPr>
          <p:nvPr/>
        </p:nvSpPr>
        <p:spPr bwMode="auto">
          <a:xfrm>
            <a:off x="4171950" y="2349500"/>
            <a:ext cx="685800" cy="342900"/>
          </a:xfrm>
          <a:prstGeom prst="rect">
            <a:avLst/>
          </a:prstGeom>
          <a:solidFill>
            <a:srgbClr val="C0C0C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800" b="1">
                <a:latin typeface="Times New Roman" panose="02020603050405020304" pitchFamily="18" charset="0"/>
                <a:ea typeface="宋体" panose="02010600030101010101" pitchFamily="2" charset="-122"/>
                <a:cs typeface="Times New Roman" panose="02020603050405020304" pitchFamily="18" charset="0"/>
              </a:rPr>
              <a:t> S</a:t>
            </a:r>
            <a:r>
              <a:rPr kumimoji="1" lang="en-US" altLang="en-US" sz="800" b="1">
                <a:ea typeface="宋体" panose="02010600030101010101" pitchFamily="2" charset="-122"/>
                <a:cs typeface="Arial" panose="020B0604020202020204" pitchFamily="34" charset="0"/>
              </a:rPr>
              <a:t>BC-A</a:t>
            </a:r>
            <a:endParaRPr kumimoji="1" lang="en-US" altLang="en-US" sz="2400">
              <a:latin typeface="Times New Roman" panose="02020603050405020304" pitchFamily="18" charset="0"/>
            </a:endParaRPr>
          </a:p>
        </p:txBody>
      </p:sp>
      <p:sp>
        <p:nvSpPr>
          <p:cNvPr id="55310" name="Text Box 12">
            <a:extLst>
              <a:ext uri="{FF2B5EF4-FFF2-40B4-BE49-F238E27FC236}">
                <a16:creationId xmlns:a16="http://schemas.microsoft.com/office/drawing/2014/main" id="{F4B16AD7-7A41-405A-B203-206E0B482497}"/>
              </a:ext>
            </a:extLst>
          </p:cNvPr>
          <p:cNvSpPr txBox="1">
            <a:spLocks noChangeArrowheads="1"/>
          </p:cNvSpPr>
          <p:nvPr/>
        </p:nvSpPr>
        <p:spPr bwMode="auto">
          <a:xfrm>
            <a:off x="3598863" y="2693988"/>
            <a:ext cx="571500" cy="800100"/>
          </a:xfrm>
          <a:prstGeom prst="rect">
            <a:avLst/>
          </a:prstGeom>
          <a:solidFill>
            <a:srgbClr val="DDDDDD"/>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800" b="1">
                <a:ea typeface="宋体" panose="02010600030101010101" pitchFamily="2" charset="-122"/>
                <a:cs typeface="Arial" panose="020B0604020202020204" pitchFamily="34" charset="0"/>
              </a:rPr>
              <a:t>GBC-I           </a:t>
            </a:r>
            <a:endParaRPr kumimoji="1" lang="en-US"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55311" name="Text Box 13">
            <a:extLst>
              <a:ext uri="{FF2B5EF4-FFF2-40B4-BE49-F238E27FC236}">
                <a16:creationId xmlns:a16="http://schemas.microsoft.com/office/drawing/2014/main" id="{A4569FEA-28EB-43DC-ADDC-65908831E03F}"/>
              </a:ext>
            </a:extLst>
          </p:cNvPr>
          <p:cNvSpPr txBox="1">
            <a:spLocks noChangeArrowheads="1"/>
          </p:cNvSpPr>
          <p:nvPr/>
        </p:nvSpPr>
        <p:spPr bwMode="auto">
          <a:xfrm>
            <a:off x="4171950" y="2693988"/>
            <a:ext cx="685800" cy="800100"/>
          </a:xfrm>
          <a:prstGeom prst="rect">
            <a:avLst/>
          </a:prstGeom>
          <a:solidFill>
            <a:srgbClr val="C0C0C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800" b="1">
                <a:latin typeface="Times New Roman" panose="02020603050405020304" pitchFamily="18" charset="0"/>
                <a:ea typeface="宋体" panose="02010600030101010101" pitchFamily="2" charset="-122"/>
                <a:cs typeface="Times New Roman" panose="02020603050405020304" pitchFamily="18" charset="0"/>
              </a:rPr>
              <a:t>  S</a:t>
            </a:r>
            <a:r>
              <a:rPr kumimoji="1" lang="en-US" altLang="en-US" sz="800" b="1">
                <a:ea typeface="宋体" panose="02010600030101010101" pitchFamily="2" charset="-122"/>
                <a:cs typeface="Arial" panose="020B0604020202020204" pitchFamily="34" charset="0"/>
              </a:rPr>
              <a:t>BC-I</a:t>
            </a:r>
            <a:endParaRPr kumimoji="1" lang="en-US" altLang="en-US" sz="2400">
              <a:latin typeface="Times New Roman" panose="02020603050405020304" pitchFamily="18" charset="0"/>
            </a:endParaRPr>
          </a:p>
        </p:txBody>
      </p:sp>
      <p:sp>
        <p:nvSpPr>
          <p:cNvPr id="55312" name="Text Box 14">
            <a:extLst>
              <a:ext uri="{FF2B5EF4-FFF2-40B4-BE49-F238E27FC236}">
                <a16:creationId xmlns:a16="http://schemas.microsoft.com/office/drawing/2014/main" id="{2143E119-996A-4049-9CAF-11161BC5B161}"/>
              </a:ext>
            </a:extLst>
          </p:cNvPr>
          <p:cNvSpPr txBox="1">
            <a:spLocks noChangeArrowheads="1"/>
          </p:cNvSpPr>
          <p:nvPr/>
        </p:nvSpPr>
        <p:spPr bwMode="auto">
          <a:xfrm>
            <a:off x="4857750" y="2693988"/>
            <a:ext cx="571500" cy="800100"/>
          </a:xfrm>
          <a:prstGeom prst="rect">
            <a:avLst/>
          </a:prstGeom>
          <a:solidFill>
            <a:srgbClr val="B2B2B2"/>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800" b="1">
                <a:ea typeface="宋体" panose="02010600030101010101" pitchFamily="2" charset="-122"/>
                <a:cs typeface="Arial" panose="020B0604020202020204" pitchFamily="34" charset="0"/>
              </a:rPr>
              <a:t>PBC-I</a:t>
            </a:r>
            <a:endParaRPr kumimoji="1" lang="en-US" altLang="en-US" sz="1100">
              <a:ea typeface="宋体" panose="02010600030101010101" pitchFamily="2" charset="-122"/>
              <a:cs typeface="Arial" panose="020B0604020202020204" pitchFamily="34" charset="0"/>
            </a:endParaRPr>
          </a:p>
          <a:p>
            <a:endParaRPr kumimoji="1" lang="en-US"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55313" name="Text Box 15">
            <a:extLst>
              <a:ext uri="{FF2B5EF4-FFF2-40B4-BE49-F238E27FC236}">
                <a16:creationId xmlns:a16="http://schemas.microsoft.com/office/drawing/2014/main" id="{F8276547-40BD-45A7-B6FD-D51012FFC60C}"/>
              </a:ext>
            </a:extLst>
          </p:cNvPr>
          <p:cNvSpPr txBox="1">
            <a:spLocks noChangeArrowheads="1"/>
          </p:cNvSpPr>
          <p:nvPr/>
        </p:nvSpPr>
        <p:spPr bwMode="auto">
          <a:xfrm>
            <a:off x="3598863" y="3494088"/>
            <a:ext cx="1828800" cy="1371600"/>
          </a:xfrm>
          <a:prstGeom prst="rect">
            <a:avLst/>
          </a:prstGeom>
          <a:solidFill>
            <a:srgbClr val="DDDDDD"/>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900" b="1">
              <a:ea typeface="宋体" panose="02010600030101010101" pitchFamily="2" charset="-122"/>
              <a:cs typeface="Arial" panose="020B0604020202020204" pitchFamily="34" charset="0"/>
            </a:endParaRPr>
          </a:p>
          <a:p>
            <a:pPr algn="ctr" eaLnBrk="1" hangingPunct="1"/>
            <a:endParaRPr kumimoji="1" lang="en-US" altLang="en-US" sz="900" b="1">
              <a:ea typeface="宋体" panose="02010600030101010101" pitchFamily="2" charset="-122"/>
              <a:cs typeface="Arial" panose="020B0604020202020204" pitchFamily="34" charset="0"/>
            </a:endParaRPr>
          </a:p>
          <a:p>
            <a:pPr algn="ctr" eaLnBrk="1" hangingPunct="1"/>
            <a:r>
              <a:rPr kumimoji="1" lang="en-US" altLang="en-US" sz="900" b="1">
                <a:ea typeface="宋体" panose="02010600030101010101" pitchFamily="2" charset="-122"/>
                <a:cs typeface="Arial" panose="020B0604020202020204" pitchFamily="34" charset="0"/>
              </a:rPr>
              <a:t>GBC</a:t>
            </a:r>
          </a:p>
          <a:p>
            <a:pPr algn="ctr" eaLnBrk="1" hangingPunct="1"/>
            <a:r>
              <a:rPr kumimoji="1" lang="en-US" altLang="en-US" sz="900" b="1">
                <a:ea typeface="宋体" panose="02010600030101010101" pitchFamily="2" charset="-122"/>
                <a:cs typeface="Arial" panose="020B0604020202020204" pitchFamily="34" charset="0"/>
              </a:rPr>
              <a:t>(General Business Communications)</a:t>
            </a:r>
            <a:endParaRPr kumimoji="1" lang="en-US" altLang="en-US" sz="1100">
              <a:ea typeface="宋体" panose="02010600030101010101" pitchFamily="2" charset="-122"/>
              <a:cs typeface="Arial" panose="020B0604020202020204" pitchFamily="34" charset="0"/>
            </a:endParaRPr>
          </a:p>
          <a:p>
            <a:pPr algn="ctr"/>
            <a:r>
              <a:rPr kumimoji="1" lang="en-US" altLang="en-US" sz="900">
                <a:ea typeface="宋体" panose="02010600030101010101" pitchFamily="2" charset="-122"/>
                <a:cs typeface="Arial" panose="020B0604020202020204" pitchFamily="34" charset="0"/>
              </a:rPr>
              <a:t>Basic Level </a:t>
            </a:r>
            <a:endParaRPr kumimoji="1" lang="en-US" altLang="en-US" sz="1100">
              <a:ea typeface="宋体" panose="02010600030101010101" pitchFamily="2" charset="-122"/>
              <a:cs typeface="Arial" panose="020B0604020202020204" pitchFamily="34" charset="0"/>
            </a:endParaRPr>
          </a:p>
          <a:p>
            <a:pPr algn="ctr"/>
            <a:r>
              <a:rPr kumimoji="1" lang="en-US" altLang="en-US" sz="900">
                <a:ea typeface="宋体" panose="02010600030101010101" pitchFamily="2" charset="-122"/>
                <a:cs typeface="Arial" panose="020B0604020202020204" pitchFamily="34" charset="0"/>
              </a:rPr>
              <a:t>This is the starting point for all  Business English students</a:t>
            </a:r>
            <a:endParaRPr kumimoji="1" lang="en-US" altLang="en-US" sz="1100">
              <a:ea typeface="宋体" panose="02010600030101010101" pitchFamily="2" charset="-122"/>
              <a:cs typeface="Arial" panose="020B0604020202020204" pitchFamily="34" charset="0"/>
            </a:endParaRPr>
          </a:p>
          <a:p>
            <a:pPr algn="ctr"/>
            <a:endParaRPr kumimoji="1" lang="en-US" altLang="en-US" sz="2400">
              <a:latin typeface="Times New Roman" panose="02020603050405020304" pitchFamily="18" charset="0"/>
              <a:ea typeface="宋体" panose="02010600030101010101" pitchFamily="2" charset="-122"/>
              <a:cs typeface="Arial" panose="020B0604020202020204" pitchFamily="34" charset="0"/>
            </a:endParaRPr>
          </a:p>
        </p:txBody>
      </p:sp>
      <p:cxnSp>
        <p:nvCxnSpPr>
          <p:cNvPr id="55314" name="AutoShape 19">
            <a:extLst>
              <a:ext uri="{FF2B5EF4-FFF2-40B4-BE49-F238E27FC236}">
                <a16:creationId xmlns:a16="http://schemas.microsoft.com/office/drawing/2014/main" id="{4F78B94B-C9AB-4352-9720-63C1662A7002}"/>
              </a:ext>
            </a:extLst>
          </p:cNvPr>
          <p:cNvCxnSpPr>
            <a:cxnSpLocks noChangeShapeType="1"/>
          </p:cNvCxnSpPr>
          <p:nvPr/>
        </p:nvCxnSpPr>
        <p:spPr bwMode="auto">
          <a:xfrm>
            <a:off x="3257550" y="4865688"/>
            <a:ext cx="3429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5315" name="Line 16">
            <a:extLst>
              <a:ext uri="{FF2B5EF4-FFF2-40B4-BE49-F238E27FC236}">
                <a16:creationId xmlns:a16="http://schemas.microsoft.com/office/drawing/2014/main" id="{6C696D9C-37BC-4C6B-8532-F9F4927471A1}"/>
              </a:ext>
            </a:extLst>
          </p:cNvPr>
          <p:cNvSpPr>
            <a:spLocks noChangeShapeType="1"/>
          </p:cNvSpPr>
          <p:nvPr/>
        </p:nvSpPr>
        <p:spPr bwMode="auto">
          <a:xfrm>
            <a:off x="3257550" y="2351088"/>
            <a:ext cx="342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55316" name="Line 18">
            <a:extLst>
              <a:ext uri="{FF2B5EF4-FFF2-40B4-BE49-F238E27FC236}">
                <a16:creationId xmlns:a16="http://schemas.microsoft.com/office/drawing/2014/main" id="{1C9417BF-68FD-40F9-877E-F2C7559EABE7}"/>
              </a:ext>
            </a:extLst>
          </p:cNvPr>
          <p:cNvSpPr>
            <a:spLocks noChangeShapeType="1"/>
          </p:cNvSpPr>
          <p:nvPr/>
        </p:nvSpPr>
        <p:spPr bwMode="auto">
          <a:xfrm>
            <a:off x="3257550" y="3494088"/>
            <a:ext cx="342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55317" name="Line 17">
            <a:extLst>
              <a:ext uri="{FF2B5EF4-FFF2-40B4-BE49-F238E27FC236}">
                <a16:creationId xmlns:a16="http://schemas.microsoft.com/office/drawing/2014/main" id="{7F97F648-82E4-4DDE-BF44-B327AECE0825}"/>
              </a:ext>
            </a:extLst>
          </p:cNvPr>
          <p:cNvSpPr>
            <a:spLocks noChangeShapeType="1"/>
          </p:cNvSpPr>
          <p:nvPr/>
        </p:nvSpPr>
        <p:spPr bwMode="auto">
          <a:xfrm>
            <a:off x="3257550" y="2693988"/>
            <a:ext cx="342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55318" name="Text Box 20">
            <a:extLst>
              <a:ext uri="{FF2B5EF4-FFF2-40B4-BE49-F238E27FC236}">
                <a16:creationId xmlns:a16="http://schemas.microsoft.com/office/drawing/2014/main" id="{5CB8FA0D-C5F0-40D6-A25B-AB9895B65A05}"/>
              </a:ext>
            </a:extLst>
          </p:cNvPr>
          <p:cNvSpPr txBox="1">
            <a:spLocks noChangeArrowheads="1"/>
          </p:cNvSpPr>
          <p:nvPr/>
        </p:nvSpPr>
        <p:spPr bwMode="auto">
          <a:xfrm>
            <a:off x="1692275" y="2276475"/>
            <a:ext cx="1016000" cy="2305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US" altLang="en-US" sz="800">
              <a:ea typeface="宋体" panose="02010600030101010101" pitchFamily="2" charset="-122"/>
              <a:cs typeface="Arial" panose="020B0604020202020204" pitchFamily="34" charset="0"/>
            </a:endParaRPr>
          </a:p>
          <a:p>
            <a:pPr eaLnBrk="1" hangingPunct="1"/>
            <a:r>
              <a:rPr kumimoji="1" lang="en-US" altLang="en-US" sz="1000">
                <a:ea typeface="宋体" panose="02010600030101010101" pitchFamily="2" charset="-122"/>
                <a:cs typeface="Arial" panose="020B0604020202020204" pitchFamily="34" charset="0"/>
              </a:rPr>
              <a:t>Advanced</a:t>
            </a:r>
          </a:p>
          <a:p>
            <a:pPr eaLnBrk="1" hangingPunct="1"/>
            <a:r>
              <a:rPr kumimoji="1" lang="en-US" altLang="en-US" sz="1000">
                <a:ea typeface="宋体" panose="02010600030101010101" pitchFamily="2" charset="-122"/>
                <a:cs typeface="Arial" panose="020B0604020202020204" pitchFamily="34" charset="0"/>
              </a:rPr>
              <a:t>Students</a:t>
            </a:r>
          </a:p>
          <a:p>
            <a:pPr eaLnBrk="1" hangingPunct="1"/>
            <a:endParaRPr kumimoji="1" lang="en-US" altLang="en-US" sz="1000">
              <a:ea typeface="宋体" panose="02010600030101010101" pitchFamily="2" charset="-122"/>
              <a:cs typeface="Arial" panose="020B0604020202020204" pitchFamily="34" charset="0"/>
            </a:endParaRPr>
          </a:p>
          <a:p>
            <a:pPr eaLnBrk="1" hangingPunct="1"/>
            <a:endParaRPr kumimoji="1" lang="en-US" altLang="en-US" sz="1000">
              <a:ea typeface="宋体" panose="02010600030101010101" pitchFamily="2" charset="-122"/>
              <a:cs typeface="Arial" panose="020B0604020202020204" pitchFamily="34" charset="0"/>
            </a:endParaRPr>
          </a:p>
          <a:p>
            <a:r>
              <a:rPr kumimoji="1" lang="en-US" altLang="en-US" sz="1000">
                <a:ea typeface="宋体" panose="02010600030101010101" pitchFamily="2" charset="-122"/>
                <a:cs typeface="Arial" panose="020B0604020202020204" pitchFamily="34" charset="0"/>
              </a:rPr>
              <a:t>Intermediate</a:t>
            </a:r>
          </a:p>
          <a:p>
            <a:r>
              <a:rPr kumimoji="1" lang="en-US" altLang="en-US" sz="1000">
                <a:ea typeface="宋体" panose="02010600030101010101" pitchFamily="2" charset="-122"/>
                <a:cs typeface="Arial" panose="020B0604020202020204" pitchFamily="34" charset="0"/>
              </a:rPr>
              <a:t>Students</a:t>
            </a:r>
          </a:p>
          <a:p>
            <a:endParaRPr kumimoji="1" lang="en-US" altLang="en-US" sz="1000">
              <a:ea typeface="宋体" panose="02010600030101010101" pitchFamily="2" charset="-122"/>
              <a:cs typeface="Arial" panose="020B0604020202020204" pitchFamily="34" charset="0"/>
            </a:endParaRPr>
          </a:p>
          <a:p>
            <a:endParaRPr kumimoji="1" lang="en-US" altLang="en-US" sz="1000">
              <a:ea typeface="宋体" panose="02010600030101010101" pitchFamily="2" charset="-122"/>
              <a:cs typeface="Arial" panose="020B0604020202020204" pitchFamily="34" charset="0"/>
            </a:endParaRPr>
          </a:p>
          <a:p>
            <a:r>
              <a:rPr kumimoji="1" lang="en-US" altLang="en-US" sz="1000">
                <a:ea typeface="宋体" panose="02010600030101010101" pitchFamily="2" charset="-122"/>
                <a:cs typeface="Arial" panose="020B0604020202020204" pitchFamily="34" charset="0"/>
              </a:rPr>
              <a:t>Basic </a:t>
            </a:r>
          </a:p>
          <a:p>
            <a:r>
              <a:rPr kumimoji="1" lang="en-US" altLang="en-US" sz="1000">
                <a:ea typeface="宋体" panose="02010600030101010101" pitchFamily="2" charset="-122"/>
                <a:cs typeface="Arial" panose="020B0604020202020204" pitchFamily="34" charset="0"/>
              </a:rPr>
              <a:t>Students</a:t>
            </a:r>
            <a:endParaRPr kumimoji="1" lang="en-US" altLang="en-US" sz="1000">
              <a:latin typeface="Times New Roman" panose="02020603050405020304" pitchFamily="18" charset="0"/>
              <a:ea typeface="宋体" panose="02010600030101010101" pitchFamily="2" charset="-122"/>
              <a:cs typeface="Arial" panose="020B0604020202020204" pitchFamily="34" charset="0"/>
            </a:endParaRPr>
          </a:p>
        </p:txBody>
      </p:sp>
      <p:sp>
        <p:nvSpPr>
          <p:cNvPr id="55319" name="Rectangle 24">
            <a:extLst>
              <a:ext uri="{FF2B5EF4-FFF2-40B4-BE49-F238E27FC236}">
                <a16:creationId xmlns:a16="http://schemas.microsoft.com/office/drawing/2014/main" id="{DEC64E7B-70A5-4020-A1E9-E3122606EA73}"/>
              </a:ext>
            </a:extLst>
          </p:cNvPr>
          <p:cNvSpPr>
            <a:spLocks noChangeArrowheads="1"/>
          </p:cNvSpPr>
          <p:nvPr/>
        </p:nvSpPr>
        <p:spPr bwMode="auto">
          <a:xfrm>
            <a:off x="2914650" y="1878013"/>
            <a:ext cx="2143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1000">
                <a:solidFill>
                  <a:srgbClr val="000000"/>
                </a:solidFill>
                <a:latin typeface="Georgia" panose="02040502050405020303" pitchFamily="18" charset="0"/>
                <a:ea typeface="宋体" panose="02010600030101010101" pitchFamily="2" charset="-122"/>
                <a:cs typeface="Arial" panose="020B0604020202020204" pitchFamily="34" charset="0"/>
              </a:rPr>
              <a:t> </a:t>
            </a:r>
            <a:endParaRPr kumimoji="1" lang="en-US"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55320" name="Text Box 35">
            <a:extLst>
              <a:ext uri="{FF2B5EF4-FFF2-40B4-BE49-F238E27FC236}">
                <a16:creationId xmlns:a16="http://schemas.microsoft.com/office/drawing/2014/main" id="{30305DA2-FDE1-4FF3-9E30-6473C6C7B8E6}"/>
              </a:ext>
            </a:extLst>
          </p:cNvPr>
          <p:cNvSpPr txBox="1">
            <a:spLocks noChangeArrowheads="1"/>
          </p:cNvSpPr>
          <p:nvPr/>
        </p:nvSpPr>
        <p:spPr bwMode="auto">
          <a:xfrm>
            <a:off x="1908175" y="908050"/>
            <a:ext cx="64087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3000" b="1"/>
              <a:t>G7 BUSINESS ENGLISH MODEL</a:t>
            </a:r>
          </a:p>
        </p:txBody>
      </p:sp>
      <p:sp>
        <p:nvSpPr>
          <p:cNvPr id="55321" name="Text Box 36">
            <a:extLst>
              <a:ext uri="{FF2B5EF4-FFF2-40B4-BE49-F238E27FC236}">
                <a16:creationId xmlns:a16="http://schemas.microsoft.com/office/drawing/2014/main" id="{0A4BDB1B-27F5-4FB6-8F2A-FBCA324C6DF6}"/>
              </a:ext>
            </a:extLst>
          </p:cNvPr>
          <p:cNvSpPr txBox="1">
            <a:spLocks noChangeArrowheads="1"/>
          </p:cNvSpPr>
          <p:nvPr/>
        </p:nvSpPr>
        <p:spPr bwMode="auto">
          <a:xfrm>
            <a:off x="215900" y="4113213"/>
            <a:ext cx="259238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000"/>
              <a:t>L/T = Verbal level test score                                                          0.0 = Cannot speak any English                                                    3.5 = Average for Korean business people                                  7.0 = Quite good                                                                           10 = Similar to a ‘native’ English speaker</a:t>
            </a:r>
          </a:p>
        </p:txBody>
      </p:sp>
      <p:sp>
        <p:nvSpPr>
          <p:cNvPr id="55322" name="Line 38">
            <a:extLst>
              <a:ext uri="{FF2B5EF4-FFF2-40B4-BE49-F238E27FC236}">
                <a16:creationId xmlns:a16="http://schemas.microsoft.com/office/drawing/2014/main" id="{671C9230-B968-4296-812F-AC0EFC18A1CE}"/>
              </a:ext>
            </a:extLst>
          </p:cNvPr>
          <p:cNvSpPr>
            <a:spLocks noChangeShapeType="1"/>
          </p:cNvSpPr>
          <p:nvPr/>
        </p:nvSpPr>
        <p:spPr bwMode="auto">
          <a:xfrm>
            <a:off x="2555875" y="2528888"/>
            <a:ext cx="936625"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5323" name="Line 39">
            <a:extLst>
              <a:ext uri="{FF2B5EF4-FFF2-40B4-BE49-F238E27FC236}">
                <a16:creationId xmlns:a16="http://schemas.microsoft.com/office/drawing/2014/main" id="{457BDCFD-E08A-450D-88B1-1E286D0BC92A}"/>
              </a:ext>
            </a:extLst>
          </p:cNvPr>
          <p:cNvSpPr>
            <a:spLocks noChangeShapeType="1"/>
          </p:cNvSpPr>
          <p:nvPr/>
        </p:nvSpPr>
        <p:spPr bwMode="auto">
          <a:xfrm>
            <a:off x="2627313" y="3213100"/>
            <a:ext cx="865187"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5324" name="Line 40">
            <a:extLst>
              <a:ext uri="{FF2B5EF4-FFF2-40B4-BE49-F238E27FC236}">
                <a16:creationId xmlns:a16="http://schemas.microsoft.com/office/drawing/2014/main" id="{AFE8852C-30F6-4B44-A4B2-462A67921DD2}"/>
              </a:ext>
            </a:extLst>
          </p:cNvPr>
          <p:cNvSpPr>
            <a:spLocks noChangeShapeType="1"/>
          </p:cNvSpPr>
          <p:nvPr/>
        </p:nvSpPr>
        <p:spPr bwMode="auto">
          <a:xfrm>
            <a:off x="2411413" y="3933825"/>
            <a:ext cx="1081087"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5325" name="Text Box 50">
            <a:extLst>
              <a:ext uri="{FF2B5EF4-FFF2-40B4-BE49-F238E27FC236}">
                <a16:creationId xmlns:a16="http://schemas.microsoft.com/office/drawing/2014/main" id="{F0D7E7E5-CB15-4761-8FD6-86F4C99CEB5C}"/>
              </a:ext>
            </a:extLst>
          </p:cNvPr>
          <p:cNvSpPr txBox="1">
            <a:spLocks noChangeArrowheads="1"/>
          </p:cNvSpPr>
          <p:nvPr/>
        </p:nvSpPr>
        <p:spPr bwMode="auto">
          <a:xfrm>
            <a:off x="719138" y="5192713"/>
            <a:ext cx="7705725" cy="942975"/>
          </a:xfrm>
          <a:prstGeom prst="rect">
            <a:avLst/>
          </a:prstGeom>
          <a:gradFill rotWithShape="1">
            <a:gsLst>
              <a:gs pos="0">
                <a:srgbClr val="A9A9A9"/>
              </a:gs>
              <a:gs pos="100000">
                <a:srgbClr val="DDDDDD"/>
              </a:gs>
            </a:gsLst>
            <a:path path="shape">
              <a:fillToRect l="50000" t="50000" r="50000" b="50000"/>
            </a:path>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b="1"/>
              <a:t>GBC</a:t>
            </a:r>
            <a:r>
              <a:rPr lang="en-US" altLang="en-US" sz="1400"/>
              <a:t> = General Business Communications – Regular Business English education</a:t>
            </a:r>
          </a:p>
          <a:p>
            <a:pPr eaLnBrk="1" hangingPunct="1">
              <a:spcBef>
                <a:spcPct val="50000"/>
              </a:spcBef>
            </a:pPr>
            <a:r>
              <a:rPr lang="en-US" altLang="en-US" sz="1400" b="1"/>
              <a:t>SBC</a:t>
            </a:r>
            <a:r>
              <a:rPr lang="en-US" altLang="en-US" sz="1400"/>
              <a:t> = Specific Business Communications – English for Specific Purposes</a:t>
            </a:r>
          </a:p>
          <a:p>
            <a:pPr eaLnBrk="1" hangingPunct="1">
              <a:spcBef>
                <a:spcPct val="50000"/>
              </a:spcBef>
            </a:pPr>
            <a:r>
              <a:rPr lang="en-US" altLang="en-US" sz="1400" b="1"/>
              <a:t>PBC</a:t>
            </a:r>
            <a:r>
              <a:rPr lang="en-US" altLang="en-US" sz="1400"/>
              <a:t> = Performance Business Communications – Business Communication Skills</a:t>
            </a:r>
          </a:p>
        </p:txBody>
      </p:sp>
      <p:sp>
        <p:nvSpPr>
          <p:cNvPr id="55326" name="Text Box 51">
            <a:extLst>
              <a:ext uri="{FF2B5EF4-FFF2-40B4-BE49-F238E27FC236}">
                <a16:creationId xmlns:a16="http://schemas.microsoft.com/office/drawing/2014/main" id="{B8315E6B-6CB0-4D4E-A438-D16D3A4DE3BE}"/>
              </a:ext>
            </a:extLst>
          </p:cNvPr>
          <p:cNvSpPr txBox="1">
            <a:spLocks noChangeArrowheads="1"/>
          </p:cNvSpPr>
          <p:nvPr/>
        </p:nvSpPr>
        <p:spPr bwMode="auto">
          <a:xfrm>
            <a:off x="6048375" y="2960688"/>
            <a:ext cx="2376488" cy="12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b="1">
                <a:solidFill>
                  <a:srgbClr val="990033"/>
                </a:solidFill>
              </a:rPr>
              <a:t>A </a:t>
            </a:r>
            <a:r>
              <a:rPr lang="en-US" altLang="en-US" sz="1400"/>
              <a:t>Level Test score of 3.5 is average for Koreans</a:t>
            </a:r>
          </a:p>
          <a:p>
            <a:pPr eaLnBrk="1" hangingPunct="1">
              <a:spcBef>
                <a:spcPct val="50000"/>
              </a:spcBef>
            </a:pPr>
            <a:r>
              <a:rPr lang="en-US" altLang="en-US" sz="1400" b="1">
                <a:solidFill>
                  <a:srgbClr val="990033"/>
                </a:solidFill>
              </a:rPr>
              <a:t>T</a:t>
            </a:r>
            <a:r>
              <a:rPr lang="en-US" altLang="en-US" sz="1400"/>
              <a:t>his places Koreans at an extreme disadvantage to most other nationalities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a:extLst>
              <a:ext uri="{FF2B5EF4-FFF2-40B4-BE49-F238E27FC236}">
                <a16:creationId xmlns:a16="http://schemas.microsoft.com/office/drawing/2014/main" id="{2EC02511-15EC-4432-9B31-33D9F5AD0F66}"/>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57347" name="Slide Number Placeholder 5">
            <a:extLst>
              <a:ext uri="{FF2B5EF4-FFF2-40B4-BE49-F238E27FC236}">
                <a16:creationId xmlns:a16="http://schemas.microsoft.com/office/drawing/2014/main" id="{18718AB0-AD54-4B64-B444-C09FBBAFE81B}"/>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801FD7-DB10-44B0-ACFB-662E688E874A}" type="slidenum">
              <a:rPr lang="en-US" altLang="en-US"/>
              <a:pPr/>
              <a:t>27</a:t>
            </a:fld>
            <a:endParaRPr lang="en-US" altLang="en-US"/>
          </a:p>
        </p:txBody>
      </p:sp>
      <p:pic>
        <p:nvPicPr>
          <p:cNvPr id="57348" name="Picture 2" descr="G7 1">
            <a:extLst>
              <a:ext uri="{FF2B5EF4-FFF2-40B4-BE49-F238E27FC236}">
                <a16:creationId xmlns:a16="http://schemas.microsoft.com/office/drawing/2014/main" id="{94308E21-C266-4A3E-A990-DB993914A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3">
            <a:extLst>
              <a:ext uri="{FF2B5EF4-FFF2-40B4-BE49-F238E27FC236}">
                <a16:creationId xmlns:a16="http://schemas.microsoft.com/office/drawing/2014/main" id="{673C2A42-1112-42A7-99E5-A1225C2E58E1}"/>
              </a:ext>
            </a:extLst>
          </p:cNvPr>
          <p:cNvSpPr>
            <a:spLocks noChangeArrowheads="1"/>
          </p:cNvSpPr>
          <p:nvPr/>
        </p:nvSpPr>
        <p:spPr bwMode="auto">
          <a:xfrm>
            <a:off x="3600450" y="2351088"/>
            <a:ext cx="1828800" cy="25146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7350" name="Line 5">
            <a:extLst>
              <a:ext uri="{FF2B5EF4-FFF2-40B4-BE49-F238E27FC236}">
                <a16:creationId xmlns:a16="http://schemas.microsoft.com/office/drawing/2014/main" id="{A6B628E0-2DD0-473B-A0EF-0452114E05D7}"/>
              </a:ext>
            </a:extLst>
          </p:cNvPr>
          <p:cNvSpPr>
            <a:spLocks noChangeShapeType="1"/>
          </p:cNvSpPr>
          <p:nvPr/>
        </p:nvSpPr>
        <p:spPr bwMode="auto">
          <a:xfrm>
            <a:off x="3600450" y="3494088"/>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57351" name="Text Box 15">
            <a:extLst>
              <a:ext uri="{FF2B5EF4-FFF2-40B4-BE49-F238E27FC236}">
                <a16:creationId xmlns:a16="http://schemas.microsoft.com/office/drawing/2014/main" id="{00198B14-88CC-435D-BA55-93F034BDA85F}"/>
              </a:ext>
            </a:extLst>
          </p:cNvPr>
          <p:cNvSpPr txBox="1">
            <a:spLocks noChangeArrowheads="1"/>
          </p:cNvSpPr>
          <p:nvPr/>
        </p:nvSpPr>
        <p:spPr bwMode="auto">
          <a:xfrm>
            <a:off x="3598863" y="2349500"/>
            <a:ext cx="1828800" cy="2516188"/>
          </a:xfrm>
          <a:prstGeom prst="rect">
            <a:avLst/>
          </a:prstGeom>
          <a:solidFill>
            <a:srgbClr val="DDDDDD"/>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900" b="1">
              <a:ea typeface="宋体" panose="02010600030101010101" pitchFamily="2" charset="-122"/>
              <a:cs typeface="Arial" panose="020B0604020202020204" pitchFamily="34" charset="0"/>
            </a:endParaRPr>
          </a:p>
          <a:p>
            <a:pPr algn="ctr" eaLnBrk="1" hangingPunct="1"/>
            <a:endParaRPr kumimoji="1" lang="en-US" altLang="en-US" sz="900" b="1">
              <a:ea typeface="宋体" panose="02010600030101010101" pitchFamily="2" charset="-122"/>
              <a:cs typeface="Arial" panose="020B0604020202020204" pitchFamily="34" charset="0"/>
            </a:endParaRPr>
          </a:p>
          <a:p>
            <a:pPr algn="ctr" eaLnBrk="1" hangingPunct="1"/>
            <a:r>
              <a:rPr kumimoji="1" lang="en-US" altLang="en-US" sz="1600" b="1">
                <a:solidFill>
                  <a:srgbClr val="990033"/>
                </a:solidFill>
                <a:ea typeface="宋体" panose="02010600030101010101" pitchFamily="2" charset="-122"/>
                <a:cs typeface="Arial" panose="020B0604020202020204" pitchFamily="34" charset="0"/>
              </a:rPr>
              <a:t>GBC</a:t>
            </a:r>
          </a:p>
          <a:p>
            <a:pPr algn="ctr" eaLnBrk="1" hangingPunct="1"/>
            <a:r>
              <a:rPr kumimoji="1" lang="en-US" altLang="en-US" sz="1400" b="1">
                <a:ea typeface="宋体" panose="02010600030101010101" pitchFamily="2" charset="-122"/>
                <a:cs typeface="Arial" panose="020B0604020202020204" pitchFamily="34" charset="0"/>
              </a:rPr>
              <a:t>General Business English </a:t>
            </a:r>
          </a:p>
          <a:p>
            <a:pPr algn="ctr" eaLnBrk="1" hangingPunct="1"/>
            <a:endParaRPr kumimoji="1" lang="en-US" altLang="en-US" sz="1400" b="1">
              <a:ea typeface="宋体" panose="02010600030101010101" pitchFamily="2" charset="-122"/>
              <a:cs typeface="Arial" panose="020B0604020202020204" pitchFamily="34" charset="0"/>
            </a:endParaRPr>
          </a:p>
          <a:p>
            <a:pPr algn="ctr" eaLnBrk="1" hangingPunct="1"/>
            <a:r>
              <a:rPr kumimoji="1" lang="en-US" altLang="en-US" sz="1400" b="1">
                <a:ea typeface="宋体" panose="02010600030101010101" pitchFamily="2" charset="-122"/>
                <a:cs typeface="Arial" panose="020B0604020202020204" pitchFamily="34" charset="0"/>
              </a:rPr>
              <a:t>and </a:t>
            </a:r>
          </a:p>
          <a:p>
            <a:pPr algn="ctr" eaLnBrk="1" hangingPunct="1"/>
            <a:endParaRPr kumimoji="1" lang="en-US" altLang="en-US" sz="1400" b="1">
              <a:ea typeface="宋体" panose="02010600030101010101" pitchFamily="2" charset="-122"/>
              <a:cs typeface="Arial" panose="020B0604020202020204" pitchFamily="34" charset="0"/>
            </a:endParaRPr>
          </a:p>
          <a:p>
            <a:pPr algn="ctr" eaLnBrk="1" hangingPunct="1"/>
            <a:r>
              <a:rPr kumimoji="1" lang="en-US" altLang="en-US" sz="1400" b="1">
                <a:ea typeface="宋体" panose="02010600030101010101" pitchFamily="2" charset="-122"/>
                <a:cs typeface="Arial" panose="020B0604020202020204" pitchFamily="34" charset="0"/>
              </a:rPr>
              <a:t>General Business Communication skills  </a:t>
            </a:r>
          </a:p>
          <a:p>
            <a:pPr algn="ctr"/>
            <a:endParaRPr kumimoji="1" lang="en-US" altLang="en-US" sz="1400" b="1">
              <a:ea typeface="宋体" panose="02010600030101010101" pitchFamily="2" charset="-122"/>
              <a:cs typeface="Arial" panose="020B0604020202020204" pitchFamily="34" charset="0"/>
            </a:endParaRPr>
          </a:p>
        </p:txBody>
      </p:sp>
      <p:sp>
        <p:nvSpPr>
          <p:cNvPr id="57352" name="Rectangle 21">
            <a:extLst>
              <a:ext uri="{FF2B5EF4-FFF2-40B4-BE49-F238E27FC236}">
                <a16:creationId xmlns:a16="http://schemas.microsoft.com/office/drawing/2014/main" id="{0249B0B3-E823-4BD8-9538-B1CACC484380}"/>
              </a:ext>
            </a:extLst>
          </p:cNvPr>
          <p:cNvSpPr>
            <a:spLocks noChangeArrowheads="1"/>
          </p:cNvSpPr>
          <p:nvPr/>
        </p:nvSpPr>
        <p:spPr bwMode="auto">
          <a:xfrm>
            <a:off x="2914650" y="1878013"/>
            <a:ext cx="2143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1000">
                <a:solidFill>
                  <a:srgbClr val="000000"/>
                </a:solidFill>
                <a:latin typeface="Georgia" panose="02040502050405020303" pitchFamily="18" charset="0"/>
                <a:ea typeface="宋体" panose="02010600030101010101" pitchFamily="2" charset="-122"/>
                <a:cs typeface="Arial" panose="020B0604020202020204" pitchFamily="34" charset="0"/>
              </a:rPr>
              <a:t> </a:t>
            </a:r>
            <a:endParaRPr kumimoji="1" lang="en-US"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57353" name="Text Box 22">
            <a:extLst>
              <a:ext uri="{FF2B5EF4-FFF2-40B4-BE49-F238E27FC236}">
                <a16:creationId xmlns:a16="http://schemas.microsoft.com/office/drawing/2014/main" id="{36F1A202-5784-4C2D-9974-12FEC195BB44}"/>
              </a:ext>
            </a:extLst>
          </p:cNvPr>
          <p:cNvSpPr txBox="1">
            <a:spLocks noChangeArrowheads="1"/>
          </p:cNvSpPr>
          <p:nvPr/>
        </p:nvSpPr>
        <p:spPr bwMode="auto">
          <a:xfrm>
            <a:off x="2339975" y="728663"/>
            <a:ext cx="64087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3000" b="1"/>
              <a:t> GENERAL BUSINESS ENGLISH </a:t>
            </a:r>
          </a:p>
        </p:txBody>
      </p:sp>
      <p:sp>
        <p:nvSpPr>
          <p:cNvPr id="57354" name="Text Box 27">
            <a:extLst>
              <a:ext uri="{FF2B5EF4-FFF2-40B4-BE49-F238E27FC236}">
                <a16:creationId xmlns:a16="http://schemas.microsoft.com/office/drawing/2014/main" id="{492BCD97-4D55-46F6-96CA-4F4C60A6813E}"/>
              </a:ext>
            </a:extLst>
          </p:cNvPr>
          <p:cNvSpPr txBox="1">
            <a:spLocks noChangeArrowheads="1"/>
          </p:cNvSpPr>
          <p:nvPr/>
        </p:nvSpPr>
        <p:spPr bwMode="auto">
          <a:xfrm>
            <a:off x="1835150" y="5229225"/>
            <a:ext cx="971550" cy="623888"/>
          </a:xfrm>
          <a:prstGeom prst="rect">
            <a:avLst/>
          </a:prstGeom>
          <a:solidFill>
            <a:srgbClr val="FFFF0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b="1"/>
              <a:t>No SBC</a:t>
            </a:r>
          </a:p>
          <a:p>
            <a:pPr eaLnBrk="1" hangingPunct="1">
              <a:spcBef>
                <a:spcPct val="50000"/>
              </a:spcBef>
            </a:pPr>
            <a:r>
              <a:rPr lang="en-US" altLang="en-US" sz="1400" b="1"/>
              <a:t>No PBC</a:t>
            </a:r>
          </a:p>
        </p:txBody>
      </p:sp>
      <p:sp>
        <p:nvSpPr>
          <p:cNvPr id="57355" name="Text Box 29">
            <a:extLst>
              <a:ext uri="{FF2B5EF4-FFF2-40B4-BE49-F238E27FC236}">
                <a16:creationId xmlns:a16="http://schemas.microsoft.com/office/drawing/2014/main" id="{5598458C-5505-47F0-ADD1-317E8A20508C}"/>
              </a:ext>
            </a:extLst>
          </p:cNvPr>
          <p:cNvSpPr txBox="1">
            <a:spLocks noChangeArrowheads="1"/>
          </p:cNvSpPr>
          <p:nvPr/>
        </p:nvSpPr>
        <p:spPr bwMode="auto">
          <a:xfrm>
            <a:off x="5903913" y="2276475"/>
            <a:ext cx="2663825" cy="3114675"/>
          </a:xfrm>
          <a:prstGeom prst="rect">
            <a:avLst/>
          </a:prstGeom>
          <a:solidFill>
            <a:srgbClr val="DDDDDD"/>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990033"/>
                </a:solidFill>
              </a:rPr>
              <a:t>WARNING!!</a:t>
            </a:r>
          </a:p>
          <a:p>
            <a:pPr algn="ctr" eaLnBrk="1" hangingPunct="1">
              <a:spcBef>
                <a:spcPct val="50000"/>
              </a:spcBef>
            </a:pPr>
            <a:r>
              <a:rPr lang="en-US" altLang="en-US"/>
              <a:t>Most organizations only teach General Business Communications.         </a:t>
            </a:r>
          </a:p>
          <a:p>
            <a:pPr algn="ctr" eaLnBrk="1" hangingPunct="1">
              <a:spcBef>
                <a:spcPct val="50000"/>
              </a:spcBef>
            </a:pPr>
            <a:r>
              <a:rPr lang="en-US" altLang="en-US"/>
              <a:t>Why?                          Because they employ English Teachers – and most English teachers do not understand business </a:t>
            </a:r>
          </a:p>
        </p:txBody>
      </p:sp>
      <p:sp>
        <p:nvSpPr>
          <p:cNvPr id="57356" name="WordArt 30">
            <a:extLst>
              <a:ext uri="{FF2B5EF4-FFF2-40B4-BE49-F238E27FC236}">
                <a16:creationId xmlns:a16="http://schemas.microsoft.com/office/drawing/2014/main" id="{688E8BC9-2AB4-4DF7-85D7-EDA8C9178577}"/>
              </a:ext>
            </a:extLst>
          </p:cNvPr>
          <p:cNvSpPr>
            <a:spLocks noChangeArrowheads="1" noChangeShapeType="1" noTextEdit="1"/>
          </p:cNvSpPr>
          <p:nvPr/>
        </p:nvSpPr>
        <p:spPr bwMode="auto">
          <a:xfrm>
            <a:off x="611188" y="1520825"/>
            <a:ext cx="1085850" cy="647700"/>
          </a:xfrm>
          <a:prstGeom prst="rect">
            <a:avLst/>
          </a:prstGeom>
        </p:spPr>
        <p:txBody>
          <a:bodyPr wrap="none" fromWordArt="1">
            <a:prstTxWarp prst="textPlain">
              <a:avLst>
                <a:gd name="adj" fmla="val 50000"/>
              </a:avLst>
            </a:prstTxWarp>
          </a:bodyPr>
          <a:lstStyle/>
          <a:p>
            <a:pPr algn="ctr"/>
            <a:r>
              <a:rPr lang="en-AU" sz="3600" kern="10">
                <a:ln w="9525" cap="sq">
                  <a:solidFill>
                    <a:srgbClr val="000000"/>
                  </a:solidFill>
                  <a:round/>
                  <a:headEnd type="none" w="sm" len="sm"/>
                  <a:tailEnd type="none" w="sm" len="sm"/>
                </a:ln>
                <a:solidFill>
                  <a:srgbClr val="B2B2B2"/>
                </a:solidFill>
                <a:latin typeface="Arial Black" panose="020B0A04020102020204" pitchFamily="34" charset="0"/>
              </a:rPr>
              <a:t>GBC</a:t>
            </a:r>
          </a:p>
        </p:txBody>
      </p:sp>
      <p:sp>
        <p:nvSpPr>
          <p:cNvPr id="57357" name="Text Box 31">
            <a:extLst>
              <a:ext uri="{FF2B5EF4-FFF2-40B4-BE49-F238E27FC236}">
                <a16:creationId xmlns:a16="http://schemas.microsoft.com/office/drawing/2014/main" id="{F0A14710-E1A5-4AA5-8683-A08C22306790}"/>
              </a:ext>
            </a:extLst>
          </p:cNvPr>
          <p:cNvSpPr txBox="1">
            <a:spLocks noChangeArrowheads="1"/>
          </p:cNvSpPr>
          <p:nvPr/>
        </p:nvSpPr>
        <p:spPr bwMode="auto">
          <a:xfrm>
            <a:off x="431800" y="2744788"/>
            <a:ext cx="2052638"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t>This is what is taught in the majority of Business English programs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a:extLst>
              <a:ext uri="{FF2B5EF4-FFF2-40B4-BE49-F238E27FC236}">
                <a16:creationId xmlns:a16="http://schemas.microsoft.com/office/drawing/2014/main" id="{49186191-E532-414D-959B-E257C06F997A}"/>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59395" name="Slide Number Placeholder 5">
            <a:extLst>
              <a:ext uri="{FF2B5EF4-FFF2-40B4-BE49-F238E27FC236}">
                <a16:creationId xmlns:a16="http://schemas.microsoft.com/office/drawing/2014/main" id="{AE7D7688-CA70-49D2-BF0C-3E2BD442E26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B18CC5-1F99-4C96-A10C-7383373460BF}" type="slidenum">
              <a:rPr lang="en-US" altLang="en-US"/>
              <a:pPr/>
              <a:t>28</a:t>
            </a:fld>
            <a:endParaRPr lang="en-US" altLang="en-US"/>
          </a:p>
        </p:txBody>
      </p:sp>
      <p:pic>
        <p:nvPicPr>
          <p:cNvPr id="59396" name="Picture 2" descr="G7 1">
            <a:extLst>
              <a:ext uri="{FF2B5EF4-FFF2-40B4-BE49-F238E27FC236}">
                <a16:creationId xmlns:a16="http://schemas.microsoft.com/office/drawing/2014/main" id="{9367671B-660A-4FB3-ACE0-06C37F979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3">
            <a:extLst>
              <a:ext uri="{FF2B5EF4-FFF2-40B4-BE49-F238E27FC236}">
                <a16:creationId xmlns:a16="http://schemas.microsoft.com/office/drawing/2014/main" id="{7B5D56EA-4FC4-4DE5-8A84-EA0647C8EBFC}"/>
              </a:ext>
            </a:extLst>
          </p:cNvPr>
          <p:cNvSpPr>
            <a:spLocks noChangeArrowheads="1"/>
          </p:cNvSpPr>
          <p:nvPr/>
        </p:nvSpPr>
        <p:spPr bwMode="auto">
          <a:xfrm>
            <a:off x="3600450" y="2349500"/>
            <a:ext cx="1828800" cy="244792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9398" name="Line 4">
            <a:extLst>
              <a:ext uri="{FF2B5EF4-FFF2-40B4-BE49-F238E27FC236}">
                <a16:creationId xmlns:a16="http://schemas.microsoft.com/office/drawing/2014/main" id="{C60279AD-3C10-46CA-93BA-EFBE701AAF53}"/>
              </a:ext>
            </a:extLst>
          </p:cNvPr>
          <p:cNvSpPr>
            <a:spLocks noChangeShapeType="1"/>
          </p:cNvSpPr>
          <p:nvPr/>
        </p:nvSpPr>
        <p:spPr bwMode="auto">
          <a:xfrm>
            <a:off x="3600450" y="2693988"/>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59399" name="Line 5">
            <a:extLst>
              <a:ext uri="{FF2B5EF4-FFF2-40B4-BE49-F238E27FC236}">
                <a16:creationId xmlns:a16="http://schemas.microsoft.com/office/drawing/2014/main" id="{188BD781-10D9-47D8-9F02-3C4CE4D91F35}"/>
              </a:ext>
            </a:extLst>
          </p:cNvPr>
          <p:cNvSpPr>
            <a:spLocks noChangeShapeType="1"/>
          </p:cNvSpPr>
          <p:nvPr/>
        </p:nvSpPr>
        <p:spPr bwMode="auto">
          <a:xfrm>
            <a:off x="3600450" y="3494088"/>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59400" name="Rectangle 6">
            <a:extLst>
              <a:ext uri="{FF2B5EF4-FFF2-40B4-BE49-F238E27FC236}">
                <a16:creationId xmlns:a16="http://schemas.microsoft.com/office/drawing/2014/main" id="{DD1FE823-91B2-4704-AA8A-5142064418DA}"/>
              </a:ext>
            </a:extLst>
          </p:cNvPr>
          <p:cNvSpPr>
            <a:spLocks noChangeArrowheads="1"/>
          </p:cNvSpPr>
          <p:nvPr/>
        </p:nvSpPr>
        <p:spPr bwMode="auto">
          <a:xfrm>
            <a:off x="4171950" y="2351088"/>
            <a:ext cx="685800" cy="11430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9401" name="Line 7">
            <a:extLst>
              <a:ext uri="{FF2B5EF4-FFF2-40B4-BE49-F238E27FC236}">
                <a16:creationId xmlns:a16="http://schemas.microsoft.com/office/drawing/2014/main" id="{838F4CD5-8D86-4E98-BAD3-4699938A6EE0}"/>
              </a:ext>
            </a:extLst>
          </p:cNvPr>
          <p:cNvSpPr>
            <a:spLocks noChangeShapeType="1"/>
          </p:cNvSpPr>
          <p:nvPr/>
        </p:nvSpPr>
        <p:spPr bwMode="auto">
          <a:xfrm>
            <a:off x="4171950" y="2693988"/>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59402" name="Text Box 9">
            <a:extLst>
              <a:ext uri="{FF2B5EF4-FFF2-40B4-BE49-F238E27FC236}">
                <a16:creationId xmlns:a16="http://schemas.microsoft.com/office/drawing/2014/main" id="{45466B61-69C0-4CD4-8639-7A7E65E12D49}"/>
              </a:ext>
            </a:extLst>
          </p:cNvPr>
          <p:cNvSpPr txBox="1">
            <a:spLocks noChangeArrowheads="1"/>
          </p:cNvSpPr>
          <p:nvPr/>
        </p:nvSpPr>
        <p:spPr bwMode="auto">
          <a:xfrm>
            <a:off x="4857750" y="2349500"/>
            <a:ext cx="571500" cy="342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DDDDDD"/>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AU" altLang="en-US" sz="2400">
              <a:latin typeface="Times New Roman" panose="02020603050405020304" pitchFamily="18" charset="0"/>
            </a:endParaRPr>
          </a:p>
        </p:txBody>
      </p:sp>
      <p:sp>
        <p:nvSpPr>
          <p:cNvPr id="59403" name="Text Box 10">
            <a:extLst>
              <a:ext uri="{FF2B5EF4-FFF2-40B4-BE49-F238E27FC236}">
                <a16:creationId xmlns:a16="http://schemas.microsoft.com/office/drawing/2014/main" id="{DDE2D4D6-47DA-4278-B00A-25DB70128720}"/>
              </a:ext>
            </a:extLst>
          </p:cNvPr>
          <p:cNvSpPr txBox="1">
            <a:spLocks noChangeArrowheads="1"/>
          </p:cNvSpPr>
          <p:nvPr/>
        </p:nvSpPr>
        <p:spPr bwMode="auto">
          <a:xfrm>
            <a:off x="4176713" y="2349500"/>
            <a:ext cx="685800" cy="358775"/>
          </a:xfrm>
          <a:prstGeom prst="rect">
            <a:avLst/>
          </a:prstGeom>
          <a:solidFill>
            <a:srgbClr val="DDDDDD"/>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1200" b="1">
                <a:solidFill>
                  <a:srgbClr val="990033"/>
                </a:solidFill>
                <a:ea typeface="宋体" panose="02010600030101010101" pitchFamily="2" charset="-122"/>
                <a:cs typeface="Times New Roman" panose="02020603050405020304" pitchFamily="18" charset="0"/>
              </a:rPr>
              <a:t>S</a:t>
            </a:r>
            <a:r>
              <a:rPr kumimoji="1" lang="en-US" altLang="en-US" sz="1200" b="1">
                <a:solidFill>
                  <a:srgbClr val="990033"/>
                </a:solidFill>
                <a:ea typeface="宋体" panose="02010600030101010101" pitchFamily="2" charset="-122"/>
                <a:cs typeface="Arial" panose="020B0604020202020204" pitchFamily="34" charset="0"/>
              </a:rPr>
              <a:t>BC-A</a:t>
            </a:r>
            <a:endParaRPr kumimoji="1" lang="en-US" altLang="en-US" sz="1200">
              <a:solidFill>
                <a:srgbClr val="990033"/>
              </a:solidFill>
            </a:endParaRPr>
          </a:p>
        </p:txBody>
      </p:sp>
      <p:sp>
        <p:nvSpPr>
          <p:cNvPr id="59404" name="Text Box 11">
            <a:extLst>
              <a:ext uri="{FF2B5EF4-FFF2-40B4-BE49-F238E27FC236}">
                <a16:creationId xmlns:a16="http://schemas.microsoft.com/office/drawing/2014/main" id="{64C9DEEF-2841-4F31-A2AA-CF4824A696EA}"/>
              </a:ext>
            </a:extLst>
          </p:cNvPr>
          <p:cNvSpPr txBox="1">
            <a:spLocks noChangeArrowheads="1"/>
          </p:cNvSpPr>
          <p:nvPr/>
        </p:nvSpPr>
        <p:spPr bwMode="auto">
          <a:xfrm>
            <a:off x="4176713" y="2708275"/>
            <a:ext cx="685800" cy="800100"/>
          </a:xfrm>
          <a:prstGeom prst="rect">
            <a:avLst/>
          </a:prstGeom>
          <a:solidFill>
            <a:srgbClr val="DDDDDD"/>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1000" b="1">
                <a:ea typeface="宋体" panose="02010600030101010101" pitchFamily="2" charset="-122"/>
                <a:cs typeface="Times New Roman" panose="02020603050405020304" pitchFamily="18" charset="0"/>
              </a:rPr>
              <a:t>  </a:t>
            </a:r>
          </a:p>
          <a:p>
            <a:pPr eaLnBrk="1" hangingPunct="1"/>
            <a:r>
              <a:rPr kumimoji="1" lang="en-US" altLang="en-US" sz="1000" b="1">
                <a:ea typeface="宋体" panose="02010600030101010101" pitchFamily="2" charset="-122"/>
                <a:cs typeface="Times New Roman" panose="02020603050405020304" pitchFamily="18" charset="0"/>
              </a:rPr>
              <a:t>  </a:t>
            </a:r>
            <a:r>
              <a:rPr kumimoji="1" lang="en-US" altLang="en-US" sz="1200" b="1">
                <a:solidFill>
                  <a:srgbClr val="990033"/>
                </a:solidFill>
                <a:ea typeface="宋体" panose="02010600030101010101" pitchFamily="2" charset="-122"/>
                <a:cs typeface="Times New Roman" panose="02020603050405020304" pitchFamily="18" charset="0"/>
              </a:rPr>
              <a:t>S</a:t>
            </a:r>
            <a:r>
              <a:rPr kumimoji="1" lang="en-US" altLang="en-US" sz="1200" b="1">
                <a:solidFill>
                  <a:srgbClr val="990033"/>
                </a:solidFill>
                <a:ea typeface="宋体" panose="02010600030101010101" pitchFamily="2" charset="-122"/>
                <a:cs typeface="Arial" panose="020B0604020202020204" pitchFamily="34" charset="0"/>
              </a:rPr>
              <a:t>BC-I</a:t>
            </a:r>
            <a:endParaRPr kumimoji="1" lang="en-US" altLang="en-US" sz="1200">
              <a:solidFill>
                <a:srgbClr val="990033"/>
              </a:solidFill>
            </a:endParaRPr>
          </a:p>
        </p:txBody>
      </p:sp>
      <p:sp>
        <p:nvSpPr>
          <p:cNvPr id="59405" name="Text Box 13">
            <a:extLst>
              <a:ext uri="{FF2B5EF4-FFF2-40B4-BE49-F238E27FC236}">
                <a16:creationId xmlns:a16="http://schemas.microsoft.com/office/drawing/2014/main" id="{DB514BE6-F857-4408-8B5B-03F3B043ACA0}"/>
              </a:ext>
            </a:extLst>
          </p:cNvPr>
          <p:cNvSpPr txBox="1">
            <a:spLocks noChangeArrowheads="1"/>
          </p:cNvSpPr>
          <p:nvPr/>
        </p:nvSpPr>
        <p:spPr bwMode="auto">
          <a:xfrm>
            <a:off x="3598863" y="3494088"/>
            <a:ext cx="1828800" cy="1303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DDDDDD"/>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900" b="1">
              <a:ea typeface="宋体" panose="02010600030101010101" pitchFamily="2" charset="-122"/>
              <a:cs typeface="Arial" panose="020B0604020202020204" pitchFamily="34" charset="0"/>
            </a:endParaRPr>
          </a:p>
          <a:p>
            <a:pPr algn="ctr" eaLnBrk="1" hangingPunct="1"/>
            <a:endParaRPr kumimoji="1" lang="en-US" altLang="en-US" sz="900" b="1">
              <a:ea typeface="宋体" panose="02010600030101010101" pitchFamily="2" charset="-122"/>
              <a:cs typeface="Arial" panose="020B0604020202020204" pitchFamily="34" charset="0"/>
            </a:endParaRPr>
          </a:p>
        </p:txBody>
      </p:sp>
      <p:sp>
        <p:nvSpPr>
          <p:cNvPr id="59406" name="Rectangle 19">
            <a:extLst>
              <a:ext uri="{FF2B5EF4-FFF2-40B4-BE49-F238E27FC236}">
                <a16:creationId xmlns:a16="http://schemas.microsoft.com/office/drawing/2014/main" id="{A11B2E2D-DCB0-476A-8364-770174EC9669}"/>
              </a:ext>
            </a:extLst>
          </p:cNvPr>
          <p:cNvSpPr>
            <a:spLocks noChangeArrowheads="1"/>
          </p:cNvSpPr>
          <p:nvPr/>
        </p:nvSpPr>
        <p:spPr bwMode="auto">
          <a:xfrm>
            <a:off x="2914650" y="1878013"/>
            <a:ext cx="2143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1000">
                <a:solidFill>
                  <a:srgbClr val="000000"/>
                </a:solidFill>
                <a:latin typeface="Georgia" panose="02040502050405020303" pitchFamily="18" charset="0"/>
                <a:ea typeface="宋体" panose="02010600030101010101" pitchFamily="2" charset="-122"/>
                <a:cs typeface="Arial" panose="020B0604020202020204" pitchFamily="34" charset="0"/>
              </a:rPr>
              <a:t> </a:t>
            </a:r>
            <a:endParaRPr kumimoji="1" lang="en-US"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59407" name="Text Box 20">
            <a:extLst>
              <a:ext uri="{FF2B5EF4-FFF2-40B4-BE49-F238E27FC236}">
                <a16:creationId xmlns:a16="http://schemas.microsoft.com/office/drawing/2014/main" id="{4EBFF70A-7E4A-4B10-B928-14AC8F6E8A88}"/>
              </a:ext>
            </a:extLst>
          </p:cNvPr>
          <p:cNvSpPr txBox="1">
            <a:spLocks noChangeArrowheads="1"/>
          </p:cNvSpPr>
          <p:nvPr/>
        </p:nvSpPr>
        <p:spPr bwMode="auto">
          <a:xfrm>
            <a:off x="2735263" y="692150"/>
            <a:ext cx="59769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3000" b="1"/>
              <a:t>SPECIFIC BUSINESS ENGLISH</a:t>
            </a:r>
          </a:p>
        </p:txBody>
      </p:sp>
      <p:sp>
        <p:nvSpPr>
          <p:cNvPr id="59408" name="Text Box 25">
            <a:extLst>
              <a:ext uri="{FF2B5EF4-FFF2-40B4-BE49-F238E27FC236}">
                <a16:creationId xmlns:a16="http://schemas.microsoft.com/office/drawing/2014/main" id="{F04CB974-2B42-431E-95F1-8D5D011F5626}"/>
              </a:ext>
            </a:extLst>
          </p:cNvPr>
          <p:cNvSpPr txBox="1">
            <a:spLocks noChangeArrowheads="1"/>
          </p:cNvSpPr>
          <p:nvPr/>
        </p:nvSpPr>
        <p:spPr bwMode="auto">
          <a:xfrm>
            <a:off x="6084888" y="1989138"/>
            <a:ext cx="2376487" cy="3881437"/>
          </a:xfrm>
          <a:prstGeom prst="rect">
            <a:avLst/>
          </a:prstGeom>
          <a:solidFill>
            <a:srgbClr val="DDDDDD"/>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b="1"/>
              <a:t>NOTE!!</a:t>
            </a:r>
          </a:p>
          <a:p>
            <a:pPr algn="ctr" eaLnBrk="1" hangingPunct="1">
              <a:spcBef>
                <a:spcPct val="50000"/>
              </a:spcBef>
            </a:pPr>
            <a:r>
              <a:rPr lang="en-US" altLang="en-US" sz="1600"/>
              <a:t>There are organizations that specialize in the teaching of specific business subjects such as Marketing, Finance, Accounting and so on…</a:t>
            </a:r>
          </a:p>
          <a:p>
            <a:pPr algn="ctr" eaLnBrk="1" hangingPunct="1">
              <a:spcBef>
                <a:spcPct val="50000"/>
              </a:spcBef>
            </a:pPr>
            <a:r>
              <a:rPr lang="en-US" altLang="en-US" sz="1600"/>
              <a:t>…BUT…..</a:t>
            </a:r>
          </a:p>
          <a:p>
            <a:pPr algn="ctr" eaLnBrk="1" hangingPunct="1">
              <a:spcBef>
                <a:spcPct val="50000"/>
              </a:spcBef>
            </a:pPr>
            <a:r>
              <a:rPr lang="en-US" altLang="en-US" sz="1600"/>
              <a:t>students only learn specific subject knowledge – and still cannot speak properly with foreigners when the training is over</a:t>
            </a:r>
          </a:p>
        </p:txBody>
      </p:sp>
      <p:sp>
        <p:nvSpPr>
          <p:cNvPr id="59409" name="AutoShape 26">
            <a:extLst>
              <a:ext uri="{FF2B5EF4-FFF2-40B4-BE49-F238E27FC236}">
                <a16:creationId xmlns:a16="http://schemas.microsoft.com/office/drawing/2014/main" id="{91BC5F3F-F276-4F2B-BB86-3D09AB35A5E0}"/>
              </a:ext>
            </a:extLst>
          </p:cNvPr>
          <p:cNvSpPr>
            <a:spLocks/>
          </p:cNvSpPr>
          <p:nvPr/>
        </p:nvSpPr>
        <p:spPr bwMode="auto">
          <a:xfrm>
            <a:off x="5580063" y="2349500"/>
            <a:ext cx="215900" cy="1116013"/>
          </a:xfrm>
          <a:prstGeom prst="rightBrace">
            <a:avLst>
              <a:gd name="adj1" fmla="val 43076"/>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9410" name="Text Box 27">
            <a:extLst>
              <a:ext uri="{FF2B5EF4-FFF2-40B4-BE49-F238E27FC236}">
                <a16:creationId xmlns:a16="http://schemas.microsoft.com/office/drawing/2014/main" id="{5CA90E3A-F897-433B-BAFE-11BDB9DC5882}"/>
              </a:ext>
            </a:extLst>
          </p:cNvPr>
          <p:cNvSpPr txBox="1">
            <a:spLocks noChangeArrowheads="1"/>
          </p:cNvSpPr>
          <p:nvPr/>
        </p:nvSpPr>
        <p:spPr bwMode="auto">
          <a:xfrm>
            <a:off x="3600450" y="3500438"/>
            <a:ext cx="1835150" cy="1306512"/>
          </a:xfrm>
          <a:prstGeom prst="rect">
            <a:avLst/>
          </a:prstGeom>
          <a:solidFill>
            <a:srgbClr val="DDDDDD"/>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sz="1200" b="1"/>
          </a:p>
          <a:p>
            <a:pPr algn="ctr" eaLnBrk="1" hangingPunct="1">
              <a:spcBef>
                <a:spcPct val="50000"/>
              </a:spcBef>
            </a:pPr>
            <a:r>
              <a:rPr lang="en-US" altLang="en-US" sz="1400"/>
              <a:t>No teaching or training at the basic level</a:t>
            </a:r>
          </a:p>
          <a:p>
            <a:pPr algn="ctr" eaLnBrk="1" hangingPunct="1">
              <a:spcBef>
                <a:spcPct val="50000"/>
              </a:spcBef>
            </a:pPr>
            <a:endParaRPr lang="en-US" altLang="en-US" sz="1200" b="1"/>
          </a:p>
        </p:txBody>
      </p:sp>
      <p:sp>
        <p:nvSpPr>
          <p:cNvPr id="59411" name="Text Box 28">
            <a:extLst>
              <a:ext uri="{FF2B5EF4-FFF2-40B4-BE49-F238E27FC236}">
                <a16:creationId xmlns:a16="http://schemas.microsoft.com/office/drawing/2014/main" id="{A9655585-CD28-414A-B8FF-A095EB9AE24B}"/>
              </a:ext>
            </a:extLst>
          </p:cNvPr>
          <p:cNvSpPr txBox="1">
            <a:spLocks noChangeArrowheads="1"/>
          </p:cNvSpPr>
          <p:nvPr/>
        </p:nvSpPr>
        <p:spPr bwMode="auto">
          <a:xfrm>
            <a:off x="287338" y="3465513"/>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AU" altLang="en-US"/>
          </a:p>
        </p:txBody>
      </p:sp>
      <p:sp>
        <p:nvSpPr>
          <p:cNvPr id="59412" name="Text Box 29">
            <a:extLst>
              <a:ext uri="{FF2B5EF4-FFF2-40B4-BE49-F238E27FC236}">
                <a16:creationId xmlns:a16="http://schemas.microsoft.com/office/drawing/2014/main" id="{98D849A1-A490-404A-A3D0-27ECD4619342}"/>
              </a:ext>
            </a:extLst>
          </p:cNvPr>
          <p:cNvSpPr txBox="1">
            <a:spLocks noChangeArrowheads="1"/>
          </p:cNvSpPr>
          <p:nvPr/>
        </p:nvSpPr>
        <p:spPr bwMode="auto">
          <a:xfrm>
            <a:off x="935038" y="4616450"/>
            <a:ext cx="936625" cy="623888"/>
          </a:xfrm>
          <a:prstGeom prst="rect">
            <a:avLst/>
          </a:prstGeom>
          <a:solidFill>
            <a:srgbClr val="FFFF0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b="1"/>
              <a:t>No GBC</a:t>
            </a:r>
          </a:p>
          <a:p>
            <a:pPr eaLnBrk="1" hangingPunct="1">
              <a:spcBef>
                <a:spcPct val="50000"/>
              </a:spcBef>
            </a:pPr>
            <a:r>
              <a:rPr lang="en-US" altLang="en-US" sz="1400" b="1"/>
              <a:t>No PBC</a:t>
            </a:r>
          </a:p>
        </p:txBody>
      </p:sp>
      <p:sp>
        <p:nvSpPr>
          <p:cNvPr id="59413" name="WordArt 30">
            <a:extLst>
              <a:ext uri="{FF2B5EF4-FFF2-40B4-BE49-F238E27FC236}">
                <a16:creationId xmlns:a16="http://schemas.microsoft.com/office/drawing/2014/main" id="{C9D791D5-06D7-4CC5-892F-5805165CFE50}"/>
              </a:ext>
            </a:extLst>
          </p:cNvPr>
          <p:cNvSpPr>
            <a:spLocks noChangeArrowheads="1" noChangeShapeType="1" noTextEdit="1"/>
          </p:cNvSpPr>
          <p:nvPr/>
        </p:nvSpPr>
        <p:spPr bwMode="auto">
          <a:xfrm>
            <a:off x="468313" y="1736725"/>
            <a:ext cx="1038225" cy="647700"/>
          </a:xfrm>
          <a:prstGeom prst="rect">
            <a:avLst/>
          </a:prstGeom>
        </p:spPr>
        <p:txBody>
          <a:bodyPr wrap="none" fromWordArt="1">
            <a:prstTxWarp prst="textPlain">
              <a:avLst>
                <a:gd name="adj" fmla="val 50000"/>
              </a:avLst>
            </a:prstTxWarp>
          </a:bodyPr>
          <a:lstStyle/>
          <a:p>
            <a:pPr algn="ctr"/>
            <a:r>
              <a:rPr lang="en-AU" sz="3600" kern="10">
                <a:ln w="9525" cap="sq">
                  <a:solidFill>
                    <a:srgbClr val="000000"/>
                  </a:solidFill>
                  <a:round/>
                  <a:headEnd type="none" w="sm" len="sm"/>
                  <a:tailEnd type="none" w="sm" len="sm"/>
                </a:ln>
                <a:solidFill>
                  <a:srgbClr val="B2B2B2"/>
                </a:solidFill>
                <a:latin typeface="Arial Black" panose="020B0A04020102020204" pitchFamily="34" charset="0"/>
              </a:rPr>
              <a:t>SBC</a:t>
            </a:r>
          </a:p>
        </p:txBody>
      </p:sp>
      <p:sp>
        <p:nvSpPr>
          <p:cNvPr id="59414" name="Text Box 31">
            <a:extLst>
              <a:ext uri="{FF2B5EF4-FFF2-40B4-BE49-F238E27FC236}">
                <a16:creationId xmlns:a16="http://schemas.microsoft.com/office/drawing/2014/main" id="{85ED0622-51F7-47E0-AEE8-E9BDC055A77E}"/>
              </a:ext>
            </a:extLst>
          </p:cNvPr>
          <p:cNvSpPr txBox="1">
            <a:spLocks noChangeArrowheads="1"/>
          </p:cNvSpPr>
          <p:nvPr/>
        </p:nvSpPr>
        <p:spPr bwMode="auto">
          <a:xfrm>
            <a:off x="431800" y="2960688"/>
            <a:ext cx="2016125"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The subjects are mostly taught in Universities -     or as ‘vocabulary specific’ training</a:t>
            </a:r>
          </a:p>
        </p:txBody>
      </p:sp>
      <p:sp>
        <p:nvSpPr>
          <p:cNvPr id="59415" name="Text Box 32">
            <a:extLst>
              <a:ext uri="{FF2B5EF4-FFF2-40B4-BE49-F238E27FC236}">
                <a16:creationId xmlns:a16="http://schemas.microsoft.com/office/drawing/2014/main" id="{FBA487AF-B52D-40C2-9F05-E9E1B1A64976}"/>
              </a:ext>
            </a:extLst>
          </p:cNvPr>
          <p:cNvSpPr txBox="1">
            <a:spLocks noChangeArrowheads="1"/>
          </p:cNvSpPr>
          <p:nvPr/>
        </p:nvSpPr>
        <p:spPr bwMode="auto">
          <a:xfrm>
            <a:off x="503238" y="5589588"/>
            <a:ext cx="291623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SBC is also called  ‘English for Business’ or ‘Business in English’</a:t>
            </a:r>
          </a:p>
        </p:txBody>
      </p:sp>
      <p:sp>
        <p:nvSpPr>
          <p:cNvPr id="59416" name="AutoShape 33">
            <a:extLst>
              <a:ext uri="{FF2B5EF4-FFF2-40B4-BE49-F238E27FC236}">
                <a16:creationId xmlns:a16="http://schemas.microsoft.com/office/drawing/2014/main" id="{B3F80604-2D3A-42AE-941B-61AAC1606BCA}"/>
              </a:ext>
            </a:extLst>
          </p:cNvPr>
          <p:cNvSpPr>
            <a:spLocks/>
          </p:cNvSpPr>
          <p:nvPr/>
        </p:nvSpPr>
        <p:spPr bwMode="auto">
          <a:xfrm>
            <a:off x="3311525" y="2528888"/>
            <a:ext cx="144463" cy="863600"/>
          </a:xfrm>
          <a:prstGeom prst="rightBrace">
            <a:avLst>
              <a:gd name="adj1" fmla="val 4981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59417" name="Text Box 34">
            <a:extLst>
              <a:ext uri="{FF2B5EF4-FFF2-40B4-BE49-F238E27FC236}">
                <a16:creationId xmlns:a16="http://schemas.microsoft.com/office/drawing/2014/main" id="{C499BC22-9C23-470F-BF4A-8E22B476A587}"/>
              </a:ext>
            </a:extLst>
          </p:cNvPr>
          <p:cNvSpPr txBox="1">
            <a:spLocks noChangeArrowheads="1"/>
          </p:cNvSpPr>
          <p:nvPr/>
        </p:nvSpPr>
        <p:spPr bwMode="auto">
          <a:xfrm>
            <a:off x="2376488" y="2384425"/>
            <a:ext cx="981075" cy="1223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US" altLang="en-US" sz="800">
              <a:ea typeface="宋体" panose="02010600030101010101" pitchFamily="2" charset="-122"/>
              <a:cs typeface="Arial" panose="020B0604020202020204" pitchFamily="34" charset="0"/>
            </a:endParaRPr>
          </a:p>
          <a:p>
            <a:pPr eaLnBrk="1" hangingPunct="1"/>
            <a:endParaRPr kumimoji="1" lang="en-US" altLang="en-US" sz="800">
              <a:ea typeface="宋体" panose="02010600030101010101" pitchFamily="2" charset="-122"/>
              <a:cs typeface="Arial" panose="020B0604020202020204" pitchFamily="34" charset="0"/>
            </a:endParaRPr>
          </a:p>
          <a:p>
            <a:pPr algn="r" eaLnBrk="1" hangingPunct="1"/>
            <a:r>
              <a:rPr kumimoji="1" lang="en-US" altLang="en-US" sz="1000">
                <a:ea typeface="宋体" panose="02010600030101010101" pitchFamily="2" charset="-122"/>
                <a:cs typeface="Arial" panose="020B0604020202020204" pitchFamily="34" charset="0"/>
              </a:rPr>
              <a:t>Intermediate and Advanced</a:t>
            </a:r>
          </a:p>
          <a:p>
            <a:pPr algn="r"/>
            <a:r>
              <a:rPr kumimoji="1" lang="en-US" altLang="en-US" sz="1000">
                <a:ea typeface="宋体" panose="02010600030101010101" pitchFamily="2" charset="-122"/>
                <a:cs typeface="Arial" panose="020B0604020202020204" pitchFamily="34" charset="0"/>
              </a:rPr>
              <a:t>Students</a:t>
            </a:r>
          </a:p>
          <a:p>
            <a:endParaRPr kumimoji="1" lang="en-US" altLang="en-US" sz="1000">
              <a:ea typeface="宋体" panose="02010600030101010101" pitchFamily="2" charset="-122"/>
              <a:cs typeface="Arial" panose="020B0604020202020204" pitchFamily="34" charset="0"/>
            </a:endParaRPr>
          </a:p>
          <a:p>
            <a:endParaRPr kumimoji="1" lang="en-US" altLang="en-US" sz="800">
              <a:ea typeface="宋体" panose="02010600030101010101" pitchFamily="2" charset="-122"/>
              <a:cs typeface="Arial" panose="020B0604020202020204" pitchFamily="34" charset="0"/>
            </a:endParaRPr>
          </a:p>
          <a:p>
            <a:endParaRPr kumimoji="1" lang="en-US" altLang="en-US" sz="800">
              <a:ea typeface="宋体" panose="02010600030101010101" pitchFamily="2" charset="-122"/>
              <a:cs typeface="Arial" panose="020B0604020202020204" pitchFamily="34" charset="0"/>
            </a:endParaRPr>
          </a:p>
          <a:p>
            <a:endParaRPr kumimoji="1" lang="en-US" altLang="en-US" sz="800">
              <a:ea typeface="宋体" panose="02010600030101010101" pitchFamily="2" charset="-122"/>
              <a:cs typeface="Arial" panose="020B0604020202020204" pitchFamily="34" charset="0"/>
            </a:endParaRPr>
          </a:p>
          <a:p>
            <a:endParaRPr kumimoji="1" lang="en-US" altLang="en-US" sz="800">
              <a:ea typeface="宋体" panose="02010600030101010101" pitchFamily="2" charset="-122"/>
              <a:cs typeface="Arial" panose="020B0604020202020204" pitchFamily="34" charset="0"/>
            </a:endParaRPr>
          </a:p>
          <a:p>
            <a:endParaRPr kumimoji="1" lang="en-US" altLang="en-US" sz="800">
              <a:ea typeface="宋体" panose="02010600030101010101" pitchFamily="2" charset="-122"/>
              <a:cs typeface="Arial" panose="020B0604020202020204" pitchFamily="34" charset="0"/>
            </a:endParaRPr>
          </a:p>
          <a:p>
            <a:endParaRPr kumimoji="1" lang="en-US" altLang="en-US" sz="800">
              <a:ea typeface="宋体" panose="02010600030101010101" pitchFamily="2" charset="-122"/>
              <a:cs typeface="Arial" panose="020B0604020202020204" pitchFamily="34" charset="0"/>
            </a:endParaRPr>
          </a:p>
          <a:p>
            <a:endParaRPr kumimoji="1" lang="en-US" altLang="en-US" sz="800">
              <a:ea typeface="宋体" panose="02010600030101010101" pitchFamily="2" charset="-122"/>
              <a:cs typeface="Arial" panose="020B0604020202020204" pitchFamily="34" charset="0"/>
            </a:endParaRPr>
          </a:p>
          <a:p>
            <a:endParaRPr kumimoji="1" lang="en-US" altLang="en-US" sz="2400">
              <a:latin typeface="Times New Roman" panose="02020603050405020304" pitchFamily="18" charset="0"/>
              <a:ea typeface="宋体" panose="02010600030101010101" pitchFamily="2" charset="-122"/>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a:extLst>
              <a:ext uri="{FF2B5EF4-FFF2-40B4-BE49-F238E27FC236}">
                <a16:creationId xmlns:a16="http://schemas.microsoft.com/office/drawing/2014/main" id="{07E5B1DB-5544-4C31-9EBC-49AB1246A1E0}"/>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61443" name="Slide Number Placeholder 5">
            <a:extLst>
              <a:ext uri="{FF2B5EF4-FFF2-40B4-BE49-F238E27FC236}">
                <a16:creationId xmlns:a16="http://schemas.microsoft.com/office/drawing/2014/main" id="{8D65E9B0-6073-4A39-9ED3-1F83BDE92E33}"/>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192481-1332-42D6-890B-A8DEBFB582F2}" type="slidenum">
              <a:rPr lang="en-US" altLang="en-US"/>
              <a:pPr/>
              <a:t>29</a:t>
            </a:fld>
            <a:endParaRPr lang="en-US" altLang="en-US"/>
          </a:p>
        </p:txBody>
      </p:sp>
      <p:pic>
        <p:nvPicPr>
          <p:cNvPr id="61444" name="Picture 2" descr="G7 1">
            <a:extLst>
              <a:ext uri="{FF2B5EF4-FFF2-40B4-BE49-F238E27FC236}">
                <a16:creationId xmlns:a16="http://schemas.microsoft.com/office/drawing/2014/main" id="{3E08B623-BB97-419A-A668-0AA5B37B9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3">
            <a:extLst>
              <a:ext uri="{FF2B5EF4-FFF2-40B4-BE49-F238E27FC236}">
                <a16:creationId xmlns:a16="http://schemas.microsoft.com/office/drawing/2014/main" id="{ED470230-B651-4284-B17A-EFFE74E1F05C}"/>
              </a:ext>
            </a:extLst>
          </p:cNvPr>
          <p:cNvSpPr>
            <a:spLocks noChangeArrowheads="1"/>
          </p:cNvSpPr>
          <p:nvPr/>
        </p:nvSpPr>
        <p:spPr bwMode="auto">
          <a:xfrm>
            <a:off x="3600450" y="2351088"/>
            <a:ext cx="1828800" cy="25146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61446" name="Line 4">
            <a:extLst>
              <a:ext uri="{FF2B5EF4-FFF2-40B4-BE49-F238E27FC236}">
                <a16:creationId xmlns:a16="http://schemas.microsoft.com/office/drawing/2014/main" id="{7349D6D7-F137-4B4F-A79F-6777183534B9}"/>
              </a:ext>
            </a:extLst>
          </p:cNvPr>
          <p:cNvSpPr>
            <a:spLocks noChangeShapeType="1"/>
          </p:cNvSpPr>
          <p:nvPr/>
        </p:nvSpPr>
        <p:spPr bwMode="auto">
          <a:xfrm>
            <a:off x="3600450" y="2693988"/>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61447" name="Line 5">
            <a:extLst>
              <a:ext uri="{FF2B5EF4-FFF2-40B4-BE49-F238E27FC236}">
                <a16:creationId xmlns:a16="http://schemas.microsoft.com/office/drawing/2014/main" id="{03058205-25FB-44C5-BE6B-A343757CBBD2}"/>
              </a:ext>
            </a:extLst>
          </p:cNvPr>
          <p:cNvSpPr>
            <a:spLocks noChangeShapeType="1"/>
          </p:cNvSpPr>
          <p:nvPr/>
        </p:nvSpPr>
        <p:spPr bwMode="auto">
          <a:xfrm>
            <a:off x="3600450" y="3494088"/>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61448" name="Rectangle 6">
            <a:extLst>
              <a:ext uri="{FF2B5EF4-FFF2-40B4-BE49-F238E27FC236}">
                <a16:creationId xmlns:a16="http://schemas.microsoft.com/office/drawing/2014/main" id="{BB963C65-632D-4E18-91A8-F045163E4180}"/>
              </a:ext>
            </a:extLst>
          </p:cNvPr>
          <p:cNvSpPr>
            <a:spLocks noChangeArrowheads="1"/>
          </p:cNvSpPr>
          <p:nvPr/>
        </p:nvSpPr>
        <p:spPr bwMode="auto">
          <a:xfrm>
            <a:off x="4171950" y="2351088"/>
            <a:ext cx="685800" cy="11430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61449" name="Line 7">
            <a:extLst>
              <a:ext uri="{FF2B5EF4-FFF2-40B4-BE49-F238E27FC236}">
                <a16:creationId xmlns:a16="http://schemas.microsoft.com/office/drawing/2014/main" id="{7DA4138E-254C-44D3-80FA-D7E0F2D3E18D}"/>
              </a:ext>
            </a:extLst>
          </p:cNvPr>
          <p:cNvSpPr>
            <a:spLocks noChangeShapeType="1"/>
          </p:cNvSpPr>
          <p:nvPr/>
        </p:nvSpPr>
        <p:spPr bwMode="auto">
          <a:xfrm>
            <a:off x="4171950" y="2693988"/>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61450" name="Text Box 8">
            <a:extLst>
              <a:ext uri="{FF2B5EF4-FFF2-40B4-BE49-F238E27FC236}">
                <a16:creationId xmlns:a16="http://schemas.microsoft.com/office/drawing/2014/main" id="{DE23A13E-FDF6-42A8-AAE0-A633AD534F50}"/>
              </a:ext>
            </a:extLst>
          </p:cNvPr>
          <p:cNvSpPr txBox="1">
            <a:spLocks noChangeArrowheads="1"/>
          </p:cNvSpPr>
          <p:nvPr/>
        </p:nvSpPr>
        <p:spPr bwMode="auto">
          <a:xfrm>
            <a:off x="2800350" y="2236788"/>
            <a:ext cx="571500" cy="284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900">
                <a:ea typeface="宋体" panose="02010600030101010101" pitchFamily="2" charset="-122"/>
                <a:cs typeface="Arial" panose="020B0604020202020204" pitchFamily="34" charset="0"/>
              </a:rPr>
              <a:t>L/T 10</a:t>
            </a:r>
            <a:endParaRPr kumimoji="1" lang="en-US" altLang="en-US" sz="11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11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r>
              <a:rPr kumimoji="1" lang="en-US" altLang="en-US" sz="900">
                <a:ea typeface="宋体" panose="02010600030101010101" pitchFamily="2" charset="-122"/>
                <a:cs typeface="Arial" panose="020B0604020202020204" pitchFamily="34" charset="0"/>
              </a:rPr>
              <a:t>L/T 3.5</a:t>
            </a:r>
            <a:endParaRPr kumimoji="1" lang="en-US" altLang="en-US" sz="11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61451" name="Text Box 10">
            <a:extLst>
              <a:ext uri="{FF2B5EF4-FFF2-40B4-BE49-F238E27FC236}">
                <a16:creationId xmlns:a16="http://schemas.microsoft.com/office/drawing/2014/main" id="{9E87C6AF-D411-40BF-81F1-AAE84BC369D6}"/>
              </a:ext>
            </a:extLst>
          </p:cNvPr>
          <p:cNvSpPr txBox="1">
            <a:spLocks noChangeArrowheads="1"/>
          </p:cNvSpPr>
          <p:nvPr/>
        </p:nvSpPr>
        <p:spPr bwMode="auto">
          <a:xfrm>
            <a:off x="4857750" y="2349500"/>
            <a:ext cx="571500" cy="342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DDDDDD"/>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AU" altLang="en-US" sz="2400">
              <a:latin typeface="Times New Roman" panose="02020603050405020304" pitchFamily="18" charset="0"/>
            </a:endParaRPr>
          </a:p>
        </p:txBody>
      </p:sp>
      <p:sp>
        <p:nvSpPr>
          <p:cNvPr id="61452" name="Text Box 11">
            <a:extLst>
              <a:ext uri="{FF2B5EF4-FFF2-40B4-BE49-F238E27FC236}">
                <a16:creationId xmlns:a16="http://schemas.microsoft.com/office/drawing/2014/main" id="{D103EFAE-339A-41FD-A0AA-7B47A932AEA1}"/>
              </a:ext>
            </a:extLst>
          </p:cNvPr>
          <p:cNvSpPr txBox="1">
            <a:spLocks noChangeArrowheads="1"/>
          </p:cNvSpPr>
          <p:nvPr/>
        </p:nvSpPr>
        <p:spPr bwMode="auto">
          <a:xfrm>
            <a:off x="4140200" y="2349500"/>
            <a:ext cx="719138" cy="342900"/>
          </a:xfrm>
          <a:prstGeom prst="rect">
            <a:avLst/>
          </a:prstGeom>
          <a:solidFill>
            <a:srgbClr val="C0C0C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1000" b="1">
                <a:ea typeface="宋体" panose="02010600030101010101" pitchFamily="2" charset="-122"/>
                <a:cs typeface="Times New Roman" panose="02020603050405020304" pitchFamily="18" charset="0"/>
              </a:rPr>
              <a:t> </a:t>
            </a:r>
            <a:r>
              <a:rPr kumimoji="1" lang="en-US" altLang="en-US" sz="1200" b="1">
                <a:solidFill>
                  <a:srgbClr val="990033"/>
                </a:solidFill>
                <a:ea typeface="宋体" panose="02010600030101010101" pitchFamily="2" charset="-122"/>
                <a:cs typeface="Times New Roman" panose="02020603050405020304" pitchFamily="18" charset="0"/>
              </a:rPr>
              <a:t>P</a:t>
            </a:r>
            <a:r>
              <a:rPr kumimoji="1" lang="en-US" altLang="en-US" sz="1200" b="1">
                <a:solidFill>
                  <a:srgbClr val="990033"/>
                </a:solidFill>
                <a:ea typeface="宋体" panose="02010600030101010101" pitchFamily="2" charset="-122"/>
                <a:cs typeface="Arial" panose="020B0604020202020204" pitchFamily="34" charset="0"/>
              </a:rPr>
              <a:t>BC-A</a:t>
            </a:r>
            <a:endParaRPr kumimoji="1" lang="en-US" altLang="en-US" sz="1200">
              <a:solidFill>
                <a:srgbClr val="990033"/>
              </a:solidFill>
            </a:endParaRPr>
          </a:p>
        </p:txBody>
      </p:sp>
      <p:sp>
        <p:nvSpPr>
          <p:cNvPr id="61453" name="Text Box 13">
            <a:extLst>
              <a:ext uri="{FF2B5EF4-FFF2-40B4-BE49-F238E27FC236}">
                <a16:creationId xmlns:a16="http://schemas.microsoft.com/office/drawing/2014/main" id="{29DCB4B8-B20F-40D0-AC64-FD97D602E93F}"/>
              </a:ext>
            </a:extLst>
          </p:cNvPr>
          <p:cNvSpPr txBox="1">
            <a:spLocks noChangeArrowheads="1"/>
          </p:cNvSpPr>
          <p:nvPr/>
        </p:nvSpPr>
        <p:spPr bwMode="auto">
          <a:xfrm>
            <a:off x="4140200" y="2708275"/>
            <a:ext cx="719138" cy="800100"/>
          </a:xfrm>
          <a:prstGeom prst="rect">
            <a:avLst/>
          </a:prstGeom>
          <a:solidFill>
            <a:srgbClr val="C0C0C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1000" b="1">
                <a:ea typeface="宋体" panose="02010600030101010101" pitchFamily="2" charset="-122"/>
                <a:cs typeface="Times New Roman" panose="02020603050405020304" pitchFamily="18" charset="0"/>
              </a:rPr>
              <a:t>  </a:t>
            </a:r>
          </a:p>
          <a:p>
            <a:pPr eaLnBrk="1" hangingPunct="1"/>
            <a:r>
              <a:rPr kumimoji="1" lang="en-US" altLang="en-US" sz="1000" b="1">
                <a:ea typeface="宋体" panose="02010600030101010101" pitchFamily="2" charset="-122"/>
                <a:cs typeface="Times New Roman" panose="02020603050405020304" pitchFamily="18" charset="0"/>
              </a:rPr>
              <a:t>  </a:t>
            </a:r>
            <a:r>
              <a:rPr kumimoji="1" lang="en-US" altLang="en-US" sz="1200" b="1">
                <a:solidFill>
                  <a:srgbClr val="990033"/>
                </a:solidFill>
                <a:ea typeface="宋体" panose="02010600030101010101" pitchFamily="2" charset="-122"/>
                <a:cs typeface="Times New Roman" panose="02020603050405020304" pitchFamily="18" charset="0"/>
              </a:rPr>
              <a:t>P</a:t>
            </a:r>
            <a:r>
              <a:rPr kumimoji="1" lang="en-US" altLang="en-US" sz="1200" b="1">
                <a:solidFill>
                  <a:srgbClr val="990033"/>
                </a:solidFill>
                <a:ea typeface="宋体" panose="02010600030101010101" pitchFamily="2" charset="-122"/>
                <a:cs typeface="Arial" panose="020B0604020202020204" pitchFamily="34" charset="0"/>
              </a:rPr>
              <a:t>BC-I</a:t>
            </a:r>
            <a:endParaRPr kumimoji="1" lang="en-US" altLang="en-US" sz="1200">
              <a:solidFill>
                <a:srgbClr val="990033"/>
              </a:solidFill>
            </a:endParaRPr>
          </a:p>
        </p:txBody>
      </p:sp>
      <p:sp>
        <p:nvSpPr>
          <p:cNvPr id="61454" name="Text Box 15">
            <a:extLst>
              <a:ext uri="{FF2B5EF4-FFF2-40B4-BE49-F238E27FC236}">
                <a16:creationId xmlns:a16="http://schemas.microsoft.com/office/drawing/2014/main" id="{6656E1BC-904C-4D08-A03F-98B20F568176}"/>
              </a:ext>
            </a:extLst>
          </p:cNvPr>
          <p:cNvSpPr txBox="1">
            <a:spLocks noChangeArrowheads="1"/>
          </p:cNvSpPr>
          <p:nvPr/>
        </p:nvSpPr>
        <p:spPr bwMode="auto">
          <a:xfrm>
            <a:off x="3598863" y="3494088"/>
            <a:ext cx="1828800" cy="1371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DDDDDD"/>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900" b="1">
              <a:ea typeface="宋体" panose="02010600030101010101" pitchFamily="2" charset="-122"/>
              <a:cs typeface="Arial" panose="020B0604020202020204" pitchFamily="34" charset="0"/>
            </a:endParaRPr>
          </a:p>
          <a:p>
            <a:pPr algn="ctr" eaLnBrk="1" hangingPunct="1"/>
            <a:endParaRPr kumimoji="1" lang="en-US" altLang="en-US" sz="900" b="1">
              <a:ea typeface="宋体" panose="02010600030101010101" pitchFamily="2" charset="-122"/>
              <a:cs typeface="Arial" panose="020B0604020202020204" pitchFamily="34" charset="0"/>
            </a:endParaRPr>
          </a:p>
        </p:txBody>
      </p:sp>
      <p:sp>
        <p:nvSpPr>
          <p:cNvPr id="61455" name="Line 17">
            <a:extLst>
              <a:ext uri="{FF2B5EF4-FFF2-40B4-BE49-F238E27FC236}">
                <a16:creationId xmlns:a16="http://schemas.microsoft.com/office/drawing/2014/main" id="{3E015179-C53C-4371-BF91-D9468E157DE3}"/>
              </a:ext>
            </a:extLst>
          </p:cNvPr>
          <p:cNvSpPr>
            <a:spLocks noChangeShapeType="1"/>
          </p:cNvSpPr>
          <p:nvPr/>
        </p:nvSpPr>
        <p:spPr bwMode="auto">
          <a:xfrm>
            <a:off x="3257550" y="2351088"/>
            <a:ext cx="342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1456" name="Line 18">
            <a:extLst>
              <a:ext uri="{FF2B5EF4-FFF2-40B4-BE49-F238E27FC236}">
                <a16:creationId xmlns:a16="http://schemas.microsoft.com/office/drawing/2014/main" id="{03EE6E36-FD64-40D8-9AF2-9426EB6EF8B0}"/>
              </a:ext>
            </a:extLst>
          </p:cNvPr>
          <p:cNvSpPr>
            <a:spLocks noChangeShapeType="1"/>
          </p:cNvSpPr>
          <p:nvPr/>
        </p:nvSpPr>
        <p:spPr bwMode="auto">
          <a:xfrm>
            <a:off x="3257550" y="3494088"/>
            <a:ext cx="342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1457" name="Text Box 20">
            <a:extLst>
              <a:ext uri="{FF2B5EF4-FFF2-40B4-BE49-F238E27FC236}">
                <a16:creationId xmlns:a16="http://schemas.microsoft.com/office/drawing/2014/main" id="{A9741A88-6E43-4B66-A4C1-531EF092CF84}"/>
              </a:ext>
            </a:extLst>
          </p:cNvPr>
          <p:cNvSpPr txBox="1">
            <a:spLocks noChangeArrowheads="1"/>
          </p:cNvSpPr>
          <p:nvPr/>
        </p:nvSpPr>
        <p:spPr bwMode="auto">
          <a:xfrm>
            <a:off x="1727200" y="2276475"/>
            <a:ext cx="1044575" cy="1223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US" altLang="en-US" sz="800">
              <a:ea typeface="宋体" panose="02010600030101010101" pitchFamily="2" charset="-122"/>
              <a:cs typeface="Arial" panose="020B0604020202020204" pitchFamily="34" charset="0"/>
            </a:endParaRPr>
          </a:p>
          <a:p>
            <a:pPr eaLnBrk="1" hangingPunct="1"/>
            <a:endParaRPr kumimoji="1" lang="en-US" altLang="en-US" sz="800">
              <a:ea typeface="宋体" panose="02010600030101010101" pitchFamily="2" charset="-122"/>
              <a:cs typeface="Arial" panose="020B0604020202020204" pitchFamily="34" charset="0"/>
            </a:endParaRPr>
          </a:p>
          <a:p>
            <a:pPr algn="r" eaLnBrk="1" hangingPunct="1"/>
            <a:r>
              <a:rPr kumimoji="1" lang="en-US" altLang="en-US" sz="1000">
                <a:ea typeface="宋体" panose="02010600030101010101" pitchFamily="2" charset="-122"/>
                <a:cs typeface="Arial" panose="020B0604020202020204" pitchFamily="34" charset="0"/>
              </a:rPr>
              <a:t>Intermediate and Advanced</a:t>
            </a:r>
          </a:p>
          <a:p>
            <a:pPr algn="r"/>
            <a:r>
              <a:rPr kumimoji="1" lang="en-US" altLang="en-US" sz="1000">
                <a:ea typeface="宋体" panose="02010600030101010101" pitchFamily="2" charset="-122"/>
                <a:cs typeface="Arial" panose="020B0604020202020204" pitchFamily="34" charset="0"/>
              </a:rPr>
              <a:t>Students</a:t>
            </a:r>
          </a:p>
          <a:p>
            <a:endParaRPr kumimoji="1" lang="en-US" altLang="en-US" sz="1000">
              <a:ea typeface="宋体" panose="02010600030101010101" pitchFamily="2" charset="-122"/>
              <a:cs typeface="Arial" panose="020B0604020202020204" pitchFamily="34" charset="0"/>
            </a:endParaRPr>
          </a:p>
          <a:p>
            <a:endParaRPr kumimoji="1" lang="en-US" altLang="en-US" sz="800">
              <a:ea typeface="宋体" panose="02010600030101010101" pitchFamily="2" charset="-122"/>
              <a:cs typeface="Arial" panose="020B0604020202020204" pitchFamily="34" charset="0"/>
            </a:endParaRPr>
          </a:p>
          <a:p>
            <a:endParaRPr kumimoji="1" lang="en-US" altLang="en-US" sz="800">
              <a:ea typeface="宋体" panose="02010600030101010101" pitchFamily="2" charset="-122"/>
              <a:cs typeface="Arial" panose="020B0604020202020204" pitchFamily="34" charset="0"/>
            </a:endParaRPr>
          </a:p>
          <a:p>
            <a:endParaRPr kumimoji="1" lang="en-US" altLang="en-US" sz="800">
              <a:ea typeface="宋体" panose="02010600030101010101" pitchFamily="2" charset="-122"/>
              <a:cs typeface="Arial" panose="020B0604020202020204" pitchFamily="34" charset="0"/>
            </a:endParaRPr>
          </a:p>
          <a:p>
            <a:endParaRPr kumimoji="1" lang="en-US" altLang="en-US" sz="800">
              <a:ea typeface="宋体" panose="02010600030101010101" pitchFamily="2" charset="-122"/>
              <a:cs typeface="Arial" panose="020B0604020202020204" pitchFamily="34" charset="0"/>
            </a:endParaRPr>
          </a:p>
          <a:p>
            <a:endParaRPr kumimoji="1" lang="en-US" altLang="en-US" sz="800">
              <a:ea typeface="宋体" panose="02010600030101010101" pitchFamily="2" charset="-122"/>
              <a:cs typeface="Arial" panose="020B0604020202020204" pitchFamily="34" charset="0"/>
            </a:endParaRPr>
          </a:p>
          <a:p>
            <a:endParaRPr kumimoji="1" lang="en-US" altLang="en-US" sz="800">
              <a:ea typeface="宋体" panose="02010600030101010101" pitchFamily="2" charset="-122"/>
              <a:cs typeface="Arial" panose="020B0604020202020204" pitchFamily="34" charset="0"/>
            </a:endParaRPr>
          </a:p>
          <a:p>
            <a:endParaRPr kumimoji="1" lang="en-US" altLang="en-US" sz="800">
              <a:ea typeface="宋体" panose="02010600030101010101" pitchFamily="2" charset="-122"/>
              <a:cs typeface="Arial" panose="020B0604020202020204" pitchFamily="34" charset="0"/>
            </a:endParaRPr>
          </a:p>
          <a:p>
            <a:endParaRPr kumimoji="1" lang="en-US"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61458" name="Rectangle 21">
            <a:extLst>
              <a:ext uri="{FF2B5EF4-FFF2-40B4-BE49-F238E27FC236}">
                <a16:creationId xmlns:a16="http://schemas.microsoft.com/office/drawing/2014/main" id="{0AF2FB8B-B617-4ABC-9E78-A775B2CF10C0}"/>
              </a:ext>
            </a:extLst>
          </p:cNvPr>
          <p:cNvSpPr>
            <a:spLocks noChangeArrowheads="1"/>
          </p:cNvSpPr>
          <p:nvPr/>
        </p:nvSpPr>
        <p:spPr bwMode="auto">
          <a:xfrm>
            <a:off x="2914650" y="1878013"/>
            <a:ext cx="2143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1000">
                <a:solidFill>
                  <a:srgbClr val="000000"/>
                </a:solidFill>
                <a:latin typeface="Georgia" panose="02040502050405020303" pitchFamily="18" charset="0"/>
                <a:ea typeface="宋体" panose="02010600030101010101" pitchFamily="2" charset="-122"/>
                <a:cs typeface="Arial" panose="020B0604020202020204" pitchFamily="34" charset="0"/>
              </a:rPr>
              <a:t> </a:t>
            </a:r>
            <a:endParaRPr kumimoji="1" lang="en-US"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61459" name="Text Box 22">
            <a:extLst>
              <a:ext uri="{FF2B5EF4-FFF2-40B4-BE49-F238E27FC236}">
                <a16:creationId xmlns:a16="http://schemas.microsoft.com/office/drawing/2014/main" id="{C358E72A-60DF-41FD-ADEA-A0740865F8D5}"/>
              </a:ext>
            </a:extLst>
          </p:cNvPr>
          <p:cNvSpPr txBox="1">
            <a:spLocks noChangeArrowheads="1"/>
          </p:cNvSpPr>
          <p:nvPr/>
        </p:nvSpPr>
        <p:spPr bwMode="auto">
          <a:xfrm>
            <a:off x="2159000" y="657225"/>
            <a:ext cx="64087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t>       PERFORMANCE BUSINESS COMMUNICATIONS</a:t>
            </a:r>
          </a:p>
        </p:txBody>
      </p:sp>
      <p:sp>
        <p:nvSpPr>
          <p:cNvPr id="61460" name="Text Box 27">
            <a:extLst>
              <a:ext uri="{FF2B5EF4-FFF2-40B4-BE49-F238E27FC236}">
                <a16:creationId xmlns:a16="http://schemas.microsoft.com/office/drawing/2014/main" id="{8A64F517-58EE-443A-A0D6-65BBC5AC333D}"/>
              </a:ext>
            </a:extLst>
          </p:cNvPr>
          <p:cNvSpPr txBox="1">
            <a:spLocks noChangeArrowheads="1"/>
          </p:cNvSpPr>
          <p:nvPr/>
        </p:nvSpPr>
        <p:spPr bwMode="auto">
          <a:xfrm>
            <a:off x="6156325" y="1844675"/>
            <a:ext cx="2376488" cy="3814763"/>
          </a:xfrm>
          <a:prstGeom prst="rect">
            <a:avLst/>
          </a:prstGeom>
          <a:solidFill>
            <a:srgbClr val="DDDDDD"/>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400" b="1"/>
              <a:t>NOTE!!</a:t>
            </a:r>
          </a:p>
          <a:p>
            <a:pPr algn="ctr" eaLnBrk="1" hangingPunct="1">
              <a:spcBef>
                <a:spcPct val="50000"/>
              </a:spcBef>
            </a:pPr>
            <a:r>
              <a:rPr lang="en-US" altLang="en-US" sz="1400"/>
              <a:t>There are organizations that specialize in Performance training, particularly in Presentation skills, Negotiations and Meetings … </a:t>
            </a:r>
          </a:p>
          <a:p>
            <a:pPr algn="ctr" eaLnBrk="1" hangingPunct="1">
              <a:spcBef>
                <a:spcPct val="50000"/>
              </a:spcBef>
            </a:pPr>
            <a:r>
              <a:rPr lang="en-US" altLang="en-US" sz="1400"/>
              <a:t>BUT…..</a:t>
            </a:r>
          </a:p>
          <a:p>
            <a:pPr algn="ctr" eaLnBrk="1" hangingPunct="1">
              <a:spcBef>
                <a:spcPct val="50000"/>
              </a:spcBef>
            </a:pPr>
            <a:r>
              <a:rPr lang="en-US" altLang="en-US" sz="1400"/>
              <a:t>These ‘performance’ subjects are mostly only General Business Communications as they are usually taught by teachers who have no experience in Sales or  Business</a:t>
            </a:r>
          </a:p>
        </p:txBody>
      </p:sp>
      <p:sp>
        <p:nvSpPr>
          <p:cNvPr id="61461" name="Text Box 30">
            <a:extLst>
              <a:ext uri="{FF2B5EF4-FFF2-40B4-BE49-F238E27FC236}">
                <a16:creationId xmlns:a16="http://schemas.microsoft.com/office/drawing/2014/main" id="{C1B0A6BF-2F76-452D-AD1A-71F4C221E9D1}"/>
              </a:ext>
            </a:extLst>
          </p:cNvPr>
          <p:cNvSpPr txBox="1">
            <a:spLocks noChangeArrowheads="1"/>
          </p:cNvSpPr>
          <p:nvPr/>
        </p:nvSpPr>
        <p:spPr bwMode="auto">
          <a:xfrm>
            <a:off x="3600450" y="3500438"/>
            <a:ext cx="1835150" cy="1476375"/>
          </a:xfrm>
          <a:prstGeom prst="rect">
            <a:avLst/>
          </a:prstGeom>
          <a:solidFill>
            <a:srgbClr val="DDDDDD"/>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sz="1200" b="1"/>
          </a:p>
          <a:p>
            <a:pPr eaLnBrk="1" hangingPunct="1">
              <a:spcBef>
                <a:spcPct val="50000"/>
              </a:spcBef>
            </a:pPr>
            <a:r>
              <a:rPr lang="en-US" altLang="en-US" sz="1200" b="1"/>
              <a:t>         Basic level</a:t>
            </a:r>
          </a:p>
          <a:p>
            <a:pPr algn="ctr" eaLnBrk="1" hangingPunct="1">
              <a:spcBef>
                <a:spcPct val="50000"/>
              </a:spcBef>
            </a:pPr>
            <a:r>
              <a:rPr lang="en-US" altLang="en-US" sz="1200"/>
              <a:t>(cannot be properly taught to lower level students)</a:t>
            </a:r>
          </a:p>
          <a:p>
            <a:pPr algn="ctr" eaLnBrk="1" hangingPunct="1">
              <a:spcBef>
                <a:spcPct val="50000"/>
              </a:spcBef>
            </a:pPr>
            <a:endParaRPr lang="en-US" altLang="en-US" sz="1200"/>
          </a:p>
        </p:txBody>
      </p:sp>
      <p:sp>
        <p:nvSpPr>
          <p:cNvPr id="61462" name="Text Box 31">
            <a:extLst>
              <a:ext uri="{FF2B5EF4-FFF2-40B4-BE49-F238E27FC236}">
                <a16:creationId xmlns:a16="http://schemas.microsoft.com/office/drawing/2014/main" id="{16D80B9B-7C43-4011-95EE-CBC1EDDABF71}"/>
              </a:ext>
            </a:extLst>
          </p:cNvPr>
          <p:cNvSpPr txBox="1">
            <a:spLocks noChangeArrowheads="1"/>
          </p:cNvSpPr>
          <p:nvPr/>
        </p:nvSpPr>
        <p:spPr bwMode="auto">
          <a:xfrm>
            <a:off x="287338" y="3465513"/>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AU" altLang="en-US"/>
          </a:p>
        </p:txBody>
      </p:sp>
      <p:sp>
        <p:nvSpPr>
          <p:cNvPr id="61463" name="Text Box 32">
            <a:extLst>
              <a:ext uri="{FF2B5EF4-FFF2-40B4-BE49-F238E27FC236}">
                <a16:creationId xmlns:a16="http://schemas.microsoft.com/office/drawing/2014/main" id="{7F0F5049-3C4F-42BA-B5A5-E938C3491CC1}"/>
              </a:ext>
            </a:extLst>
          </p:cNvPr>
          <p:cNvSpPr txBox="1">
            <a:spLocks noChangeArrowheads="1"/>
          </p:cNvSpPr>
          <p:nvPr/>
        </p:nvSpPr>
        <p:spPr bwMode="auto">
          <a:xfrm>
            <a:off x="755650" y="4976813"/>
            <a:ext cx="865188" cy="623887"/>
          </a:xfrm>
          <a:prstGeom prst="rect">
            <a:avLst/>
          </a:prstGeom>
          <a:solidFill>
            <a:srgbClr val="FFFF0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b="1"/>
              <a:t>No GBC</a:t>
            </a:r>
          </a:p>
          <a:p>
            <a:pPr eaLnBrk="1" hangingPunct="1">
              <a:spcBef>
                <a:spcPct val="50000"/>
              </a:spcBef>
            </a:pPr>
            <a:r>
              <a:rPr lang="en-US" altLang="en-US" sz="1400" b="1"/>
              <a:t>No SBC</a:t>
            </a:r>
          </a:p>
        </p:txBody>
      </p:sp>
      <p:sp>
        <p:nvSpPr>
          <p:cNvPr id="61464" name="WordArt 33">
            <a:extLst>
              <a:ext uri="{FF2B5EF4-FFF2-40B4-BE49-F238E27FC236}">
                <a16:creationId xmlns:a16="http://schemas.microsoft.com/office/drawing/2014/main" id="{0AF85881-E272-4E03-8EA8-606B84FDBA65}"/>
              </a:ext>
            </a:extLst>
          </p:cNvPr>
          <p:cNvSpPr>
            <a:spLocks noChangeArrowheads="1" noChangeShapeType="1" noTextEdit="1"/>
          </p:cNvSpPr>
          <p:nvPr/>
        </p:nvSpPr>
        <p:spPr bwMode="auto">
          <a:xfrm>
            <a:off x="576263" y="1773238"/>
            <a:ext cx="1038225" cy="647700"/>
          </a:xfrm>
          <a:prstGeom prst="rect">
            <a:avLst/>
          </a:prstGeom>
        </p:spPr>
        <p:txBody>
          <a:bodyPr wrap="none" fromWordArt="1">
            <a:prstTxWarp prst="textPlain">
              <a:avLst>
                <a:gd name="adj" fmla="val 50000"/>
              </a:avLst>
            </a:prstTxWarp>
          </a:bodyPr>
          <a:lstStyle/>
          <a:p>
            <a:pPr algn="ctr"/>
            <a:r>
              <a:rPr lang="en-AU" sz="3600" kern="10">
                <a:ln w="9525" cap="sq">
                  <a:solidFill>
                    <a:srgbClr val="000000"/>
                  </a:solidFill>
                  <a:round/>
                  <a:headEnd type="none" w="sm" len="sm"/>
                  <a:tailEnd type="none" w="sm" len="sm"/>
                </a:ln>
                <a:solidFill>
                  <a:srgbClr val="B2B2B2"/>
                </a:solidFill>
                <a:latin typeface="Arial Black" panose="020B0A04020102020204" pitchFamily="34" charset="0"/>
              </a:rPr>
              <a:t>PBC</a:t>
            </a:r>
          </a:p>
        </p:txBody>
      </p:sp>
      <p:sp>
        <p:nvSpPr>
          <p:cNvPr id="61465" name="AutoShape 34">
            <a:extLst>
              <a:ext uri="{FF2B5EF4-FFF2-40B4-BE49-F238E27FC236}">
                <a16:creationId xmlns:a16="http://schemas.microsoft.com/office/drawing/2014/main" id="{3F1C7D59-9D4D-4ABD-B6CC-50E108588316}"/>
              </a:ext>
            </a:extLst>
          </p:cNvPr>
          <p:cNvSpPr>
            <a:spLocks/>
          </p:cNvSpPr>
          <p:nvPr/>
        </p:nvSpPr>
        <p:spPr bwMode="auto">
          <a:xfrm>
            <a:off x="2879725" y="2492375"/>
            <a:ext cx="144463" cy="863600"/>
          </a:xfrm>
          <a:prstGeom prst="rightBrace">
            <a:avLst>
              <a:gd name="adj1" fmla="val 4981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a:extLst>
              <a:ext uri="{FF2B5EF4-FFF2-40B4-BE49-F238E27FC236}">
                <a16:creationId xmlns:a16="http://schemas.microsoft.com/office/drawing/2014/main" id="{A9707BC8-7336-45C0-A9E2-92A0D910BB44}"/>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8195" name="Slide Number Placeholder 5">
            <a:extLst>
              <a:ext uri="{FF2B5EF4-FFF2-40B4-BE49-F238E27FC236}">
                <a16:creationId xmlns:a16="http://schemas.microsoft.com/office/drawing/2014/main" id="{613E490A-AF83-4B47-8E1B-C0359637D8DB}"/>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6507E4-1E34-4F58-A421-85D491531066}" type="slidenum">
              <a:rPr lang="en-US" altLang="en-US"/>
              <a:pPr/>
              <a:t>3</a:t>
            </a:fld>
            <a:endParaRPr lang="en-US" altLang="en-US"/>
          </a:p>
        </p:txBody>
      </p:sp>
      <p:sp>
        <p:nvSpPr>
          <p:cNvPr id="74754" name="Rectangle 2">
            <a:extLst>
              <a:ext uri="{FF2B5EF4-FFF2-40B4-BE49-F238E27FC236}">
                <a16:creationId xmlns:a16="http://schemas.microsoft.com/office/drawing/2014/main" id="{05A1CCBA-08B2-472D-9981-2CA134A316FD}"/>
              </a:ext>
            </a:extLst>
          </p:cNvPr>
          <p:cNvSpPr>
            <a:spLocks noGrp="1" noChangeArrowheads="1"/>
          </p:cNvSpPr>
          <p:nvPr>
            <p:ph type="ctrTitle"/>
          </p:nvPr>
        </p:nvSpPr>
        <p:spPr>
          <a:xfrm>
            <a:off x="1223963" y="1233488"/>
            <a:ext cx="7164387" cy="4500562"/>
          </a:xfrm>
        </p:spPr>
        <p:txBody>
          <a:bodyPr anchor="ctr"/>
          <a:lstStyle/>
          <a:p>
            <a:pPr eaLnBrk="1" hangingPunct="1">
              <a:lnSpc>
                <a:spcPct val="130000"/>
              </a:lnSpc>
              <a:defRPr/>
            </a:pPr>
            <a:r>
              <a:rPr lang="en-US" altLang="en-US" sz="5400" b="1" i="1">
                <a:solidFill>
                  <a:srgbClr val="000066"/>
                </a:solidFill>
                <a:effectLst>
                  <a:outerShdw blurRad="38100" dist="38100" dir="2700000" algn="tl">
                    <a:srgbClr val="C0C0C0"/>
                  </a:outerShdw>
                </a:effectLst>
                <a:latin typeface="Verdana" panose="020B0604030504040204" pitchFamily="34" charset="0"/>
              </a:rPr>
              <a:t> </a:t>
            </a:r>
            <a:r>
              <a:rPr lang="en-US" altLang="en-US" sz="3600" b="1">
                <a:solidFill>
                  <a:schemeClr val="tx1"/>
                </a:solidFill>
                <a:effectLst>
                  <a:outerShdw blurRad="38100" dist="38100" dir="2700000" algn="tl">
                    <a:srgbClr val="C0C0C0"/>
                  </a:outerShdw>
                </a:effectLst>
                <a:latin typeface="Verdana" panose="020B0604030504040204" pitchFamily="34" charset="0"/>
              </a:rPr>
              <a:t>BUSINESS ENGLISH</a:t>
            </a:r>
            <a:r>
              <a:rPr lang="en-US" altLang="en-US" sz="5400" b="1" i="1">
                <a:solidFill>
                  <a:srgbClr val="000066"/>
                </a:solidFill>
                <a:effectLst>
                  <a:outerShdw blurRad="38100" dist="38100" dir="2700000" algn="tl">
                    <a:srgbClr val="C0C0C0"/>
                  </a:outerShdw>
                </a:effectLst>
                <a:latin typeface="Verdana" panose="020B0604030504040204" pitchFamily="34" charset="0"/>
              </a:rPr>
              <a:t> </a:t>
            </a:r>
            <a:br>
              <a:rPr lang="en-US" altLang="en-US" sz="5400" b="1" i="1">
                <a:solidFill>
                  <a:srgbClr val="000066"/>
                </a:solidFill>
                <a:effectLst>
                  <a:outerShdw blurRad="38100" dist="38100" dir="2700000" algn="tl">
                    <a:srgbClr val="C0C0C0"/>
                  </a:outerShdw>
                </a:effectLst>
                <a:latin typeface="Verdana" panose="020B0604030504040204" pitchFamily="34" charset="0"/>
              </a:rPr>
            </a:br>
            <a:r>
              <a:rPr lang="en-US" altLang="en-US" sz="2800" b="1">
                <a:solidFill>
                  <a:srgbClr val="000066"/>
                </a:solidFill>
                <a:effectLst>
                  <a:outerShdw blurRad="38100" dist="38100" dir="2700000" algn="tl">
                    <a:srgbClr val="C0C0C0"/>
                  </a:outerShdw>
                </a:effectLst>
                <a:latin typeface="Staccato222 BT" pitchFamily="66" charset="0"/>
              </a:rPr>
              <a:t>PLUS</a:t>
            </a:r>
            <a:r>
              <a:rPr lang="en-US" altLang="en-US" sz="2800" b="1">
                <a:solidFill>
                  <a:srgbClr val="000066"/>
                </a:solidFill>
                <a:effectLst>
                  <a:outerShdw blurRad="38100" dist="38100" dir="2700000" algn="tl">
                    <a:srgbClr val="C0C0C0"/>
                  </a:outerShdw>
                </a:effectLst>
                <a:latin typeface="Verdana" panose="020B0604030504040204" pitchFamily="34" charset="0"/>
              </a:rPr>
              <a:t> </a:t>
            </a:r>
            <a:br>
              <a:rPr lang="en-US" altLang="en-US" sz="2800" b="1">
                <a:solidFill>
                  <a:srgbClr val="000066"/>
                </a:solidFill>
                <a:effectLst>
                  <a:outerShdw blurRad="38100" dist="38100" dir="2700000" algn="tl">
                    <a:srgbClr val="C0C0C0"/>
                  </a:outerShdw>
                </a:effectLst>
                <a:latin typeface="Verdana" panose="020B0604030504040204" pitchFamily="34" charset="0"/>
              </a:rPr>
            </a:br>
            <a:r>
              <a:rPr lang="en-US" altLang="en-US" sz="3600" b="1">
                <a:solidFill>
                  <a:schemeClr val="tx1"/>
                </a:solidFill>
                <a:effectLst>
                  <a:outerShdw blurRad="38100" dist="38100" dir="2700000" algn="tl">
                    <a:srgbClr val="C0C0C0"/>
                  </a:outerShdw>
                </a:effectLst>
                <a:latin typeface="Verdana" panose="020B0604030504040204" pitchFamily="34" charset="0"/>
              </a:rPr>
              <a:t>PERFORMANCE TRAINING</a:t>
            </a:r>
            <a:r>
              <a:rPr lang="en-US" altLang="en-US" sz="3600" b="1">
                <a:solidFill>
                  <a:srgbClr val="000066"/>
                </a:solidFill>
                <a:effectLst>
                  <a:outerShdw blurRad="38100" dist="38100" dir="2700000" algn="tl">
                    <a:srgbClr val="C0C0C0"/>
                  </a:outerShdw>
                </a:effectLst>
                <a:latin typeface="Verdana" panose="020B0604030504040204" pitchFamily="34" charset="0"/>
              </a:rPr>
              <a:t> </a:t>
            </a:r>
            <a:r>
              <a:rPr lang="en-US" altLang="en-US" sz="2800" b="1">
                <a:solidFill>
                  <a:srgbClr val="000066"/>
                </a:solidFill>
                <a:effectLst>
                  <a:outerShdw blurRad="38100" dist="38100" dir="2700000" algn="tl">
                    <a:srgbClr val="C0C0C0"/>
                  </a:outerShdw>
                </a:effectLst>
                <a:latin typeface="Staccato222 BT" pitchFamily="66" charset="0"/>
              </a:rPr>
              <a:t>PLUS</a:t>
            </a:r>
            <a:r>
              <a:rPr lang="en-US" altLang="en-US" sz="2800" b="1">
                <a:solidFill>
                  <a:srgbClr val="000066"/>
                </a:solidFill>
                <a:effectLst>
                  <a:outerShdw blurRad="38100" dist="38100" dir="2700000" algn="tl">
                    <a:srgbClr val="C0C0C0"/>
                  </a:outerShdw>
                </a:effectLst>
                <a:latin typeface="Verdana" panose="020B0604030504040204" pitchFamily="34" charset="0"/>
              </a:rPr>
              <a:t> </a:t>
            </a:r>
            <a:r>
              <a:rPr lang="en-US" altLang="en-US" sz="3600" b="1">
                <a:solidFill>
                  <a:srgbClr val="000066"/>
                </a:solidFill>
                <a:effectLst>
                  <a:outerShdw blurRad="38100" dist="38100" dir="2700000" algn="tl">
                    <a:srgbClr val="C0C0C0"/>
                  </a:outerShdw>
                </a:effectLst>
                <a:latin typeface="Verdana" panose="020B0604030504040204" pitchFamily="34" charset="0"/>
              </a:rPr>
              <a:t>                      </a:t>
            </a:r>
            <a:r>
              <a:rPr lang="en-US" altLang="en-US" sz="3600" b="1">
                <a:solidFill>
                  <a:schemeClr val="tx1"/>
                </a:solidFill>
                <a:effectLst>
                  <a:outerShdw blurRad="38100" dist="38100" dir="2700000" algn="tl">
                    <a:srgbClr val="C0C0C0"/>
                  </a:outerShdw>
                </a:effectLst>
                <a:latin typeface="Verdana" panose="020B0604030504040204" pitchFamily="34" charset="0"/>
              </a:rPr>
              <a:t>COMMUNICATIONS SKILLS</a:t>
            </a:r>
            <a:r>
              <a:rPr lang="en-US" altLang="en-US" sz="3600" b="1">
                <a:solidFill>
                  <a:srgbClr val="000066"/>
                </a:solidFill>
                <a:effectLst>
                  <a:outerShdw blurRad="38100" dist="38100" dir="2700000" algn="tl">
                    <a:srgbClr val="C0C0C0"/>
                  </a:outerShdw>
                </a:effectLst>
                <a:latin typeface="Verdana" panose="020B0604030504040204" pitchFamily="34" charset="0"/>
              </a:rPr>
              <a:t> </a:t>
            </a:r>
            <a:br>
              <a:rPr lang="en-US" altLang="en-US" sz="3600" b="1">
                <a:solidFill>
                  <a:srgbClr val="000066"/>
                </a:solidFill>
                <a:effectLst>
                  <a:outerShdw blurRad="38100" dist="38100" dir="2700000" algn="tl">
                    <a:srgbClr val="C0C0C0"/>
                  </a:outerShdw>
                </a:effectLst>
                <a:latin typeface="Verdana" panose="020B0604030504040204" pitchFamily="34" charset="0"/>
              </a:rPr>
            </a:br>
            <a:br>
              <a:rPr lang="en-US" altLang="en-US" sz="3600" b="1">
                <a:solidFill>
                  <a:srgbClr val="000066"/>
                </a:solidFill>
                <a:effectLst>
                  <a:outerShdw blurRad="38100" dist="38100" dir="2700000" algn="tl">
                    <a:srgbClr val="C0C0C0"/>
                  </a:outerShdw>
                </a:effectLst>
                <a:latin typeface="Verdana" panose="020B0604030504040204" pitchFamily="34" charset="0"/>
              </a:rPr>
            </a:br>
            <a:r>
              <a:rPr lang="en-US" altLang="en-US" sz="4800" b="1">
                <a:solidFill>
                  <a:srgbClr val="000066"/>
                </a:solidFill>
                <a:effectLst>
                  <a:outerShdw blurRad="38100" dist="38100" dir="2700000" algn="tl">
                    <a:srgbClr val="C0C0C0"/>
                  </a:outerShdw>
                </a:effectLst>
                <a:latin typeface="Staccato222 BT" pitchFamily="66" charset="0"/>
              </a:rPr>
              <a:t>ALL TOGETHER</a:t>
            </a:r>
            <a:br>
              <a:rPr lang="en-US" altLang="en-US" sz="3600" b="1">
                <a:solidFill>
                  <a:srgbClr val="000066"/>
                </a:solidFill>
                <a:effectLst>
                  <a:outerShdw blurRad="38100" dist="38100" dir="2700000" algn="tl">
                    <a:srgbClr val="C0C0C0"/>
                  </a:outerShdw>
                </a:effectLst>
                <a:latin typeface="Verdana" panose="020B0604030504040204" pitchFamily="34" charset="0"/>
              </a:rPr>
            </a:br>
            <a:endParaRPr lang="en-US" altLang="en-US" sz="3600" b="1">
              <a:solidFill>
                <a:srgbClr val="000066"/>
              </a:solidFill>
              <a:effectLst>
                <a:outerShdw blurRad="38100" dist="38100" dir="2700000" algn="tl">
                  <a:srgbClr val="C0C0C0"/>
                </a:outerShdw>
              </a:effectLst>
              <a:latin typeface="Verdana" panose="020B0604030504040204" pitchFamily="34" charset="0"/>
            </a:endParaRPr>
          </a:p>
        </p:txBody>
      </p:sp>
      <p:pic>
        <p:nvPicPr>
          <p:cNvPr id="8197" name="Picture 8" descr="G7 1">
            <a:extLst>
              <a:ext uri="{FF2B5EF4-FFF2-40B4-BE49-F238E27FC236}">
                <a16:creationId xmlns:a16="http://schemas.microsoft.com/office/drawing/2014/main" id="{262A80A5-3348-4729-9A98-656A3939F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AutoShape 13">
            <a:extLst>
              <a:ext uri="{FF2B5EF4-FFF2-40B4-BE49-F238E27FC236}">
                <a16:creationId xmlns:a16="http://schemas.microsoft.com/office/drawing/2014/main" id="{D0E6D81B-A0DC-4C89-B37D-1902E412713B}"/>
              </a:ext>
            </a:extLst>
          </p:cNvPr>
          <p:cNvSpPr>
            <a:spLocks noChangeArrowheads="1"/>
          </p:cNvSpPr>
          <p:nvPr/>
        </p:nvSpPr>
        <p:spPr bwMode="auto">
          <a:xfrm>
            <a:off x="1584325" y="5192713"/>
            <a:ext cx="1008063" cy="757237"/>
          </a:xfrm>
          <a:prstGeom prst="star4">
            <a:avLst>
              <a:gd name="adj" fmla="val 125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199" name="AutoShape 14">
            <a:extLst>
              <a:ext uri="{FF2B5EF4-FFF2-40B4-BE49-F238E27FC236}">
                <a16:creationId xmlns:a16="http://schemas.microsoft.com/office/drawing/2014/main" id="{1CEBE472-5222-4883-8B5D-3B8A828CDFF0}"/>
              </a:ext>
            </a:extLst>
          </p:cNvPr>
          <p:cNvSpPr>
            <a:spLocks noChangeArrowheads="1"/>
          </p:cNvSpPr>
          <p:nvPr/>
        </p:nvSpPr>
        <p:spPr bwMode="auto">
          <a:xfrm>
            <a:off x="6985000" y="5157788"/>
            <a:ext cx="1008063" cy="757237"/>
          </a:xfrm>
          <a:prstGeom prst="star4">
            <a:avLst>
              <a:gd name="adj" fmla="val 125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a:extLst>
              <a:ext uri="{FF2B5EF4-FFF2-40B4-BE49-F238E27FC236}">
                <a16:creationId xmlns:a16="http://schemas.microsoft.com/office/drawing/2014/main" id="{0054A4CD-3321-4D45-BE05-C63B4D0A062D}"/>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63491" name="Slide Number Placeholder 5">
            <a:extLst>
              <a:ext uri="{FF2B5EF4-FFF2-40B4-BE49-F238E27FC236}">
                <a16:creationId xmlns:a16="http://schemas.microsoft.com/office/drawing/2014/main" id="{731775EA-6282-4272-9488-5262400DE1F0}"/>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7A5E205-2AF8-40FB-B94F-571DCBB491B2}" type="slidenum">
              <a:rPr lang="en-US" altLang="en-US"/>
              <a:pPr/>
              <a:t>30</a:t>
            </a:fld>
            <a:endParaRPr lang="en-US" altLang="en-US"/>
          </a:p>
        </p:txBody>
      </p:sp>
      <p:pic>
        <p:nvPicPr>
          <p:cNvPr id="63492" name="Picture 2" descr="G7 1">
            <a:extLst>
              <a:ext uri="{FF2B5EF4-FFF2-40B4-BE49-F238E27FC236}">
                <a16:creationId xmlns:a16="http://schemas.microsoft.com/office/drawing/2014/main" id="{1691D24F-7C3B-4AF9-9DFA-4C28A75AD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Rectangle 3">
            <a:extLst>
              <a:ext uri="{FF2B5EF4-FFF2-40B4-BE49-F238E27FC236}">
                <a16:creationId xmlns:a16="http://schemas.microsoft.com/office/drawing/2014/main" id="{24364053-2A63-41AF-8379-B93DCEC5C582}"/>
              </a:ext>
            </a:extLst>
          </p:cNvPr>
          <p:cNvSpPr>
            <a:spLocks noChangeArrowheads="1"/>
          </p:cNvSpPr>
          <p:nvPr/>
        </p:nvSpPr>
        <p:spPr bwMode="auto">
          <a:xfrm>
            <a:off x="3600450" y="2351088"/>
            <a:ext cx="1828800" cy="25146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63494" name="Line 4">
            <a:extLst>
              <a:ext uri="{FF2B5EF4-FFF2-40B4-BE49-F238E27FC236}">
                <a16:creationId xmlns:a16="http://schemas.microsoft.com/office/drawing/2014/main" id="{E2D36F98-7017-42F5-AFC6-C632DAA80AA8}"/>
              </a:ext>
            </a:extLst>
          </p:cNvPr>
          <p:cNvSpPr>
            <a:spLocks noChangeShapeType="1"/>
          </p:cNvSpPr>
          <p:nvPr/>
        </p:nvSpPr>
        <p:spPr bwMode="auto">
          <a:xfrm>
            <a:off x="3600450" y="2693988"/>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63495" name="Line 5">
            <a:extLst>
              <a:ext uri="{FF2B5EF4-FFF2-40B4-BE49-F238E27FC236}">
                <a16:creationId xmlns:a16="http://schemas.microsoft.com/office/drawing/2014/main" id="{2091220A-6085-4049-9CC8-9617CD14A31E}"/>
              </a:ext>
            </a:extLst>
          </p:cNvPr>
          <p:cNvSpPr>
            <a:spLocks noChangeShapeType="1"/>
          </p:cNvSpPr>
          <p:nvPr/>
        </p:nvSpPr>
        <p:spPr bwMode="auto">
          <a:xfrm>
            <a:off x="3600450" y="3494088"/>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63496" name="Rectangle 6">
            <a:extLst>
              <a:ext uri="{FF2B5EF4-FFF2-40B4-BE49-F238E27FC236}">
                <a16:creationId xmlns:a16="http://schemas.microsoft.com/office/drawing/2014/main" id="{CF4FBAF0-2967-4526-B48D-7F4323DC233F}"/>
              </a:ext>
            </a:extLst>
          </p:cNvPr>
          <p:cNvSpPr>
            <a:spLocks noChangeArrowheads="1"/>
          </p:cNvSpPr>
          <p:nvPr/>
        </p:nvSpPr>
        <p:spPr bwMode="auto">
          <a:xfrm>
            <a:off x="4171950" y="2351088"/>
            <a:ext cx="685800" cy="11430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63497" name="Line 7">
            <a:extLst>
              <a:ext uri="{FF2B5EF4-FFF2-40B4-BE49-F238E27FC236}">
                <a16:creationId xmlns:a16="http://schemas.microsoft.com/office/drawing/2014/main" id="{1D55B938-60E3-4C7B-97E3-9F6EA8E9F1EE}"/>
              </a:ext>
            </a:extLst>
          </p:cNvPr>
          <p:cNvSpPr>
            <a:spLocks noChangeShapeType="1"/>
          </p:cNvSpPr>
          <p:nvPr/>
        </p:nvSpPr>
        <p:spPr bwMode="auto">
          <a:xfrm>
            <a:off x="4171950" y="2693988"/>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63498" name="Text Box 8">
            <a:extLst>
              <a:ext uri="{FF2B5EF4-FFF2-40B4-BE49-F238E27FC236}">
                <a16:creationId xmlns:a16="http://schemas.microsoft.com/office/drawing/2014/main" id="{495A830A-A628-455B-B5C0-9A1837341C71}"/>
              </a:ext>
            </a:extLst>
          </p:cNvPr>
          <p:cNvSpPr txBox="1">
            <a:spLocks noChangeArrowheads="1"/>
          </p:cNvSpPr>
          <p:nvPr/>
        </p:nvSpPr>
        <p:spPr bwMode="auto">
          <a:xfrm>
            <a:off x="2800350" y="2236788"/>
            <a:ext cx="571500" cy="2743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900">
                <a:ea typeface="宋体" panose="02010600030101010101" pitchFamily="2" charset="-122"/>
                <a:cs typeface="Arial" panose="020B0604020202020204" pitchFamily="34" charset="0"/>
              </a:rPr>
              <a:t>L/T 10</a:t>
            </a:r>
            <a:endParaRPr kumimoji="1" lang="en-US" altLang="en-US" sz="11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11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r>
              <a:rPr kumimoji="1" lang="en-US" altLang="en-US" sz="900">
                <a:ea typeface="宋体" panose="02010600030101010101" pitchFamily="2" charset="-122"/>
                <a:cs typeface="Arial" panose="020B0604020202020204" pitchFamily="34" charset="0"/>
              </a:rPr>
              <a:t>L/T 3.5</a:t>
            </a:r>
            <a:endParaRPr kumimoji="1" lang="en-US" altLang="en-US" sz="11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endParaRPr kumimoji="1" lang="en-US" altLang="en-US" sz="900">
              <a:ea typeface="宋体" panose="02010600030101010101" pitchFamily="2" charset="-122"/>
              <a:cs typeface="Arial" panose="020B0604020202020204" pitchFamily="34" charset="0"/>
            </a:endParaRPr>
          </a:p>
          <a:p>
            <a:r>
              <a:rPr kumimoji="1" lang="en-US" altLang="en-US" sz="900">
                <a:ea typeface="宋体" panose="02010600030101010101" pitchFamily="2" charset="-122"/>
                <a:cs typeface="Arial" panose="020B0604020202020204" pitchFamily="34" charset="0"/>
              </a:rPr>
              <a:t>L/T 0.0</a:t>
            </a:r>
            <a:endParaRPr kumimoji="1" lang="en-US"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63499" name="Text Box 9">
            <a:extLst>
              <a:ext uri="{FF2B5EF4-FFF2-40B4-BE49-F238E27FC236}">
                <a16:creationId xmlns:a16="http://schemas.microsoft.com/office/drawing/2014/main" id="{A8570B36-ACE5-4BED-B575-D74C8D040B8E}"/>
              </a:ext>
            </a:extLst>
          </p:cNvPr>
          <p:cNvSpPr txBox="1">
            <a:spLocks noChangeArrowheads="1"/>
          </p:cNvSpPr>
          <p:nvPr/>
        </p:nvSpPr>
        <p:spPr bwMode="auto">
          <a:xfrm>
            <a:off x="3598863" y="2349500"/>
            <a:ext cx="571500" cy="11509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1000" b="1">
              <a:ea typeface="宋体" panose="02010600030101010101" pitchFamily="2" charset="-122"/>
              <a:cs typeface="Arial" panose="020B0604020202020204" pitchFamily="34" charset="0"/>
            </a:endParaRPr>
          </a:p>
          <a:p>
            <a:pPr algn="ctr" eaLnBrk="1" hangingPunct="1"/>
            <a:endParaRPr kumimoji="1" lang="en-US" altLang="en-US" sz="1000" b="1">
              <a:ea typeface="宋体" panose="02010600030101010101" pitchFamily="2" charset="-122"/>
              <a:cs typeface="Arial" panose="020B0604020202020204" pitchFamily="34" charset="0"/>
            </a:endParaRPr>
          </a:p>
          <a:p>
            <a:pPr algn="ctr" eaLnBrk="1" hangingPunct="1"/>
            <a:endParaRPr kumimoji="1" lang="en-US" altLang="en-US" sz="1000">
              <a:ea typeface="宋体" panose="02010600030101010101" pitchFamily="2" charset="-122"/>
              <a:cs typeface="Arial" panose="020B0604020202020204" pitchFamily="34" charset="0"/>
            </a:endParaRPr>
          </a:p>
        </p:txBody>
      </p:sp>
      <p:sp>
        <p:nvSpPr>
          <p:cNvPr id="63500" name="Text Box 10">
            <a:extLst>
              <a:ext uri="{FF2B5EF4-FFF2-40B4-BE49-F238E27FC236}">
                <a16:creationId xmlns:a16="http://schemas.microsoft.com/office/drawing/2014/main" id="{F26B3690-B07D-4A72-8B5C-814A1A3114A9}"/>
              </a:ext>
            </a:extLst>
          </p:cNvPr>
          <p:cNvSpPr txBox="1">
            <a:spLocks noChangeArrowheads="1"/>
          </p:cNvSpPr>
          <p:nvPr/>
        </p:nvSpPr>
        <p:spPr bwMode="auto">
          <a:xfrm>
            <a:off x="4857750" y="2349500"/>
            <a:ext cx="571500" cy="1150938"/>
          </a:xfrm>
          <a:prstGeom prst="rect">
            <a:avLst/>
          </a:prstGeom>
          <a:solidFill>
            <a:srgbClr val="FFFF0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1000" b="1">
              <a:ea typeface="宋体" panose="02010600030101010101" pitchFamily="2" charset="-122"/>
              <a:cs typeface="Arial" panose="020B0604020202020204" pitchFamily="34" charset="0"/>
            </a:endParaRPr>
          </a:p>
          <a:p>
            <a:pPr algn="ctr" eaLnBrk="1" hangingPunct="1"/>
            <a:endParaRPr kumimoji="1" lang="en-US" altLang="en-US" sz="1000" b="1">
              <a:ea typeface="宋体" panose="02010600030101010101" pitchFamily="2" charset="-122"/>
              <a:cs typeface="Arial" panose="020B0604020202020204" pitchFamily="34" charset="0"/>
            </a:endParaRPr>
          </a:p>
          <a:p>
            <a:pPr algn="ctr" eaLnBrk="1" hangingPunct="1"/>
            <a:endParaRPr kumimoji="1" lang="en-US" altLang="en-US" sz="1000">
              <a:ea typeface="宋体" panose="02010600030101010101" pitchFamily="2" charset="-122"/>
              <a:cs typeface="Arial" panose="020B0604020202020204" pitchFamily="34" charset="0"/>
            </a:endParaRPr>
          </a:p>
        </p:txBody>
      </p:sp>
      <p:sp>
        <p:nvSpPr>
          <p:cNvPr id="63501" name="Text Box 11">
            <a:extLst>
              <a:ext uri="{FF2B5EF4-FFF2-40B4-BE49-F238E27FC236}">
                <a16:creationId xmlns:a16="http://schemas.microsoft.com/office/drawing/2014/main" id="{66C76E1D-AA24-4795-AE4D-803F44DF2038}"/>
              </a:ext>
            </a:extLst>
          </p:cNvPr>
          <p:cNvSpPr txBox="1">
            <a:spLocks noChangeArrowheads="1"/>
          </p:cNvSpPr>
          <p:nvPr/>
        </p:nvSpPr>
        <p:spPr bwMode="auto">
          <a:xfrm>
            <a:off x="3779838" y="2349500"/>
            <a:ext cx="1439862" cy="1150938"/>
          </a:xfrm>
          <a:prstGeom prst="rect">
            <a:avLst/>
          </a:prstGeom>
          <a:solidFill>
            <a:srgbClr val="FFFF00"/>
          </a:solidFill>
          <a:ln w="9525">
            <a:solidFill>
              <a:srgbClr val="FFFF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1000" b="1">
              <a:ea typeface="宋体" panose="02010600030101010101" pitchFamily="2" charset="-122"/>
              <a:cs typeface="Times New Roman" panose="02020603050405020304" pitchFamily="18" charset="0"/>
            </a:endParaRPr>
          </a:p>
          <a:p>
            <a:pPr algn="ctr" eaLnBrk="1" hangingPunct="1"/>
            <a:endParaRPr kumimoji="1" lang="en-US" altLang="en-US" sz="1000" b="1">
              <a:ea typeface="宋体" panose="02010600030101010101" pitchFamily="2" charset="-122"/>
              <a:cs typeface="Times New Roman" panose="02020603050405020304" pitchFamily="18" charset="0"/>
            </a:endParaRPr>
          </a:p>
          <a:p>
            <a:pPr eaLnBrk="1" hangingPunct="1"/>
            <a:r>
              <a:rPr kumimoji="1" lang="en-US" altLang="en-US" sz="1200" b="1">
                <a:ea typeface="宋体" panose="02010600030101010101" pitchFamily="2" charset="-122"/>
                <a:cs typeface="Times New Roman" panose="02020603050405020304" pitchFamily="18" charset="0"/>
              </a:rPr>
              <a:t>GBC, SBC, PBC</a:t>
            </a:r>
          </a:p>
          <a:p>
            <a:pPr eaLnBrk="1" hangingPunct="1"/>
            <a:endParaRPr kumimoji="1" lang="en-US" altLang="en-US" sz="1200" b="1">
              <a:ea typeface="宋体" panose="02010600030101010101" pitchFamily="2" charset="-122"/>
              <a:cs typeface="Times New Roman" panose="02020603050405020304" pitchFamily="18" charset="0"/>
            </a:endParaRPr>
          </a:p>
        </p:txBody>
      </p:sp>
      <p:sp>
        <p:nvSpPr>
          <p:cNvPr id="63502" name="Text Box 15">
            <a:extLst>
              <a:ext uri="{FF2B5EF4-FFF2-40B4-BE49-F238E27FC236}">
                <a16:creationId xmlns:a16="http://schemas.microsoft.com/office/drawing/2014/main" id="{0F4925C3-751B-4969-9A9C-BA4268977E73}"/>
              </a:ext>
            </a:extLst>
          </p:cNvPr>
          <p:cNvSpPr txBox="1">
            <a:spLocks noChangeArrowheads="1"/>
          </p:cNvSpPr>
          <p:nvPr/>
        </p:nvSpPr>
        <p:spPr bwMode="auto">
          <a:xfrm>
            <a:off x="3598863" y="3494088"/>
            <a:ext cx="1828800" cy="1371600"/>
          </a:xfrm>
          <a:prstGeom prst="rect">
            <a:avLst/>
          </a:prstGeom>
          <a:solidFill>
            <a:srgbClr val="DDDDDD"/>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900" b="1">
              <a:ea typeface="宋体" panose="02010600030101010101" pitchFamily="2" charset="-122"/>
              <a:cs typeface="Arial" panose="020B0604020202020204" pitchFamily="34" charset="0"/>
            </a:endParaRPr>
          </a:p>
          <a:p>
            <a:pPr algn="ctr" eaLnBrk="1" hangingPunct="1"/>
            <a:endParaRPr kumimoji="1" lang="en-US" altLang="en-US" sz="900" b="1">
              <a:ea typeface="宋体" panose="02010600030101010101" pitchFamily="2" charset="-122"/>
              <a:cs typeface="Arial" panose="020B0604020202020204" pitchFamily="34" charset="0"/>
            </a:endParaRPr>
          </a:p>
          <a:p>
            <a:pPr algn="ctr" eaLnBrk="1" hangingPunct="1"/>
            <a:endParaRPr kumimoji="1" lang="en-US" altLang="en-US" sz="900" b="1">
              <a:ea typeface="宋体" panose="02010600030101010101" pitchFamily="2" charset="-122"/>
              <a:cs typeface="Arial" panose="020B0604020202020204" pitchFamily="34" charset="0"/>
            </a:endParaRPr>
          </a:p>
          <a:p>
            <a:pPr algn="ctr" eaLnBrk="1" hangingPunct="1"/>
            <a:r>
              <a:rPr kumimoji="1" lang="en-US" altLang="en-US" sz="900" b="1">
                <a:ea typeface="宋体" panose="02010600030101010101" pitchFamily="2" charset="-122"/>
                <a:cs typeface="Arial" panose="020B0604020202020204" pitchFamily="34" charset="0"/>
              </a:rPr>
              <a:t>GBC</a:t>
            </a:r>
          </a:p>
          <a:p>
            <a:pPr algn="ctr" eaLnBrk="1" hangingPunct="1"/>
            <a:r>
              <a:rPr kumimoji="1" lang="en-US" altLang="en-US" sz="900" b="1">
                <a:ea typeface="宋体" panose="02010600030101010101" pitchFamily="2" charset="-122"/>
                <a:cs typeface="Arial" panose="020B0604020202020204" pitchFamily="34" charset="0"/>
              </a:rPr>
              <a:t>(General Business Communications)</a:t>
            </a:r>
            <a:endParaRPr kumimoji="1" lang="en-US" altLang="en-US" sz="1100">
              <a:ea typeface="宋体" panose="02010600030101010101" pitchFamily="2" charset="-122"/>
              <a:cs typeface="Arial" panose="020B0604020202020204" pitchFamily="34" charset="0"/>
            </a:endParaRPr>
          </a:p>
          <a:p>
            <a:pPr algn="ctr"/>
            <a:r>
              <a:rPr kumimoji="1" lang="en-US" altLang="en-US" sz="900">
                <a:ea typeface="宋体" panose="02010600030101010101" pitchFamily="2" charset="-122"/>
                <a:cs typeface="Arial" panose="020B0604020202020204" pitchFamily="34" charset="0"/>
              </a:rPr>
              <a:t> </a:t>
            </a:r>
            <a:endParaRPr kumimoji="1" lang="en-US" altLang="en-US" sz="1100">
              <a:ea typeface="宋体" panose="02010600030101010101" pitchFamily="2" charset="-122"/>
              <a:cs typeface="Arial" panose="020B0604020202020204" pitchFamily="34" charset="0"/>
            </a:endParaRPr>
          </a:p>
          <a:p>
            <a:pPr algn="ctr"/>
            <a:endParaRPr kumimoji="1" lang="en-US" altLang="en-US" sz="2400">
              <a:latin typeface="Times New Roman" panose="02020603050405020304" pitchFamily="18" charset="0"/>
              <a:ea typeface="宋体" panose="02010600030101010101" pitchFamily="2" charset="-122"/>
              <a:cs typeface="Arial" panose="020B0604020202020204" pitchFamily="34" charset="0"/>
            </a:endParaRPr>
          </a:p>
        </p:txBody>
      </p:sp>
      <p:cxnSp>
        <p:nvCxnSpPr>
          <p:cNvPr id="63503" name="AutoShape 16">
            <a:extLst>
              <a:ext uri="{FF2B5EF4-FFF2-40B4-BE49-F238E27FC236}">
                <a16:creationId xmlns:a16="http://schemas.microsoft.com/office/drawing/2014/main" id="{624E3496-4F3E-4AD4-BF43-D5D03F11AFD4}"/>
              </a:ext>
            </a:extLst>
          </p:cNvPr>
          <p:cNvCxnSpPr>
            <a:cxnSpLocks noChangeShapeType="1"/>
          </p:cNvCxnSpPr>
          <p:nvPr/>
        </p:nvCxnSpPr>
        <p:spPr bwMode="auto">
          <a:xfrm>
            <a:off x="3257550" y="4865688"/>
            <a:ext cx="3429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3504" name="Line 17">
            <a:extLst>
              <a:ext uri="{FF2B5EF4-FFF2-40B4-BE49-F238E27FC236}">
                <a16:creationId xmlns:a16="http://schemas.microsoft.com/office/drawing/2014/main" id="{483C35F8-CAE4-46ED-8C38-7C48EE648174}"/>
              </a:ext>
            </a:extLst>
          </p:cNvPr>
          <p:cNvSpPr>
            <a:spLocks noChangeShapeType="1"/>
          </p:cNvSpPr>
          <p:nvPr/>
        </p:nvSpPr>
        <p:spPr bwMode="auto">
          <a:xfrm>
            <a:off x="3257550" y="2351088"/>
            <a:ext cx="342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3505" name="Line 18">
            <a:extLst>
              <a:ext uri="{FF2B5EF4-FFF2-40B4-BE49-F238E27FC236}">
                <a16:creationId xmlns:a16="http://schemas.microsoft.com/office/drawing/2014/main" id="{2EFAA51D-4623-457C-8592-DE80263F8327}"/>
              </a:ext>
            </a:extLst>
          </p:cNvPr>
          <p:cNvSpPr>
            <a:spLocks noChangeShapeType="1"/>
          </p:cNvSpPr>
          <p:nvPr/>
        </p:nvSpPr>
        <p:spPr bwMode="auto">
          <a:xfrm>
            <a:off x="3257550" y="3494088"/>
            <a:ext cx="342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3506" name="Text Box 20">
            <a:extLst>
              <a:ext uri="{FF2B5EF4-FFF2-40B4-BE49-F238E27FC236}">
                <a16:creationId xmlns:a16="http://schemas.microsoft.com/office/drawing/2014/main" id="{8FEE2CCE-E76E-4534-B1C6-8FB1CD4A64CA}"/>
              </a:ext>
            </a:extLst>
          </p:cNvPr>
          <p:cNvSpPr txBox="1">
            <a:spLocks noChangeArrowheads="1"/>
          </p:cNvSpPr>
          <p:nvPr/>
        </p:nvSpPr>
        <p:spPr bwMode="auto">
          <a:xfrm>
            <a:off x="1692275" y="3321050"/>
            <a:ext cx="1016000" cy="1260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US" altLang="en-US" sz="800">
              <a:ea typeface="宋体" panose="02010600030101010101" pitchFamily="2" charset="-122"/>
              <a:cs typeface="Arial" panose="020B0604020202020204" pitchFamily="34" charset="0"/>
            </a:endParaRPr>
          </a:p>
          <a:p>
            <a:endParaRPr kumimoji="1" lang="en-US" altLang="en-US" sz="1000">
              <a:ea typeface="宋体" panose="02010600030101010101" pitchFamily="2" charset="-122"/>
              <a:cs typeface="Arial" panose="020B0604020202020204" pitchFamily="34" charset="0"/>
            </a:endParaRPr>
          </a:p>
          <a:p>
            <a:endParaRPr kumimoji="1" lang="en-US" altLang="en-US" sz="1000">
              <a:ea typeface="宋体" panose="02010600030101010101" pitchFamily="2" charset="-122"/>
              <a:cs typeface="Arial" panose="020B0604020202020204" pitchFamily="34" charset="0"/>
            </a:endParaRPr>
          </a:p>
          <a:p>
            <a:r>
              <a:rPr kumimoji="1" lang="en-US" altLang="en-US" sz="1000">
                <a:ea typeface="宋体" panose="02010600030101010101" pitchFamily="2" charset="-122"/>
                <a:cs typeface="Arial" panose="020B0604020202020204" pitchFamily="34" charset="0"/>
              </a:rPr>
              <a:t>Lower level </a:t>
            </a:r>
          </a:p>
          <a:p>
            <a:r>
              <a:rPr kumimoji="1" lang="en-US" altLang="en-US" sz="1000">
                <a:ea typeface="宋体" panose="02010600030101010101" pitchFamily="2" charset="-122"/>
                <a:cs typeface="Arial" panose="020B0604020202020204" pitchFamily="34" charset="0"/>
              </a:rPr>
              <a:t>Students</a:t>
            </a:r>
            <a:endParaRPr kumimoji="1" lang="en-US" altLang="en-US" sz="1000">
              <a:latin typeface="Times New Roman" panose="02020603050405020304" pitchFamily="18" charset="0"/>
              <a:ea typeface="宋体" panose="02010600030101010101" pitchFamily="2" charset="-122"/>
              <a:cs typeface="Arial" panose="020B0604020202020204" pitchFamily="34" charset="0"/>
            </a:endParaRPr>
          </a:p>
        </p:txBody>
      </p:sp>
      <p:sp>
        <p:nvSpPr>
          <p:cNvPr id="63507" name="Rectangle 21">
            <a:extLst>
              <a:ext uri="{FF2B5EF4-FFF2-40B4-BE49-F238E27FC236}">
                <a16:creationId xmlns:a16="http://schemas.microsoft.com/office/drawing/2014/main" id="{2103D8CD-4310-41E9-9DFB-0587072A25EA}"/>
              </a:ext>
            </a:extLst>
          </p:cNvPr>
          <p:cNvSpPr>
            <a:spLocks noChangeArrowheads="1"/>
          </p:cNvSpPr>
          <p:nvPr/>
        </p:nvSpPr>
        <p:spPr bwMode="auto">
          <a:xfrm>
            <a:off x="2914650" y="1878013"/>
            <a:ext cx="2143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en-US" sz="1000">
                <a:solidFill>
                  <a:srgbClr val="000000"/>
                </a:solidFill>
                <a:latin typeface="Georgia" panose="02040502050405020303" pitchFamily="18" charset="0"/>
                <a:ea typeface="宋体" panose="02010600030101010101" pitchFamily="2" charset="-122"/>
                <a:cs typeface="Arial" panose="020B0604020202020204" pitchFamily="34" charset="0"/>
              </a:rPr>
              <a:t> </a:t>
            </a:r>
            <a:endParaRPr kumimoji="1" lang="en-US"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63508" name="Text Box 22">
            <a:extLst>
              <a:ext uri="{FF2B5EF4-FFF2-40B4-BE49-F238E27FC236}">
                <a16:creationId xmlns:a16="http://schemas.microsoft.com/office/drawing/2014/main" id="{FC63EBAB-E0CA-43F3-B2D0-DA071525D670}"/>
              </a:ext>
            </a:extLst>
          </p:cNvPr>
          <p:cNvSpPr txBox="1">
            <a:spLocks noChangeArrowheads="1"/>
          </p:cNvSpPr>
          <p:nvPr/>
        </p:nvSpPr>
        <p:spPr bwMode="auto">
          <a:xfrm>
            <a:off x="1655763" y="441325"/>
            <a:ext cx="7488237"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3000" b="1"/>
              <a:t> TOTAL BUSINESS COMMUNICATIONS</a:t>
            </a:r>
          </a:p>
          <a:p>
            <a:pPr algn="ctr" eaLnBrk="1" hangingPunct="1">
              <a:spcBef>
                <a:spcPct val="50000"/>
              </a:spcBef>
            </a:pPr>
            <a:r>
              <a:rPr lang="en-US" altLang="en-US" sz="3000" b="1">
                <a:solidFill>
                  <a:schemeClr val="accent2"/>
                </a:solidFill>
              </a:rPr>
              <a:t>GBC </a:t>
            </a:r>
            <a:r>
              <a:rPr lang="en-US" altLang="en-US" sz="2400" b="1">
                <a:solidFill>
                  <a:schemeClr val="accent2"/>
                </a:solidFill>
                <a:latin typeface="Staccato222 BT" pitchFamily="66" charset="0"/>
              </a:rPr>
              <a:t>PLUS</a:t>
            </a:r>
            <a:r>
              <a:rPr lang="en-US" altLang="en-US" sz="3000" b="1">
                <a:solidFill>
                  <a:schemeClr val="accent2"/>
                </a:solidFill>
              </a:rPr>
              <a:t> SBC </a:t>
            </a:r>
            <a:r>
              <a:rPr lang="en-US" altLang="en-US" sz="2400" b="1">
                <a:solidFill>
                  <a:schemeClr val="accent2"/>
                </a:solidFill>
                <a:latin typeface="Staccato222 BT" pitchFamily="66" charset="0"/>
              </a:rPr>
              <a:t>PLUS</a:t>
            </a:r>
            <a:r>
              <a:rPr lang="en-US" altLang="en-US" sz="3000" b="1">
                <a:solidFill>
                  <a:schemeClr val="accent2"/>
                </a:solidFill>
              </a:rPr>
              <a:t> PBC</a:t>
            </a:r>
          </a:p>
        </p:txBody>
      </p:sp>
      <p:sp>
        <p:nvSpPr>
          <p:cNvPr id="63509" name="Line 26">
            <a:extLst>
              <a:ext uri="{FF2B5EF4-FFF2-40B4-BE49-F238E27FC236}">
                <a16:creationId xmlns:a16="http://schemas.microsoft.com/office/drawing/2014/main" id="{698C2E07-A272-4A98-9596-A97274C202A4}"/>
              </a:ext>
            </a:extLst>
          </p:cNvPr>
          <p:cNvSpPr>
            <a:spLocks noChangeShapeType="1"/>
          </p:cNvSpPr>
          <p:nvPr/>
        </p:nvSpPr>
        <p:spPr bwMode="auto">
          <a:xfrm>
            <a:off x="2519363" y="3933825"/>
            <a:ext cx="1081087"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3510" name="Text Box 27">
            <a:extLst>
              <a:ext uri="{FF2B5EF4-FFF2-40B4-BE49-F238E27FC236}">
                <a16:creationId xmlns:a16="http://schemas.microsoft.com/office/drawing/2014/main" id="{519D6F8B-78C8-4E80-9C0B-1B9E3DDB7570}"/>
              </a:ext>
            </a:extLst>
          </p:cNvPr>
          <p:cNvSpPr txBox="1">
            <a:spLocks noChangeArrowheads="1"/>
          </p:cNvSpPr>
          <p:nvPr/>
        </p:nvSpPr>
        <p:spPr bwMode="auto">
          <a:xfrm>
            <a:off x="5940425" y="2312988"/>
            <a:ext cx="2016125" cy="1581150"/>
          </a:xfrm>
          <a:prstGeom prst="rect">
            <a:avLst/>
          </a:prstGeom>
          <a:solidFill>
            <a:srgbClr val="FFFF0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b="1"/>
              <a:t>This is the area that    G7 specializes in</a:t>
            </a:r>
          </a:p>
          <a:p>
            <a:pPr eaLnBrk="1" hangingPunct="1">
              <a:spcBef>
                <a:spcPct val="50000"/>
              </a:spcBef>
              <a:buFontTx/>
              <a:buChar char="•"/>
            </a:pPr>
            <a:r>
              <a:rPr lang="en-US" altLang="en-US" sz="1400" b="1"/>
              <a:t>Intermediate and Advanced students all working together</a:t>
            </a:r>
          </a:p>
          <a:p>
            <a:pPr eaLnBrk="1" hangingPunct="1">
              <a:spcBef>
                <a:spcPct val="50000"/>
              </a:spcBef>
            </a:pPr>
            <a:r>
              <a:rPr lang="en-US" altLang="en-US" sz="1400" b="1"/>
              <a:t>   GBC + SBC + PBC </a:t>
            </a:r>
          </a:p>
        </p:txBody>
      </p:sp>
      <p:sp>
        <p:nvSpPr>
          <p:cNvPr id="63511" name="AutoShape 28">
            <a:extLst>
              <a:ext uri="{FF2B5EF4-FFF2-40B4-BE49-F238E27FC236}">
                <a16:creationId xmlns:a16="http://schemas.microsoft.com/office/drawing/2014/main" id="{A963CF85-B7CE-49D8-B906-B5866927EF9E}"/>
              </a:ext>
            </a:extLst>
          </p:cNvPr>
          <p:cNvSpPr>
            <a:spLocks/>
          </p:cNvSpPr>
          <p:nvPr/>
        </p:nvSpPr>
        <p:spPr bwMode="auto">
          <a:xfrm>
            <a:off x="5580063" y="2349500"/>
            <a:ext cx="215900" cy="1116013"/>
          </a:xfrm>
          <a:prstGeom prst="rightBrace">
            <a:avLst>
              <a:gd name="adj1" fmla="val 43076"/>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63512" name="Text Box 29">
            <a:extLst>
              <a:ext uri="{FF2B5EF4-FFF2-40B4-BE49-F238E27FC236}">
                <a16:creationId xmlns:a16="http://schemas.microsoft.com/office/drawing/2014/main" id="{F28D59DC-586E-45C1-927E-4E92256F5DC4}"/>
              </a:ext>
            </a:extLst>
          </p:cNvPr>
          <p:cNvSpPr txBox="1">
            <a:spLocks noChangeArrowheads="1"/>
          </p:cNvSpPr>
          <p:nvPr/>
        </p:nvSpPr>
        <p:spPr bwMode="auto">
          <a:xfrm>
            <a:off x="5724525" y="4400550"/>
            <a:ext cx="2735263"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t>G7 creates  high quality programs for Intermediate and Advanced students – ‘</a:t>
            </a:r>
            <a:r>
              <a:rPr lang="en-US" altLang="en-US" b="1" i="1"/>
              <a:t>Total Business Communications</a:t>
            </a:r>
            <a:r>
              <a:rPr lang="en-US" altLang="en-US"/>
              <a:t>’ </a:t>
            </a:r>
          </a:p>
        </p:txBody>
      </p:sp>
      <p:sp>
        <p:nvSpPr>
          <p:cNvPr id="63513" name="AutoShape 31">
            <a:extLst>
              <a:ext uri="{FF2B5EF4-FFF2-40B4-BE49-F238E27FC236}">
                <a16:creationId xmlns:a16="http://schemas.microsoft.com/office/drawing/2014/main" id="{E6511895-2D7C-4BC8-A9E8-09EB21D41441}"/>
              </a:ext>
            </a:extLst>
          </p:cNvPr>
          <p:cNvSpPr>
            <a:spLocks noChangeArrowheads="1"/>
          </p:cNvSpPr>
          <p:nvPr/>
        </p:nvSpPr>
        <p:spPr bwMode="auto">
          <a:xfrm>
            <a:off x="503238" y="1881188"/>
            <a:ext cx="1836737" cy="1584325"/>
          </a:xfrm>
          <a:prstGeom prst="wedgeEllipseCallout">
            <a:avLst>
              <a:gd name="adj1" fmla="val 78606"/>
              <a:gd name="adj2" fmla="val 16833"/>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G7 groups GBC, SBC and PBC together as  Total Business Communications</a:t>
            </a:r>
          </a:p>
        </p:txBody>
      </p:sp>
      <p:sp>
        <p:nvSpPr>
          <p:cNvPr id="63514" name="WordArt 33">
            <a:extLst>
              <a:ext uri="{FF2B5EF4-FFF2-40B4-BE49-F238E27FC236}">
                <a16:creationId xmlns:a16="http://schemas.microsoft.com/office/drawing/2014/main" id="{38E2383D-359A-4ED4-B800-628D40C8CEAF}"/>
              </a:ext>
            </a:extLst>
          </p:cNvPr>
          <p:cNvSpPr>
            <a:spLocks noChangeArrowheads="1" noChangeShapeType="1" noTextEdit="1"/>
          </p:cNvSpPr>
          <p:nvPr/>
        </p:nvSpPr>
        <p:spPr bwMode="auto">
          <a:xfrm>
            <a:off x="250825" y="3716338"/>
            <a:ext cx="1085850" cy="647700"/>
          </a:xfrm>
          <a:prstGeom prst="rect">
            <a:avLst/>
          </a:prstGeom>
        </p:spPr>
        <p:txBody>
          <a:bodyPr wrap="none" fromWordArt="1">
            <a:prstTxWarp prst="textPlain">
              <a:avLst>
                <a:gd name="adj" fmla="val 50000"/>
              </a:avLst>
            </a:prstTxWarp>
          </a:bodyPr>
          <a:lstStyle/>
          <a:p>
            <a:pPr algn="ctr"/>
            <a:r>
              <a:rPr lang="en-AU" sz="3600" kern="10">
                <a:ln w="9525" cap="sq">
                  <a:solidFill>
                    <a:srgbClr val="000000"/>
                  </a:solidFill>
                  <a:round/>
                  <a:headEnd type="none" w="sm" len="sm"/>
                  <a:tailEnd type="none" w="sm" len="sm"/>
                </a:ln>
                <a:solidFill>
                  <a:srgbClr val="FFFF00"/>
                </a:solidFill>
                <a:latin typeface="Arial Black" panose="020B0A04020102020204" pitchFamily="34" charset="0"/>
              </a:rPr>
              <a:t>GBC</a:t>
            </a:r>
          </a:p>
        </p:txBody>
      </p:sp>
      <p:sp>
        <p:nvSpPr>
          <p:cNvPr id="63515" name="WordArt 34">
            <a:extLst>
              <a:ext uri="{FF2B5EF4-FFF2-40B4-BE49-F238E27FC236}">
                <a16:creationId xmlns:a16="http://schemas.microsoft.com/office/drawing/2014/main" id="{70E7AF01-CA4E-4624-AE44-6E3B1F3180E7}"/>
              </a:ext>
            </a:extLst>
          </p:cNvPr>
          <p:cNvSpPr>
            <a:spLocks noChangeArrowheads="1" noChangeShapeType="1" noTextEdit="1"/>
          </p:cNvSpPr>
          <p:nvPr/>
        </p:nvSpPr>
        <p:spPr bwMode="auto">
          <a:xfrm>
            <a:off x="539750" y="4473575"/>
            <a:ext cx="1038225" cy="647700"/>
          </a:xfrm>
          <a:prstGeom prst="rect">
            <a:avLst/>
          </a:prstGeom>
        </p:spPr>
        <p:txBody>
          <a:bodyPr wrap="none" fromWordArt="1">
            <a:prstTxWarp prst="textPlain">
              <a:avLst>
                <a:gd name="adj" fmla="val 50000"/>
              </a:avLst>
            </a:prstTxWarp>
          </a:bodyPr>
          <a:lstStyle/>
          <a:p>
            <a:pPr algn="ctr"/>
            <a:r>
              <a:rPr lang="en-AU" sz="3600" kern="10">
                <a:ln w="9525" cap="sq">
                  <a:solidFill>
                    <a:srgbClr val="000000"/>
                  </a:solidFill>
                  <a:round/>
                  <a:headEnd type="none" w="sm" len="sm"/>
                  <a:tailEnd type="none" w="sm" len="sm"/>
                </a:ln>
                <a:solidFill>
                  <a:srgbClr val="FFFF00"/>
                </a:solidFill>
                <a:latin typeface="Arial Black" panose="020B0A04020102020204" pitchFamily="34" charset="0"/>
              </a:rPr>
              <a:t>SBC</a:t>
            </a:r>
          </a:p>
        </p:txBody>
      </p:sp>
      <p:sp>
        <p:nvSpPr>
          <p:cNvPr id="63516" name="WordArt 35">
            <a:extLst>
              <a:ext uri="{FF2B5EF4-FFF2-40B4-BE49-F238E27FC236}">
                <a16:creationId xmlns:a16="http://schemas.microsoft.com/office/drawing/2014/main" id="{5BAF7AFD-EC5B-4A95-91D1-45E39E57F4D1}"/>
              </a:ext>
            </a:extLst>
          </p:cNvPr>
          <p:cNvSpPr>
            <a:spLocks noChangeArrowheads="1" noChangeShapeType="1" noTextEdit="1"/>
          </p:cNvSpPr>
          <p:nvPr/>
        </p:nvSpPr>
        <p:spPr bwMode="auto">
          <a:xfrm>
            <a:off x="935038" y="5265738"/>
            <a:ext cx="1038225" cy="647700"/>
          </a:xfrm>
          <a:prstGeom prst="rect">
            <a:avLst/>
          </a:prstGeom>
        </p:spPr>
        <p:txBody>
          <a:bodyPr wrap="none" fromWordArt="1">
            <a:prstTxWarp prst="textPlain">
              <a:avLst>
                <a:gd name="adj" fmla="val 50000"/>
              </a:avLst>
            </a:prstTxWarp>
          </a:bodyPr>
          <a:lstStyle/>
          <a:p>
            <a:pPr algn="ctr"/>
            <a:r>
              <a:rPr lang="en-AU" sz="3600" kern="10">
                <a:ln w="9525" cap="sq">
                  <a:solidFill>
                    <a:srgbClr val="000000"/>
                  </a:solidFill>
                  <a:round/>
                  <a:headEnd type="none" w="sm" len="sm"/>
                  <a:tailEnd type="none" w="sm" len="sm"/>
                </a:ln>
                <a:solidFill>
                  <a:srgbClr val="FFFF00"/>
                </a:solidFill>
                <a:latin typeface="Arial Black" panose="020B0A04020102020204" pitchFamily="34" charset="0"/>
              </a:rPr>
              <a:t>PBC</a:t>
            </a:r>
          </a:p>
        </p:txBody>
      </p:sp>
      <p:sp>
        <p:nvSpPr>
          <p:cNvPr id="63517" name="AutoShape 36">
            <a:extLst>
              <a:ext uri="{FF2B5EF4-FFF2-40B4-BE49-F238E27FC236}">
                <a16:creationId xmlns:a16="http://schemas.microsoft.com/office/drawing/2014/main" id="{ABF294A4-B3D6-48C2-913A-36BDFDE635BB}"/>
              </a:ext>
            </a:extLst>
          </p:cNvPr>
          <p:cNvSpPr>
            <a:spLocks noChangeArrowheads="1"/>
          </p:cNvSpPr>
          <p:nvPr/>
        </p:nvSpPr>
        <p:spPr bwMode="auto">
          <a:xfrm>
            <a:off x="8351838" y="4724400"/>
            <a:ext cx="541337" cy="720725"/>
          </a:xfrm>
          <a:prstGeom prst="star4">
            <a:avLst>
              <a:gd name="adj" fmla="val 125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63518" name="Line 37">
            <a:extLst>
              <a:ext uri="{FF2B5EF4-FFF2-40B4-BE49-F238E27FC236}">
                <a16:creationId xmlns:a16="http://schemas.microsoft.com/office/drawing/2014/main" id="{5C829AAC-BE0D-410C-A096-870B5C88D7F1}"/>
              </a:ext>
            </a:extLst>
          </p:cNvPr>
          <p:cNvSpPr>
            <a:spLocks noChangeShapeType="1"/>
          </p:cNvSpPr>
          <p:nvPr/>
        </p:nvSpPr>
        <p:spPr bwMode="auto">
          <a:xfrm>
            <a:off x="3600450" y="2349500"/>
            <a:ext cx="1835150" cy="0"/>
          </a:xfrm>
          <a:prstGeom prst="line">
            <a:avLst/>
          </a:prstGeom>
          <a:noFill/>
          <a:ln w="25400" cap="sq">
            <a:solidFill>
              <a:srgbClr val="800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3519" name="Line 38">
            <a:extLst>
              <a:ext uri="{FF2B5EF4-FFF2-40B4-BE49-F238E27FC236}">
                <a16:creationId xmlns:a16="http://schemas.microsoft.com/office/drawing/2014/main" id="{52D03630-D4F0-4A0D-A199-3EBB29E75DCA}"/>
              </a:ext>
            </a:extLst>
          </p:cNvPr>
          <p:cNvSpPr>
            <a:spLocks noChangeShapeType="1"/>
          </p:cNvSpPr>
          <p:nvPr/>
        </p:nvSpPr>
        <p:spPr bwMode="auto">
          <a:xfrm>
            <a:off x="3600450" y="3500438"/>
            <a:ext cx="1835150" cy="0"/>
          </a:xfrm>
          <a:prstGeom prst="line">
            <a:avLst/>
          </a:prstGeom>
          <a:noFill/>
          <a:ln w="25400" cap="sq">
            <a:solidFill>
              <a:srgbClr val="800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3520" name="Line 39">
            <a:extLst>
              <a:ext uri="{FF2B5EF4-FFF2-40B4-BE49-F238E27FC236}">
                <a16:creationId xmlns:a16="http://schemas.microsoft.com/office/drawing/2014/main" id="{2653CA4E-7D88-4866-ACE4-1F80D6FAA718}"/>
              </a:ext>
            </a:extLst>
          </p:cNvPr>
          <p:cNvSpPr>
            <a:spLocks noChangeShapeType="1"/>
          </p:cNvSpPr>
          <p:nvPr/>
        </p:nvSpPr>
        <p:spPr bwMode="auto">
          <a:xfrm>
            <a:off x="3600450" y="2349500"/>
            <a:ext cx="0" cy="1150938"/>
          </a:xfrm>
          <a:prstGeom prst="line">
            <a:avLst/>
          </a:prstGeom>
          <a:noFill/>
          <a:ln w="25400" cap="sq">
            <a:solidFill>
              <a:srgbClr val="800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3521" name="Line 40">
            <a:extLst>
              <a:ext uri="{FF2B5EF4-FFF2-40B4-BE49-F238E27FC236}">
                <a16:creationId xmlns:a16="http://schemas.microsoft.com/office/drawing/2014/main" id="{C69C3064-58CA-48F0-A1D8-D3B5D0194763}"/>
              </a:ext>
            </a:extLst>
          </p:cNvPr>
          <p:cNvSpPr>
            <a:spLocks noChangeShapeType="1"/>
          </p:cNvSpPr>
          <p:nvPr/>
        </p:nvSpPr>
        <p:spPr bwMode="auto">
          <a:xfrm>
            <a:off x="5435600" y="2349500"/>
            <a:ext cx="0" cy="1150938"/>
          </a:xfrm>
          <a:prstGeom prst="line">
            <a:avLst/>
          </a:prstGeom>
          <a:noFill/>
          <a:ln w="25400" cap="sq">
            <a:solidFill>
              <a:srgbClr val="800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a:extLst>
              <a:ext uri="{FF2B5EF4-FFF2-40B4-BE49-F238E27FC236}">
                <a16:creationId xmlns:a16="http://schemas.microsoft.com/office/drawing/2014/main" id="{EB98ECC4-1314-4B4A-9B4E-17A6736402AF}"/>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65539" name="Slide Number Placeholder 5">
            <a:extLst>
              <a:ext uri="{FF2B5EF4-FFF2-40B4-BE49-F238E27FC236}">
                <a16:creationId xmlns:a16="http://schemas.microsoft.com/office/drawing/2014/main" id="{30EC2EA1-9E98-4C15-8D3C-2BDED22DA47F}"/>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A43828-5205-4DD3-BEFB-7FDD3066C7AA}" type="slidenum">
              <a:rPr lang="en-US" altLang="en-US"/>
              <a:pPr/>
              <a:t>31</a:t>
            </a:fld>
            <a:endParaRPr lang="en-US" altLang="en-US"/>
          </a:p>
        </p:txBody>
      </p:sp>
      <p:pic>
        <p:nvPicPr>
          <p:cNvPr id="65540" name="Picture 3" descr="G7 1">
            <a:extLst>
              <a:ext uri="{FF2B5EF4-FFF2-40B4-BE49-F238E27FC236}">
                <a16:creationId xmlns:a16="http://schemas.microsoft.com/office/drawing/2014/main" id="{96A24B36-3BF7-42FE-A59A-E90D2959B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WordArt 5" descr="Paper bag">
            <a:extLst>
              <a:ext uri="{FF2B5EF4-FFF2-40B4-BE49-F238E27FC236}">
                <a16:creationId xmlns:a16="http://schemas.microsoft.com/office/drawing/2014/main" id="{7D45BEBC-58E4-49BB-BD24-369289F633FC}"/>
              </a:ext>
            </a:extLst>
          </p:cNvPr>
          <p:cNvSpPr>
            <a:spLocks noChangeArrowheads="1" noChangeShapeType="1" noTextEdit="1"/>
          </p:cNvSpPr>
          <p:nvPr/>
        </p:nvSpPr>
        <p:spPr bwMode="auto">
          <a:xfrm>
            <a:off x="3816350" y="1016000"/>
            <a:ext cx="1979613" cy="1008063"/>
          </a:xfrm>
          <a:prstGeom prst="rect">
            <a:avLst/>
          </a:prstGeom>
        </p:spPr>
        <p:txBody>
          <a:bodyPr wrap="none" fromWordArt="1">
            <a:prstTxWarp prst="textPlain">
              <a:avLst>
                <a:gd name="adj" fmla="val 50000"/>
              </a:avLst>
            </a:prstTxWarp>
          </a:bodyPr>
          <a:lstStyle/>
          <a:p>
            <a:pPr algn="ctr"/>
            <a:r>
              <a:rPr lang="en-AU" sz="3600" kern="10">
                <a:ln w="9525" cap="sq">
                  <a:solidFill>
                    <a:srgbClr val="008000"/>
                  </a:solidFill>
                  <a:round/>
                  <a:headEnd type="none" w="sm" len="sm"/>
                  <a:tailEnd type="none" w="sm" len="sm"/>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Comic Sans MS" panose="030F0702030302020204" pitchFamily="66" charset="0"/>
              </a:rPr>
              <a:t>PART 4</a:t>
            </a:r>
          </a:p>
        </p:txBody>
      </p:sp>
      <p:sp>
        <p:nvSpPr>
          <p:cNvPr id="65542" name="Rectangle 6">
            <a:extLst>
              <a:ext uri="{FF2B5EF4-FFF2-40B4-BE49-F238E27FC236}">
                <a16:creationId xmlns:a16="http://schemas.microsoft.com/office/drawing/2014/main" id="{6C0CC2DF-C340-4776-9EC3-E5D31FA7A25F}"/>
              </a:ext>
            </a:extLst>
          </p:cNvPr>
          <p:cNvSpPr>
            <a:spLocks noGrp="1" noChangeArrowheads="1"/>
          </p:cNvSpPr>
          <p:nvPr>
            <p:ph type="title"/>
          </p:nvPr>
        </p:nvSpPr>
        <p:spPr>
          <a:xfrm>
            <a:off x="503238" y="2744788"/>
            <a:ext cx="8229600" cy="1143000"/>
          </a:xfrm>
        </p:spPr>
        <p:txBody>
          <a:bodyPr/>
          <a:lstStyle/>
          <a:p>
            <a:pPr eaLnBrk="1" hangingPunct="1"/>
            <a:r>
              <a:rPr lang="en-US" altLang="en-US" b="1"/>
              <a:t>G7 TYPICAL PROPOSAL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a:extLst>
              <a:ext uri="{FF2B5EF4-FFF2-40B4-BE49-F238E27FC236}">
                <a16:creationId xmlns:a16="http://schemas.microsoft.com/office/drawing/2014/main" id="{3483CC0D-0FD3-4AF6-B847-0119620B4A09}"/>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67587" name="Slide Number Placeholder 5">
            <a:extLst>
              <a:ext uri="{FF2B5EF4-FFF2-40B4-BE49-F238E27FC236}">
                <a16:creationId xmlns:a16="http://schemas.microsoft.com/office/drawing/2014/main" id="{DBBDE66C-2197-4131-B913-98A2A35A3FA7}"/>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0702F5-9CFF-4D66-AF3C-E11667A78A93}" type="slidenum">
              <a:rPr lang="en-US" altLang="en-US"/>
              <a:pPr/>
              <a:t>32</a:t>
            </a:fld>
            <a:endParaRPr lang="en-US" altLang="en-US"/>
          </a:p>
        </p:txBody>
      </p:sp>
      <p:sp>
        <p:nvSpPr>
          <p:cNvPr id="67588" name="Rectangle 2">
            <a:extLst>
              <a:ext uri="{FF2B5EF4-FFF2-40B4-BE49-F238E27FC236}">
                <a16:creationId xmlns:a16="http://schemas.microsoft.com/office/drawing/2014/main" id="{08C08E43-84AF-48C4-BBB2-342FF70FD688}"/>
              </a:ext>
            </a:extLst>
          </p:cNvPr>
          <p:cNvSpPr>
            <a:spLocks noGrp="1" noChangeArrowheads="1"/>
          </p:cNvSpPr>
          <p:nvPr>
            <p:ph type="body" idx="1"/>
          </p:nvPr>
        </p:nvSpPr>
        <p:spPr>
          <a:xfrm>
            <a:off x="990600" y="2057400"/>
            <a:ext cx="7313613" cy="3857625"/>
          </a:xfrm>
          <a:noFill/>
          <a:effectLst>
            <a:prstShdw prst="shdw13" dist="53882" dir="13500000">
              <a:srgbClr val="46AFFF">
                <a:alpha val="50000"/>
              </a:srgbClr>
            </a:prstShdw>
          </a:effectLst>
        </p:spPr>
        <p:txBody>
          <a:bodyPr/>
          <a:lstStyle/>
          <a:p>
            <a:pPr marL="609600" indent="-609600" algn="ctr" eaLnBrk="1" hangingPunct="1">
              <a:buFontTx/>
              <a:buNone/>
            </a:pPr>
            <a:r>
              <a:rPr lang="en-US" altLang="en-US" sz="2800" b="1"/>
              <a:t> Intensive Business Program (IBP)</a:t>
            </a:r>
          </a:p>
          <a:p>
            <a:pPr marL="609600" indent="-609600" eaLnBrk="1" hangingPunct="1">
              <a:buFontTx/>
              <a:buNone/>
            </a:pPr>
            <a:endParaRPr lang="en-US" altLang="en-US" sz="1600"/>
          </a:p>
          <a:p>
            <a:pPr marL="609600" indent="-609600" algn="ctr" eaLnBrk="1" hangingPunct="1">
              <a:buFontTx/>
              <a:buNone/>
            </a:pPr>
            <a:r>
              <a:rPr lang="en-US" altLang="en-US" sz="2400" b="1"/>
              <a:t>Program Overview</a:t>
            </a:r>
          </a:p>
          <a:p>
            <a:pPr marL="609600" indent="-609600" eaLnBrk="1" hangingPunct="1">
              <a:buFontTx/>
              <a:buNone/>
            </a:pPr>
            <a:endParaRPr lang="en-US" altLang="en-US" sz="1600"/>
          </a:p>
          <a:p>
            <a:pPr marL="609600" indent="-609600" eaLnBrk="1" hangingPunct="1">
              <a:buFontTx/>
              <a:buAutoNum type="arabicPeriod"/>
            </a:pPr>
            <a:r>
              <a:rPr lang="en-US" altLang="en-US" sz="2400">
                <a:latin typeface="Georgia" panose="02040502050405020303" pitchFamily="18" charset="0"/>
              </a:rPr>
              <a:t>Objectives – What do we want to achieve?</a:t>
            </a:r>
          </a:p>
          <a:p>
            <a:pPr marL="609600" indent="-609600" eaLnBrk="1" hangingPunct="1">
              <a:buFontTx/>
              <a:buAutoNum type="arabicPeriod"/>
            </a:pPr>
            <a:r>
              <a:rPr lang="en-US" altLang="en-US" sz="2400">
                <a:latin typeface="Georgia" panose="02040502050405020303" pitchFamily="18" charset="0"/>
              </a:rPr>
              <a:t>Curriculum – How will we achieve it?</a:t>
            </a:r>
          </a:p>
          <a:p>
            <a:pPr marL="609600" indent="-609600" eaLnBrk="1" hangingPunct="1">
              <a:buFontTx/>
              <a:buAutoNum type="arabicPeriod"/>
            </a:pPr>
            <a:r>
              <a:rPr lang="en-US" altLang="en-US" sz="2400">
                <a:latin typeface="Georgia" panose="02040502050405020303" pitchFamily="18" charset="0"/>
              </a:rPr>
              <a:t>Syllabus – What are the programme specifics?</a:t>
            </a:r>
          </a:p>
          <a:p>
            <a:pPr marL="609600" indent="-609600" eaLnBrk="1" hangingPunct="1">
              <a:buFontTx/>
              <a:buAutoNum type="arabicPeriod"/>
            </a:pPr>
            <a:r>
              <a:rPr lang="en-US" altLang="en-US" sz="2400">
                <a:latin typeface="Georgia" panose="02040502050405020303" pitchFamily="18" charset="0"/>
              </a:rPr>
              <a:t>Measure – How will achievement be measured?   </a:t>
            </a:r>
          </a:p>
        </p:txBody>
      </p:sp>
      <p:sp>
        <p:nvSpPr>
          <p:cNvPr id="183299" name="Rectangle 3">
            <a:extLst>
              <a:ext uri="{FF2B5EF4-FFF2-40B4-BE49-F238E27FC236}">
                <a16:creationId xmlns:a16="http://schemas.microsoft.com/office/drawing/2014/main" id="{A91EE213-990C-4473-9ACD-630EEA9E2553}"/>
              </a:ext>
            </a:extLst>
          </p:cNvPr>
          <p:cNvSpPr>
            <a:spLocks noGrp="1" noChangeArrowheads="1"/>
          </p:cNvSpPr>
          <p:nvPr>
            <p:ph type="title"/>
          </p:nvPr>
        </p:nvSpPr>
        <p:spPr>
          <a:xfrm>
            <a:off x="1447800" y="228600"/>
            <a:ext cx="7010400" cy="1143000"/>
          </a:xfrm>
          <a:effectLst>
            <a:outerShdw dist="35921" dir="2700000" algn="ctr" rotWithShape="0">
              <a:srgbClr val="46AFFF"/>
            </a:outerShdw>
          </a:effectLst>
        </p:spPr>
        <p:txBody>
          <a:bodyPr/>
          <a:lstStyle/>
          <a:p>
            <a:pPr eaLnBrk="1" hangingPunct="1">
              <a:defRPr/>
            </a:pPr>
            <a:br>
              <a:rPr lang="en-US" altLang="en-US" sz="3200" b="1" i="1">
                <a:solidFill>
                  <a:srgbClr val="78003C"/>
                </a:solidFill>
                <a:effectLst>
                  <a:outerShdw blurRad="38100" dist="38100" dir="2700000" algn="tl">
                    <a:srgbClr val="C0C0C0"/>
                  </a:outerShdw>
                </a:effectLst>
                <a:latin typeface="Rockwell" panose="02060603020205020403" pitchFamily="18" charset="0"/>
              </a:rPr>
            </a:br>
            <a:r>
              <a:rPr lang="en-US" altLang="en-US" sz="3600" b="1">
                <a:solidFill>
                  <a:schemeClr val="tx1"/>
                </a:solidFill>
              </a:rPr>
              <a:t>G7 Training Program</a:t>
            </a:r>
          </a:p>
        </p:txBody>
      </p:sp>
      <p:pic>
        <p:nvPicPr>
          <p:cNvPr id="67590" name="Picture 4" descr="G7 1">
            <a:extLst>
              <a:ext uri="{FF2B5EF4-FFF2-40B4-BE49-F238E27FC236}">
                <a16:creationId xmlns:a16="http://schemas.microsoft.com/office/drawing/2014/main" id="{EFEC219D-6E44-41A1-A85C-38BD9E6F9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a:extLst>
              <a:ext uri="{FF2B5EF4-FFF2-40B4-BE49-F238E27FC236}">
                <a16:creationId xmlns:a16="http://schemas.microsoft.com/office/drawing/2014/main" id="{2AE04626-9631-4D6C-B348-A85DEB85E9E9}"/>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69635" name="Slide Number Placeholder 5">
            <a:extLst>
              <a:ext uri="{FF2B5EF4-FFF2-40B4-BE49-F238E27FC236}">
                <a16:creationId xmlns:a16="http://schemas.microsoft.com/office/drawing/2014/main" id="{BD92EA29-4304-4D2D-A88E-854060C6406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5BE2DD-562A-43AC-A8D9-7B39AE4EFE18}" type="slidenum">
              <a:rPr lang="en-US" altLang="en-US"/>
              <a:pPr/>
              <a:t>33</a:t>
            </a:fld>
            <a:endParaRPr lang="en-US" altLang="en-US"/>
          </a:p>
        </p:txBody>
      </p:sp>
      <p:sp>
        <p:nvSpPr>
          <p:cNvPr id="69636" name="Rectangle 2">
            <a:extLst>
              <a:ext uri="{FF2B5EF4-FFF2-40B4-BE49-F238E27FC236}">
                <a16:creationId xmlns:a16="http://schemas.microsoft.com/office/drawing/2014/main" id="{C054DDA1-70E2-472B-AD0B-79AE98F72235}"/>
              </a:ext>
            </a:extLst>
          </p:cNvPr>
          <p:cNvSpPr>
            <a:spLocks noGrp="1" noChangeArrowheads="1"/>
          </p:cNvSpPr>
          <p:nvPr>
            <p:ph type="body" idx="1"/>
          </p:nvPr>
        </p:nvSpPr>
        <p:spPr>
          <a:xfrm>
            <a:off x="990600" y="2133600"/>
            <a:ext cx="7313613" cy="3857625"/>
          </a:xfrm>
          <a:noFill/>
          <a:effectLst>
            <a:prstShdw prst="shdw13" dist="53882" dir="13500000">
              <a:srgbClr val="46AFFF">
                <a:alpha val="50000"/>
              </a:srgbClr>
            </a:prstShdw>
          </a:effectLst>
        </p:spPr>
        <p:txBody>
          <a:bodyPr/>
          <a:lstStyle/>
          <a:p>
            <a:pPr marL="609600" indent="-609600" algn="ctr" eaLnBrk="1" hangingPunct="1">
              <a:lnSpc>
                <a:spcPct val="90000"/>
              </a:lnSpc>
              <a:buFontTx/>
              <a:buNone/>
            </a:pPr>
            <a:r>
              <a:rPr lang="en-US" altLang="en-US"/>
              <a:t>     </a:t>
            </a:r>
            <a:r>
              <a:rPr lang="en-US" altLang="en-US" sz="2800" b="1"/>
              <a:t>Program Objectives</a:t>
            </a:r>
            <a:endParaRPr lang="en-US" altLang="en-US" sz="2800" b="1">
              <a:latin typeface="Georgia" panose="02040502050405020303" pitchFamily="18" charset="0"/>
            </a:endParaRPr>
          </a:p>
          <a:p>
            <a:pPr marL="609600" indent="-609600" eaLnBrk="1" hangingPunct="1">
              <a:lnSpc>
                <a:spcPct val="90000"/>
              </a:lnSpc>
              <a:buFontTx/>
              <a:buNone/>
            </a:pPr>
            <a:endParaRPr lang="en-US" altLang="en-US" sz="1200" b="1">
              <a:latin typeface="Georgia" panose="02040502050405020303" pitchFamily="18" charset="0"/>
            </a:endParaRPr>
          </a:p>
          <a:p>
            <a:pPr marL="609600" indent="-609600" eaLnBrk="1" hangingPunct="1">
              <a:lnSpc>
                <a:spcPct val="90000"/>
              </a:lnSpc>
              <a:buFontTx/>
              <a:buAutoNum type="arabicPeriod"/>
            </a:pPr>
            <a:r>
              <a:rPr lang="en-US" altLang="en-US" sz="2400">
                <a:latin typeface="Georgia" panose="02040502050405020303" pitchFamily="18" charset="0"/>
              </a:rPr>
              <a:t>To help students conduct and win business from    non-Korean speaking customers </a:t>
            </a:r>
          </a:p>
          <a:p>
            <a:pPr marL="609600" indent="-609600" eaLnBrk="1" hangingPunct="1">
              <a:lnSpc>
                <a:spcPct val="90000"/>
              </a:lnSpc>
              <a:buFontTx/>
              <a:buAutoNum type="arabicPeriod"/>
            </a:pPr>
            <a:endParaRPr lang="en-US" altLang="en-US" sz="1600">
              <a:latin typeface="Georgia" panose="02040502050405020303" pitchFamily="18" charset="0"/>
            </a:endParaRPr>
          </a:p>
          <a:p>
            <a:pPr marL="609600" indent="-609600" eaLnBrk="1" hangingPunct="1">
              <a:lnSpc>
                <a:spcPct val="90000"/>
              </a:lnSpc>
              <a:buFontTx/>
              <a:buAutoNum type="arabicPeriod" startAt="2"/>
            </a:pPr>
            <a:r>
              <a:rPr lang="en-US" altLang="en-US" sz="2400">
                <a:latin typeface="Georgia" panose="02040502050405020303" pitchFamily="18" charset="0"/>
              </a:rPr>
              <a:t>To help students bridge gaps between Korean and foreign business practices</a:t>
            </a:r>
          </a:p>
          <a:p>
            <a:pPr marL="609600" indent="-609600" eaLnBrk="1" hangingPunct="1">
              <a:lnSpc>
                <a:spcPct val="90000"/>
              </a:lnSpc>
              <a:buFontTx/>
              <a:buAutoNum type="arabicPeriod" startAt="2"/>
            </a:pPr>
            <a:endParaRPr lang="en-US" altLang="en-US" sz="1600">
              <a:latin typeface="Georgia" panose="02040502050405020303" pitchFamily="18" charset="0"/>
            </a:endParaRPr>
          </a:p>
          <a:p>
            <a:pPr marL="609600" indent="-609600" eaLnBrk="1" hangingPunct="1">
              <a:lnSpc>
                <a:spcPct val="90000"/>
              </a:lnSpc>
              <a:buFontTx/>
              <a:buNone/>
            </a:pPr>
            <a:r>
              <a:rPr lang="en-US" altLang="en-US" sz="2400">
                <a:latin typeface="Georgia" panose="02040502050405020303" pitchFamily="18" charset="0"/>
              </a:rPr>
              <a:t>3.    To help students develop confidence in their abilities to conduct business in English </a:t>
            </a:r>
          </a:p>
        </p:txBody>
      </p:sp>
      <p:sp>
        <p:nvSpPr>
          <p:cNvPr id="185347" name="Rectangle 3">
            <a:extLst>
              <a:ext uri="{FF2B5EF4-FFF2-40B4-BE49-F238E27FC236}">
                <a16:creationId xmlns:a16="http://schemas.microsoft.com/office/drawing/2014/main" id="{A5D74984-71B8-40AF-8B9C-8E7BB929641C}"/>
              </a:ext>
            </a:extLst>
          </p:cNvPr>
          <p:cNvSpPr>
            <a:spLocks noGrp="1" noChangeArrowheads="1"/>
          </p:cNvSpPr>
          <p:nvPr>
            <p:ph type="title"/>
          </p:nvPr>
        </p:nvSpPr>
        <p:spPr>
          <a:xfrm>
            <a:off x="1143000" y="274638"/>
            <a:ext cx="7543800" cy="1143000"/>
          </a:xfrm>
          <a:effectLst>
            <a:outerShdw dist="35921" dir="2700000" algn="ctr" rotWithShape="0">
              <a:srgbClr val="46AFFF"/>
            </a:outerShdw>
          </a:effectLst>
        </p:spPr>
        <p:txBody>
          <a:bodyPr/>
          <a:lstStyle/>
          <a:p>
            <a:pPr eaLnBrk="1" hangingPunct="1">
              <a:defRPr/>
            </a:pPr>
            <a:br>
              <a:rPr lang="en-US" altLang="en-US" sz="3200" b="1" i="1">
                <a:solidFill>
                  <a:srgbClr val="78003C"/>
                </a:solidFill>
                <a:effectLst>
                  <a:outerShdw blurRad="38100" dist="38100" dir="2700000" algn="tl">
                    <a:srgbClr val="C0C0C0"/>
                  </a:outerShdw>
                </a:effectLst>
                <a:latin typeface="Rockwell" panose="02060603020205020403" pitchFamily="18" charset="0"/>
              </a:rPr>
            </a:br>
            <a:r>
              <a:rPr lang="en-US" altLang="en-US" sz="3200" b="1">
                <a:solidFill>
                  <a:schemeClr val="tx1"/>
                </a:solidFill>
                <a:effectLst>
                  <a:outerShdw blurRad="38100" dist="38100" dir="2700000" algn="tl">
                    <a:srgbClr val="C0C0C0"/>
                  </a:outerShdw>
                </a:effectLst>
                <a:latin typeface="Rockwell" panose="02060603020205020403" pitchFamily="18" charset="0"/>
              </a:rPr>
              <a:t>G7 Training Program</a:t>
            </a:r>
          </a:p>
        </p:txBody>
      </p:sp>
      <p:pic>
        <p:nvPicPr>
          <p:cNvPr id="69638" name="Picture 4" descr="G7 1">
            <a:extLst>
              <a:ext uri="{FF2B5EF4-FFF2-40B4-BE49-F238E27FC236}">
                <a16:creationId xmlns:a16="http://schemas.microsoft.com/office/drawing/2014/main" id="{B0F63E4A-468C-44CB-98DA-D4F9D5771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a:extLst>
              <a:ext uri="{FF2B5EF4-FFF2-40B4-BE49-F238E27FC236}">
                <a16:creationId xmlns:a16="http://schemas.microsoft.com/office/drawing/2014/main" id="{B73692CB-4415-4E8B-8D81-13C0E9E08999}"/>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71683" name="Slide Number Placeholder 5">
            <a:extLst>
              <a:ext uri="{FF2B5EF4-FFF2-40B4-BE49-F238E27FC236}">
                <a16:creationId xmlns:a16="http://schemas.microsoft.com/office/drawing/2014/main" id="{8E3A9A3A-63E4-44D9-BBDA-EE35596465C1}"/>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9C5447-99C6-4488-8071-3C31F5B6ACA4}" type="slidenum">
              <a:rPr lang="en-US" altLang="en-US"/>
              <a:pPr/>
              <a:t>34</a:t>
            </a:fld>
            <a:endParaRPr lang="en-US" altLang="en-US"/>
          </a:p>
        </p:txBody>
      </p:sp>
      <p:sp>
        <p:nvSpPr>
          <p:cNvPr id="71684" name="Rectangle 2">
            <a:extLst>
              <a:ext uri="{FF2B5EF4-FFF2-40B4-BE49-F238E27FC236}">
                <a16:creationId xmlns:a16="http://schemas.microsoft.com/office/drawing/2014/main" id="{81829EAD-5098-4A92-A6B2-A1E3F75FEBF6}"/>
              </a:ext>
            </a:extLst>
          </p:cNvPr>
          <p:cNvSpPr>
            <a:spLocks noGrp="1" noChangeArrowheads="1"/>
          </p:cNvSpPr>
          <p:nvPr>
            <p:ph type="body" idx="1"/>
          </p:nvPr>
        </p:nvSpPr>
        <p:spPr>
          <a:xfrm>
            <a:off x="1066800" y="1981200"/>
            <a:ext cx="7313613" cy="4256088"/>
          </a:xfrm>
          <a:noFill/>
          <a:effectLst>
            <a:prstShdw prst="shdw13" dist="53882" dir="13500000">
              <a:srgbClr val="46AFFF">
                <a:alpha val="50000"/>
              </a:srgbClr>
            </a:prstShdw>
          </a:effectLst>
        </p:spPr>
        <p:txBody>
          <a:bodyPr/>
          <a:lstStyle/>
          <a:p>
            <a:pPr algn="ctr" eaLnBrk="1" hangingPunct="1">
              <a:lnSpc>
                <a:spcPct val="80000"/>
              </a:lnSpc>
              <a:buFontTx/>
              <a:buNone/>
            </a:pPr>
            <a:r>
              <a:rPr lang="en-US" altLang="en-US" sz="2400" b="1"/>
              <a:t>OVERVIEW</a:t>
            </a:r>
          </a:p>
          <a:p>
            <a:pPr algn="ctr" eaLnBrk="1" hangingPunct="1">
              <a:lnSpc>
                <a:spcPct val="80000"/>
              </a:lnSpc>
              <a:buFontTx/>
              <a:buNone/>
            </a:pPr>
            <a:endParaRPr lang="en-US" altLang="en-US" sz="2000" b="1"/>
          </a:p>
          <a:p>
            <a:pPr eaLnBrk="1" hangingPunct="1">
              <a:lnSpc>
                <a:spcPct val="80000"/>
              </a:lnSpc>
              <a:buFontTx/>
              <a:buNone/>
            </a:pPr>
            <a:r>
              <a:rPr lang="en-US" altLang="en-US" sz="2000" u="sng">
                <a:latin typeface="Georgia" panose="02040502050405020303" pitchFamily="18" charset="0"/>
              </a:rPr>
              <a:t>Title:</a:t>
            </a:r>
            <a:r>
              <a:rPr lang="en-US" altLang="en-US" sz="2000">
                <a:latin typeface="Georgia" panose="02040502050405020303" pitchFamily="18" charset="0"/>
              </a:rPr>
              <a:t> Intensive Business Program (IBP)</a:t>
            </a:r>
          </a:p>
          <a:p>
            <a:pPr eaLnBrk="1" hangingPunct="1">
              <a:lnSpc>
                <a:spcPct val="80000"/>
              </a:lnSpc>
              <a:buFontTx/>
              <a:buNone/>
            </a:pPr>
            <a:endParaRPr lang="en-US" altLang="en-US" sz="2000">
              <a:latin typeface="Georgia" panose="02040502050405020303" pitchFamily="18" charset="0"/>
            </a:endParaRPr>
          </a:p>
          <a:p>
            <a:pPr eaLnBrk="1" hangingPunct="1">
              <a:lnSpc>
                <a:spcPct val="80000"/>
              </a:lnSpc>
              <a:buFontTx/>
              <a:buNone/>
            </a:pPr>
            <a:r>
              <a:rPr lang="en-US" altLang="en-US" sz="2000" u="sng">
                <a:latin typeface="Georgia" panose="02040502050405020303" pitchFamily="18" charset="0"/>
              </a:rPr>
              <a:t>Duration:</a:t>
            </a:r>
            <a:r>
              <a:rPr lang="en-US" altLang="en-US" sz="2000">
                <a:latin typeface="Georgia" panose="02040502050405020303" pitchFamily="18" charset="0"/>
              </a:rPr>
              <a:t> Weekday Program</a:t>
            </a:r>
          </a:p>
          <a:p>
            <a:pPr eaLnBrk="1" hangingPunct="1">
              <a:lnSpc>
                <a:spcPct val="80000"/>
              </a:lnSpc>
              <a:buFontTx/>
              <a:buNone/>
            </a:pPr>
            <a:endParaRPr lang="en-US" altLang="en-US" sz="2000">
              <a:latin typeface="Georgia" panose="02040502050405020303" pitchFamily="18" charset="0"/>
            </a:endParaRPr>
          </a:p>
          <a:p>
            <a:pPr eaLnBrk="1" hangingPunct="1">
              <a:lnSpc>
                <a:spcPct val="80000"/>
              </a:lnSpc>
              <a:buFontTx/>
              <a:buNone/>
            </a:pPr>
            <a:r>
              <a:rPr lang="en-US" altLang="en-US" sz="2000" u="sng">
                <a:latin typeface="Georgia" panose="02040502050405020303" pitchFamily="18" charset="0"/>
              </a:rPr>
              <a:t>Time:</a:t>
            </a:r>
            <a:r>
              <a:rPr lang="en-US" altLang="en-US" sz="2000">
                <a:latin typeface="Georgia" panose="02040502050405020303" pitchFamily="18" charset="0"/>
              </a:rPr>
              <a:t> 09:00 – 17:30 M-F, or 06:00 – 09:00 M-W-F	</a:t>
            </a:r>
          </a:p>
          <a:p>
            <a:pPr eaLnBrk="1" hangingPunct="1">
              <a:lnSpc>
                <a:spcPct val="80000"/>
              </a:lnSpc>
              <a:buFontTx/>
              <a:buNone/>
            </a:pPr>
            <a:r>
              <a:rPr lang="en-US" altLang="en-US" sz="2000">
                <a:latin typeface="Georgia" panose="02040502050405020303" pitchFamily="18" charset="0"/>
              </a:rPr>
              <a:t>**Program duration is variable to suit individual clients. </a:t>
            </a:r>
          </a:p>
          <a:p>
            <a:pPr eaLnBrk="1" hangingPunct="1">
              <a:lnSpc>
                <a:spcPct val="80000"/>
              </a:lnSpc>
              <a:buFontTx/>
              <a:buNone/>
            </a:pPr>
            <a:r>
              <a:rPr lang="en-US" altLang="en-US" sz="2000">
                <a:latin typeface="Georgia" panose="02040502050405020303" pitchFamily="18" charset="0"/>
              </a:rPr>
              <a:t>           </a:t>
            </a:r>
          </a:p>
          <a:p>
            <a:pPr eaLnBrk="1" hangingPunct="1">
              <a:lnSpc>
                <a:spcPct val="120000"/>
              </a:lnSpc>
              <a:buFontTx/>
              <a:buNone/>
            </a:pPr>
            <a:r>
              <a:rPr lang="en-US" altLang="en-US" sz="2000" u="sng">
                <a:latin typeface="Georgia" panose="02040502050405020303" pitchFamily="18" charset="0"/>
              </a:rPr>
              <a:t>Subjects:</a:t>
            </a:r>
            <a:r>
              <a:rPr lang="en-US" altLang="en-US" sz="2000">
                <a:latin typeface="Georgia" panose="02040502050405020303" pitchFamily="18" charset="0"/>
              </a:rPr>
              <a:t> The program includes – Presentation skills, Sales and  negotiation skills, B2B Marketing, Business small talk, Cross-cultural skills, and Interpersonal skills </a:t>
            </a:r>
          </a:p>
        </p:txBody>
      </p:sp>
      <p:sp>
        <p:nvSpPr>
          <p:cNvPr id="187395" name="Rectangle 3">
            <a:extLst>
              <a:ext uri="{FF2B5EF4-FFF2-40B4-BE49-F238E27FC236}">
                <a16:creationId xmlns:a16="http://schemas.microsoft.com/office/drawing/2014/main" id="{2638E444-2772-4C9A-B5D3-1C95048BB41C}"/>
              </a:ext>
            </a:extLst>
          </p:cNvPr>
          <p:cNvSpPr>
            <a:spLocks noGrp="1" noChangeArrowheads="1"/>
          </p:cNvSpPr>
          <p:nvPr>
            <p:ph type="title"/>
          </p:nvPr>
        </p:nvSpPr>
        <p:spPr>
          <a:xfrm>
            <a:off x="1143000" y="274638"/>
            <a:ext cx="7543800" cy="1143000"/>
          </a:xfrm>
          <a:effectLst>
            <a:outerShdw dist="35921" dir="2700000" algn="ctr" rotWithShape="0">
              <a:srgbClr val="46AFFF"/>
            </a:outerShdw>
          </a:effectLst>
        </p:spPr>
        <p:txBody>
          <a:bodyPr/>
          <a:lstStyle/>
          <a:p>
            <a:pPr eaLnBrk="1" hangingPunct="1">
              <a:defRPr/>
            </a:pPr>
            <a:br>
              <a:rPr lang="en-US" altLang="en-US" sz="3200" b="1" i="1">
                <a:solidFill>
                  <a:srgbClr val="78003C"/>
                </a:solidFill>
                <a:effectLst>
                  <a:outerShdw blurRad="38100" dist="38100" dir="2700000" algn="tl">
                    <a:srgbClr val="C0C0C0"/>
                  </a:outerShdw>
                </a:effectLst>
                <a:latin typeface="Rockwell" panose="02060603020205020403" pitchFamily="18" charset="0"/>
              </a:rPr>
            </a:br>
            <a:r>
              <a:rPr lang="en-US" altLang="en-US" sz="3200" b="1">
                <a:solidFill>
                  <a:schemeClr val="tx1"/>
                </a:solidFill>
                <a:effectLst>
                  <a:outerShdw blurRad="38100" dist="38100" dir="2700000" algn="tl">
                    <a:srgbClr val="C0C0C0"/>
                  </a:outerShdw>
                </a:effectLst>
                <a:latin typeface="Rockwell" panose="02060603020205020403" pitchFamily="18" charset="0"/>
              </a:rPr>
              <a:t>G7 Training Program</a:t>
            </a:r>
          </a:p>
        </p:txBody>
      </p:sp>
      <p:pic>
        <p:nvPicPr>
          <p:cNvPr id="71686" name="Picture 4" descr="G7 1">
            <a:extLst>
              <a:ext uri="{FF2B5EF4-FFF2-40B4-BE49-F238E27FC236}">
                <a16:creationId xmlns:a16="http://schemas.microsoft.com/office/drawing/2014/main" id="{BE863098-11D8-43DE-ABBF-F66FB7A50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a:extLst>
              <a:ext uri="{FF2B5EF4-FFF2-40B4-BE49-F238E27FC236}">
                <a16:creationId xmlns:a16="http://schemas.microsoft.com/office/drawing/2014/main" id="{3D8CB8CE-9C23-4050-BDBB-9C5D26E53617}"/>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73731" name="Slide Number Placeholder 5">
            <a:extLst>
              <a:ext uri="{FF2B5EF4-FFF2-40B4-BE49-F238E27FC236}">
                <a16:creationId xmlns:a16="http://schemas.microsoft.com/office/drawing/2014/main" id="{FE9E5278-9625-42FD-AFCF-16C3B6D2F1C3}"/>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AE9EE9-E511-4A82-BD02-D4009AD427A3}" type="slidenum">
              <a:rPr lang="en-US" altLang="en-US"/>
              <a:pPr/>
              <a:t>35</a:t>
            </a:fld>
            <a:endParaRPr lang="en-US" altLang="en-US"/>
          </a:p>
        </p:txBody>
      </p:sp>
      <p:sp>
        <p:nvSpPr>
          <p:cNvPr id="73732" name="Rectangle 2">
            <a:extLst>
              <a:ext uri="{FF2B5EF4-FFF2-40B4-BE49-F238E27FC236}">
                <a16:creationId xmlns:a16="http://schemas.microsoft.com/office/drawing/2014/main" id="{4460470B-DE81-4D5E-A879-A6326DACED29}"/>
              </a:ext>
            </a:extLst>
          </p:cNvPr>
          <p:cNvSpPr>
            <a:spLocks noGrp="1" noChangeArrowheads="1"/>
          </p:cNvSpPr>
          <p:nvPr>
            <p:ph type="body" idx="1"/>
          </p:nvPr>
        </p:nvSpPr>
        <p:spPr>
          <a:xfrm>
            <a:off x="1066800" y="2057400"/>
            <a:ext cx="7313613" cy="3857625"/>
          </a:xfrm>
          <a:noFill/>
          <a:effectLst>
            <a:prstShdw prst="shdw13" dist="53882" dir="13500000">
              <a:srgbClr val="46AFFF">
                <a:alpha val="50000"/>
              </a:srgbClr>
            </a:prstShdw>
          </a:effectLst>
        </p:spPr>
        <p:txBody>
          <a:bodyPr/>
          <a:lstStyle/>
          <a:p>
            <a:pPr algn="ctr" eaLnBrk="1" hangingPunct="1">
              <a:lnSpc>
                <a:spcPct val="80000"/>
              </a:lnSpc>
              <a:buFontTx/>
              <a:buNone/>
            </a:pPr>
            <a:r>
              <a:rPr lang="en-US" altLang="en-US" b="1"/>
              <a:t>Syllabus</a:t>
            </a:r>
          </a:p>
          <a:p>
            <a:pPr algn="ctr" eaLnBrk="1" hangingPunct="1">
              <a:lnSpc>
                <a:spcPct val="80000"/>
              </a:lnSpc>
              <a:buFontTx/>
              <a:buNone/>
            </a:pPr>
            <a:r>
              <a:rPr lang="en-US" altLang="en-US" sz="4400"/>
              <a:t>   </a:t>
            </a:r>
            <a:r>
              <a:rPr lang="en-US" altLang="en-US" sz="2800">
                <a:latin typeface="Georgia" panose="02040502050405020303" pitchFamily="18" charset="0"/>
              </a:rPr>
              <a:t>Program divided into three units </a:t>
            </a:r>
          </a:p>
          <a:p>
            <a:pPr eaLnBrk="1" hangingPunct="1">
              <a:lnSpc>
                <a:spcPct val="80000"/>
              </a:lnSpc>
              <a:buFontTx/>
              <a:buNone/>
            </a:pPr>
            <a:endParaRPr lang="en-US" altLang="en-US" sz="2800">
              <a:latin typeface="Georgia" panose="02040502050405020303" pitchFamily="18" charset="0"/>
            </a:endParaRPr>
          </a:p>
          <a:p>
            <a:pPr eaLnBrk="1" hangingPunct="1">
              <a:lnSpc>
                <a:spcPct val="80000"/>
              </a:lnSpc>
            </a:pPr>
            <a:r>
              <a:rPr lang="en-US" altLang="en-US" sz="2800">
                <a:latin typeface="Georgia" panose="02040502050405020303" pitchFamily="18" charset="0"/>
              </a:rPr>
              <a:t>Unit 1: Inter-cultural, Inter-personal skills </a:t>
            </a:r>
          </a:p>
          <a:p>
            <a:pPr eaLnBrk="1" hangingPunct="1">
              <a:lnSpc>
                <a:spcPct val="80000"/>
              </a:lnSpc>
              <a:buFontTx/>
              <a:buNone/>
            </a:pPr>
            <a:endParaRPr lang="en-US" altLang="en-US" sz="2800">
              <a:latin typeface="Georgia" panose="02040502050405020303" pitchFamily="18" charset="0"/>
            </a:endParaRPr>
          </a:p>
          <a:p>
            <a:pPr eaLnBrk="1" hangingPunct="1">
              <a:lnSpc>
                <a:spcPct val="80000"/>
              </a:lnSpc>
            </a:pPr>
            <a:r>
              <a:rPr lang="en-US" altLang="en-US" sz="2800">
                <a:latin typeface="Georgia" panose="02040502050405020303" pitchFamily="18" charset="0"/>
              </a:rPr>
              <a:t>Unit 2: Communications &amp; Presentations</a:t>
            </a:r>
          </a:p>
          <a:p>
            <a:pPr eaLnBrk="1" hangingPunct="1">
              <a:lnSpc>
                <a:spcPct val="80000"/>
              </a:lnSpc>
              <a:buFontTx/>
              <a:buNone/>
            </a:pPr>
            <a:endParaRPr lang="en-US" altLang="en-US" sz="2800">
              <a:latin typeface="Georgia" panose="02040502050405020303" pitchFamily="18" charset="0"/>
            </a:endParaRPr>
          </a:p>
          <a:p>
            <a:pPr eaLnBrk="1" hangingPunct="1">
              <a:lnSpc>
                <a:spcPct val="80000"/>
              </a:lnSpc>
            </a:pPr>
            <a:r>
              <a:rPr lang="en-US" altLang="en-US" sz="2800">
                <a:latin typeface="Georgia" panose="02040502050405020303" pitchFamily="18" charset="0"/>
              </a:rPr>
              <a:t>Unit 3: Business and Management</a:t>
            </a:r>
          </a:p>
        </p:txBody>
      </p:sp>
      <p:sp>
        <p:nvSpPr>
          <p:cNvPr id="189443" name="Rectangle 3">
            <a:extLst>
              <a:ext uri="{FF2B5EF4-FFF2-40B4-BE49-F238E27FC236}">
                <a16:creationId xmlns:a16="http://schemas.microsoft.com/office/drawing/2014/main" id="{A2B51E3C-C9DB-4E33-9034-86F9975912EA}"/>
              </a:ext>
            </a:extLst>
          </p:cNvPr>
          <p:cNvSpPr>
            <a:spLocks noGrp="1" noChangeArrowheads="1"/>
          </p:cNvSpPr>
          <p:nvPr>
            <p:ph type="title"/>
          </p:nvPr>
        </p:nvSpPr>
        <p:spPr>
          <a:xfrm>
            <a:off x="1143000" y="274638"/>
            <a:ext cx="7543800" cy="1143000"/>
          </a:xfrm>
          <a:effectLst>
            <a:outerShdw dist="35921" dir="2700000" algn="ctr" rotWithShape="0">
              <a:srgbClr val="46AFFF"/>
            </a:outerShdw>
          </a:effectLst>
        </p:spPr>
        <p:txBody>
          <a:bodyPr/>
          <a:lstStyle/>
          <a:p>
            <a:pPr eaLnBrk="1" hangingPunct="1">
              <a:defRPr/>
            </a:pPr>
            <a:br>
              <a:rPr lang="en-US" altLang="en-US" sz="3200" b="1" i="1">
                <a:solidFill>
                  <a:srgbClr val="78003C"/>
                </a:solidFill>
                <a:effectLst>
                  <a:outerShdw blurRad="38100" dist="38100" dir="2700000" algn="tl">
                    <a:srgbClr val="C0C0C0"/>
                  </a:outerShdw>
                </a:effectLst>
                <a:latin typeface="Rockwell" panose="02060603020205020403" pitchFamily="18" charset="0"/>
              </a:rPr>
            </a:br>
            <a:r>
              <a:rPr lang="en-US" altLang="en-US" sz="3200" b="1">
                <a:solidFill>
                  <a:schemeClr val="tx1"/>
                </a:solidFill>
                <a:effectLst>
                  <a:outerShdw blurRad="38100" dist="38100" dir="2700000" algn="tl">
                    <a:srgbClr val="C0C0C0"/>
                  </a:outerShdw>
                </a:effectLst>
                <a:latin typeface="Rockwell" panose="02060603020205020403" pitchFamily="18" charset="0"/>
              </a:rPr>
              <a:t>G7 Training Program</a:t>
            </a:r>
          </a:p>
        </p:txBody>
      </p:sp>
      <p:pic>
        <p:nvPicPr>
          <p:cNvPr id="73734" name="Picture 4" descr="G7 1">
            <a:extLst>
              <a:ext uri="{FF2B5EF4-FFF2-40B4-BE49-F238E27FC236}">
                <a16:creationId xmlns:a16="http://schemas.microsoft.com/office/drawing/2014/main" id="{BA84848D-2434-428B-98F0-578A18AAF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a:extLst>
              <a:ext uri="{FF2B5EF4-FFF2-40B4-BE49-F238E27FC236}">
                <a16:creationId xmlns:a16="http://schemas.microsoft.com/office/drawing/2014/main" id="{3185E3FB-0B6C-4CB6-A3CA-BC0996EA6A14}"/>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75779" name="Slide Number Placeholder 5">
            <a:extLst>
              <a:ext uri="{FF2B5EF4-FFF2-40B4-BE49-F238E27FC236}">
                <a16:creationId xmlns:a16="http://schemas.microsoft.com/office/drawing/2014/main" id="{84F9F25C-A130-40D0-9ACC-7475C894FF3B}"/>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FDC68E-A61E-4B3F-B99B-FDB3FD96233C}" type="slidenum">
              <a:rPr lang="en-US" altLang="en-US"/>
              <a:pPr/>
              <a:t>36</a:t>
            </a:fld>
            <a:endParaRPr lang="en-US" altLang="en-US"/>
          </a:p>
        </p:txBody>
      </p:sp>
      <p:sp>
        <p:nvSpPr>
          <p:cNvPr id="75780" name="Rectangle 2">
            <a:extLst>
              <a:ext uri="{FF2B5EF4-FFF2-40B4-BE49-F238E27FC236}">
                <a16:creationId xmlns:a16="http://schemas.microsoft.com/office/drawing/2014/main" id="{199B742E-5CCD-4D50-8935-FACCA3D9693D}"/>
              </a:ext>
            </a:extLst>
          </p:cNvPr>
          <p:cNvSpPr>
            <a:spLocks noGrp="1" noChangeArrowheads="1"/>
          </p:cNvSpPr>
          <p:nvPr>
            <p:ph type="body" idx="1"/>
          </p:nvPr>
        </p:nvSpPr>
        <p:spPr>
          <a:xfrm>
            <a:off x="990600" y="1981200"/>
            <a:ext cx="7313613" cy="3857625"/>
          </a:xfrm>
          <a:noFill/>
          <a:effectLst>
            <a:prstShdw prst="shdw13" dist="53882" dir="13500000">
              <a:srgbClr val="46AFFF">
                <a:alpha val="50000"/>
              </a:srgbClr>
            </a:prstShdw>
          </a:effectLst>
        </p:spPr>
        <p:txBody>
          <a:bodyPr/>
          <a:lstStyle/>
          <a:p>
            <a:pPr eaLnBrk="1" hangingPunct="1">
              <a:lnSpc>
                <a:spcPct val="90000"/>
              </a:lnSpc>
              <a:buFontTx/>
              <a:buNone/>
            </a:pPr>
            <a:r>
              <a:rPr lang="en-US" altLang="en-US" sz="2800"/>
              <a:t> </a:t>
            </a:r>
            <a:r>
              <a:rPr lang="en-US" altLang="en-US" sz="2600" b="1"/>
              <a:t>Unit 1. Inter-Cultural, Inter-Personal  Skills </a:t>
            </a:r>
          </a:p>
          <a:p>
            <a:pPr algn="ctr" eaLnBrk="1" hangingPunct="1">
              <a:lnSpc>
                <a:spcPct val="90000"/>
              </a:lnSpc>
              <a:buFontTx/>
              <a:buNone/>
            </a:pPr>
            <a:endParaRPr lang="en-US" altLang="en-US" sz="2600" b="1"/>
          </a:p>
          <a:p>
            <a:pPr eaLnBrk="1" hangingPunct="1">
              <a:lnSpc>
                <a:spcPct val="90000"/>
              </a:lnSpc>
            </a:pPr>
            <a:r>
              <a:rPr lang="en-US" altLang="en-US" sz="2400">
                <a:latin typeface="Georgia" panose="02040502050405020303" pitchFamily="18" charset="0"/>
              </a:rPr>
              <a:t>This unit assists students to communicate with a wide variety of people – East, West, Rest           (L2-L2 … L2-L1)</a:t>
            </a:r>
          </a:p>
          <a:p>
            <a:pPr eaLnBrk="1" hangingPunct="1">
              <a:lnSpc>
                <a:spcPct val="90000"/>
              </a:lnSpc>
              <a:buFontTx/>
              <a:buNone/>
            </a:pPr>
            <a:endParaRPr lang="en-US" altLang="en-US" sz="2400">
              <a:latin typeface="Georgia" panose="02040502050405020303" pitchFamily="18" charset="0"/>
            </a:endParaRPr>
          </a:p>
          <a:p>
            <a:pPr eaLnBrk="1" hangingPunct="1">
              <a:lnSpc>
                <a:spcPct val="90000"/>
              </a:lnSpc>
              <a:spcBef>
                <a:spcPct val="0"/>
              </a:spcBef>
            </a:pPr>
            <a:r>
              <a:rPr lang="en-US" altLang="en-US" sz="2400">
                <a:latin typeface="Georgia" panose="02040502050405020303" pitchFamily="18" charset="0"/>
              </a:rPr>
              <a:t>Areas covered include – </a:t>
            </a:r>
          </a:p>
          <a:p>
            <a:pPr eaLnBrk="1" hangingPunct="1">
              <a:lnSpc>
                <a:spcPct val="90000"/>
              </a:lnSpc>
              <a:spcBef>
                <a:spcPct val="0"/>
              </a:spcBef>
              <a:buFontTx/>
              <a:buNone/>
            </a:pPr>
            <a:r>
              <a:rPr lang="en-US" altLang="en-US" sz="2400">
                <a:latin typeface="Georgia" panose="02040502050405020303" pitchFamily="18" charset="0"/>
              </a:rPr>
              <a:t>    - biz small-talk, transactional communications, social and behavioral styles, developing cross-cultural  people skills, sales-negotiation skills</a:t>
            </a:r>
          </a:p>
        </p:txBody>
      </p:sp>
      <p:sp>
        <p:nvSpPr>
          <p:cNvPr id="191491" name="Rectangle 3">
            <a:extLst>
              <a:ext uri="{FF2B5EF4-FFF2-40B4-BE49-F238E27FC236}">
                <a16:creationId xmlns:a16="http://schemas.microsoft.com/office/drawing/2014/main" id="{441D77B8-45E8-4C81-98DF-BF35E1CBA80E}"/>
              </a:ext>
            </a:extLst>
          </p:cNvPr>
          <p:cNvSpPr>
            <a:spLocks noGrp="1" noChangeArrowheads="1"/>
          </p:cNvSpPr>
          <p:nvPr>
            <p:ph type="title"/>
          </p:nvPr>
        </p:nvSpPr>
        <p:spPr>
          <a:xfrm>
            <a:off x="1143000" y="274638"/>
            <a:ext cx="7543800" cy="1143000"/>
          </a:xfrm>
          <a:effectLst>
            <a:outerShdw dist="35921" dir="2700000" algn="ctr" rotWithShape="0">
              <a:srgbClr val="46AFFF"/>
            </a:outerShdw>
          </a:effectLst>
        </p:spPr>
        <p:txBody>
          <a:bodyPr/>
          <a:lstStyle/>
          <a:p>
            <a:pPr eaLnBrk="1" hangingPunct="1">
              <a:defRPr/>
            </a:pPr>
            <a:br>
              <a:rPr lang="en-US" altLang="en-US" sz="3200" b="1" i="1">
                <a:solidFill>
                  <a:srgbClr val="78003C"/>
                </a:solidFill>
                <a:effectLst>
                  <a:outerShdw blurRad="38100" dist="38100" dir="2700000" algn="tl">
                    <a:srgbClr val="C0C0C0"/>
                  </a:outerShdw>
                </a:effectLst>
                <a:latin typeface="Rockwell" panose="02060603020205020403" pitchFamily="18" charset="0"/>
              </a:rPr>
            </a:br>
            <a:r>
              <a:rPr lang="en-US" altLang="en-US" sz="3200" b="1">
                <a:solidFill>
                  <a:schemeClr val="tx1"/>
                </a:solidFill>
                <a:effectLst>
                  <a:outerShdw blurRad="38100" dist="38100" dir="2700000" algn="tl">
                    <a:srgbClr val="C0C0C0"/>
                  </a:outerShdw>
                </a:effectLst>
                <a:latin typeface="Rockwell" panose="02060603020205020403" pitchFamily="18" charset="0"/>
              </a:rPr>
              <a:t>G7 Training Program</a:t>
            </a:r>
          </a:p>
        </p:txBody>
      </p:sp>
      <p:pic>
        <p:nvPicPr>
          <p:cNvPr id="75782" name="Picture 4" descr="G7 1">
            <a:extLst>
              <a:ext uri="{FF2B5EF4-FFF2-40B4-BE49-F238E27FC236}">
                <a16:creationId xmlns:a16="http://schemas.microsoft.com/office/drawing/2014/main" id="{4FCA5423-9015-41C7-8004-421C5968E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a:extLst>
              <a:ext uri="{FF2B5EF4-FFF2-40B4-BE49-F238E27FC236}">
                <a16:creationId xmlns:a16="http://schemas.microsoft.com/office/drawing/2014/main" id="{9DFB0329-9222-4E39-8907-0C95212B88E4}"/>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77827" name="Slide Number Placeholder 5">
            <a:extLst>
              <a:ext uri="{FF2B5EF4-FFF2-40B4-BE49-F238E27FC236}">
                <a16:creationId xmlns:a16="http://schemas.microsoft.com/office/drawing/2014/main" id="{07EE20ED-F8FD-41F1-ABF5-D8983BEB53C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ED4BE5-0745-48E5-B467-0718A915C1A8}" type="slidenum">
              <a:rPr lang="en-US" altLang="en-US"/>
              <a:pPr/>
              <a:t>37</a:t>
            </a:fld>
            <a:endParaRPr lang="en-US" altLang="en-US"/>
          </a:p>
        </p:txBody>
      </p:sp>
      <p:sp>
        <p:nvSpPr>
          <p:cNvPr id="77828" name="Rectangle 2">
            <a:extLst>
              <a:ext uri="{FF2B5EF4-FFF2-40B4-BE49-F238E27FC236}">
                <a16:creationId xmlns:a16="http://schemas.microsoft.com/office/drawing/2014/main" id="{36EE3BF2-E47D-49A3-A049-3AF772E6A8EF}"/>
              </a:ext>
            </a:extLst>
          </p:cNvPr>
          <p:cNvSpPr>
            <a:spLocks noGrp="1" noChangeArrowheads="1"/>
          </p:cNvSpPr>
          <p:nvPr>
            <p:ph type="body" idx="1"/>
          </p:nvPr>
        </p:nvSpPr>
        <p:spPr>
          <a:xfrm>
            <a:off x="990600" y="2057400"/>
            <a:ext cx="7313613" cy="3857625"/>
          </a:xfrm>
          <a:noFill/>
          <a:effectLst>
            <a:prstShdw prst="shdw13" dist="53882" dir="13500000">
              <a:srgbClr val="46AFFF">
                <a:alpha val="50000"/>
              </a:srgbClr>
            </a:prstShdw>
          </a:effectLst>
        </p:spPr>
        <p:txBody>
          <a:bodyPr/>
          <a:lstStyle/>
          <a:p>
            <a:pPr algn="ctr" eaLnBrk="1" hangingPunct="1">
              <a:lnSpc>
                <a:spcPct val="80000"/>
              </a:lnSpc>
              <a:buFontTx/>
              <a:buNone/>
            </a:pPr>
            <a:r>
              <a:rPr lang="en-US" altLang="en-US" sz="2600" b="1"/>
              <a:t>Unit 2. Communications &amp; Presentations</a:t>
            </a:r>
          </a:p>
          <a:p>
            <a:pPr eaLnBrk="1" hangingPunct="1">
              <a:lnSpc>
                <a:spcPct val="80000"/>
              </a:lnSpc>
              <a:buFontTx/>
              <a:buNone/>
            </a:pPr>
            <a:endParaRPr lang="en-US" altLang="en-US" sz="1800" b="1"/>
          </a:p>
          <a:p>
            <a:pPr eaLnBrk="1" hangingPunct="1">
              <a:lnSpc>
                <a:spcPct val="80000"/>
              </a:lnSpc>
              <a:buFontTx/>
              <a:buNone/>
            </a:pPr>
            <a:endParaRPr lang="en-US" altLang="en-US" sz="1800" b="1"/>
          </a:p>
          <a:p>
            <a:pPr eaLnBrk="1" hangingPunct="1">
              <a:lnSpc>
                <a:spcPct val="105000"/>
              </a:lnSpc>
            </a:pPr>
            <a:r>
              <a:rPr lang="en-US" altLang="en-US" sz="2400">
                <a:latin typeface="Georgia" panose="02040502050405020303" pitchFamily="18" charset="0"/>
              </a:rPr>
              <a:t>This unit assists students to actually win business from foreigners, either in Korea or overseas</a:t>
            </a:r>
          </a:p>
          <a:p>
            <a:pPr eaLnBrk="1" hangingPunct="1">
              <a:lnSpc>
                <a:spcPct val="105000"/>
              </a:lnSpc>
              <a:buFontTx/>
              <a:buNone/>
            </a:pPr>
            <a:endParaRPr lang="en-US" altLang="en-US" sz="2400">
              <a:latin typeface="Georgia" panose="02040502050405020303" pitchFamily="18" charset="0"/>
            </a:endParaRPr>
          </a:p>
          <a:p>
            <a:pPr eaLnBrk="1" hangingPunct="1">
              <a:lnSpc>
                <a:spcPct val="105000"/>
              </a:lnSpc>
              <a:spcBef>
                <a:spcPct val="0"/>
              </a:spcBef>
            </a:pPr>
            <a:r>
              <a:rPr lang="en-US" altLang="en-US" sz="2400">
                <a:latin typeface="Georgia" panose="02040502050405020303" pitchFamily="18" charset="0"/>
              </a:rPr>
              <a:t>Areas covered include – </a:t>
            </a:r>
          </a:p>
          <a:p>
            <a:pPr eaLnBrk="1" hangingPunct="1">
              <a:lnSpc>
                <a:spcPct val="105000"/>
              </a:lnSpc>
              <a:spcBef>
                <a:spcPct val="0"/>
              </a:spcBef>
              <a:buFontTx/>
              <a:buNone/>
            </a:pPr>
            <a:r>
              <a:rPr lang="en-US" altLang="en-US" sz="2400">
                <a:latin typeface="Georgia" panose="02040502050405020303" pitchFamily="18" charset="0"/>
              </a:rPr>
              <a:t>    - performance business communications, marketing skills, Presentations, Public speaking, Negotiation skills, Communication strategies</a:t>
            </a:r>
          </a:p>
          <a:p>
            <a:pPr eaLnBrk="1" hangingPunct="1">
              <a:lnSpc>
                <a:spcPct val="80000"/>
              </a:lnSpc>
              <a:buFontTx/>
              <a:buNone/>
            </a:pPr>
            <a:endParaRPr lang="en-US" altLang="en-US" sz="2400" b="1">
              <a:latin typeface="Georgia" panose="02040502050405020303" pitchFamily="18" charset="0"/>
            </a:endParaRPr>
          </a:p>
        </p:txBody>
      </p:sp>
      <p:sp>
        <p:nvSpPr>
          <p:cNvPr id="77829" name="Text Box 3">
            <a:extLst>
              <a:ext uri="{FF2B5EF4-FFF2-40B4-BE49-F238E27FC236}">
                <a16:creationId xmlns:a16="http://schemas.microsoft.com/office/drawing/2014/main" id="{06D42578-856C-495B-BD49-EB361F300A96}"/>
              </a:ext>
            </a:extLst>
          </p:cNvPr>
          <p:cNvSpPr txBox="1">
            <a:spLocks noChangeArrowheads="1"/>
          </p:cNvSpPr>
          <p:nvPr/>
        </p:nvSpPr>
        <p:spPr bwMode="auto">
          <a:xfrm>
            <a:off x="990600" y="2514600"/>
            <a:ext cx="701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AU" altLang="en-US"/>
          </a:p>
        </p:txBody>
      </p:sp>
      <p:sp>
        <p:nvSpPr>
          <p:cNvPr id="193540" name="Rectangle 4">
            <a:extLst>
              <a:ext uri="{FF2B5EF4-FFF2-40B4-BE49-F238E27FC236}">
                <a16:creationId xmlns:a16="http://schemas.microsoft.com/office/drawing/2014/main" id="{579DB72C-A936-4F40-BAAC-0A87A3B07B0E}"/>
              </a:ext>
            </a:extLst>
          </p:cNvPr>
          <p:cNvSpPr>
            <a:spLocks noGrp="1" noChangeArrowheads="1"/>
          </p:cNvSpPr>
          <p:nvPr>
            <p:ph type="title"/>
          </p:nvPr>
        </p:nvSpPr>
        <p:spPr>
          <a:xfrm>
            <a:off x="1143000" y="274638"/>
            <a:ext cx="7543800" cy="1143000"/>
          </a:xfrm>
          <a:effectLst>
            <a:outerShdw dist="35921" dir="2700000" algn="ctr" rotWithShape="0">
              <a:srgbClr val="46AFFF"/>
            </a:outerShdw>
          </a:effectLst>
        </p:spPr>
        <p:txBody>
          <a:bodyPr/>
          <a:lstStyle/>
          <a:p>
            <a:pPr eaLnBrk="1" hangingPunct="1">
              <a:defRPr/>
            </a:pPr>
            <a:br>
              <a:rPr lang="en-US" altLang="en-US" sz="3200" b="1" i="1">
                <a:solidFill>
                  <a:srgbClr val="78003C"/>
                </a:solidFill>
                <a:effectLst>
                  <a:outerShdw blurRad="38100" dist="38100" dir="2700000" algn="tl">
                    <a:srgbClr val="C0C0C0"/>
                  </a:outerShdw>
                </a:effectLst>
                <a:latin typeface="Rockwell" panose="02060603020205020403" pitchFamily="18" charset="0"/>
              </a:rPr>
            </a:br>
            <a:r>
              <a:rPr lang="en-US" altLang="en-US" sz="3200" b="1">
                <a:solidFill>
                  <a:schemeClr val="tx1"/>
                </a:solidFill>
                <a:effectLst>
                  <a:outerShdw blurRad="38100" dist="38100" dir="2700000" algn="tl">
                    <a:srgbClr val="C0C0C0"/>
                  </a:outerShdw>
                </a:effectLst>
                <a:latin typeface="Rockwell" panose="02060603020205020403" pitchFamily="18" charset="0"/>
              </a:rPr>
              <a:t>G7 Training Program</a:t>
            </a:r>
          </a:p>
        </p:txBody>
      </p:sp>
      <p:pic>
        <p:nvPicPr>
          <p:cNvPr id="77831" name="Picture 5" descr="G7 1">
            <a:extLst>
              <a:ext uri="{FF2B5EF4-FFF2-40B4-BE49-F238E27FC236}">
                <a16:creationId xmlns:a16="http://schemas.microsoft.com/office/drawing/2014/main" id="{E696373E-994B-4FB7-BBE2-2DAF173C2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a:extLst>
              <a:ext uri="{FF2B5EF4-FFF2-40B4-BE49-F238E27FC236}">
                <a16:creationId xmlns:a16="http://schemas.microsoft.com/office/drawing/2014/main" id="{0143B218-ED0B-4E18-A5B1-75F8A0FE492A}"/>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79875" name="Slide Number Placeholder 5">
            <a:extLst>
              <a:ext uri="{FF2B5EF4-FFF2-40B4-BE49-F238E27FC236}">
                <a16:creationId xmlns:a16="http://schemas.microsoft.com/office/drawing/2014/main" id="{97B7561C-3B67-4902-9414-DC6E3D423B65}"/>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DA7AE7-45B9-44C2-A7E1-A53B421F1E4E}" type="slidenum">
              <a:rPr lang="en-US" altLang="en-US"/>
              <a:pPr/>
              <a:t>38</a:t>
            </a:fld>
            <a:endParaRPr lang="en-US" altLang="en-US"/>
          </a:p>
        </p:txBody>
      </p:sp>
      <p:sp>
        <p:nvSpPr>
          <p:cNvPr id="79876" name="Rectangle 2">
            <a:extLst>
              <a:ext uri="{FF2B5EF4-FFF2-40B4-BE49-F238E27FC236}">
                <a16:creationId xmlns:a16="http://schemas.microsoft.com/office/drawing/2014/main" id="{01D127C0-945E-4A5B-AA1A-5DCE63F4B0B4}"/>
              </a:ext>
            </a:extLst>
          </p:cNvPr>
          <p:cNvSpPr>
            <a:spLocks noGrp="1" noChangeArrowheads="1"/>
          </p:cNvSpPr>
          <p:nvPr>
            <p:ph type="body" idx="1"/>
          </p:nvPr>
        </p:nvSpPr>
        <p:spPr>
          <a:xfrm>
            <a:off x="990600" y="1981200"/>
            <a:ext cx="7313613" cy="3857625"/>
          </a:xfrm>
          <a:noFill/>
          <a:effectLst>
            <a:prstShdw prst="shdw13" dist="53882" dir="13500000">
              <a:srgbClr val="46AFFF">
                <a:alpha val="50000"/>
              </a:srgbClr>
            </a:prstShdw>
          </a:effectLst>
        </p:spPr>
        <p:txBody>
          <a:bodyPr/>
          <a:lstStyle/>
          <a:p>
            <a:pPr algn="ctr" eaLnBrk="1" hangingPunct="1">
              <a:lnSpc>
                <a:spcPct val="80000"/>
              </a:lnSpc>
              <a:buFontTx/>
              <a:buNone/>
            </a:pPr>
            <a:r>
              <a:rPr lang="en-US" altLang="en-US" sz="2600" b="1"/>
              <a:t>Unit 3. Business Management</a:t>
            </a:r>
          </a:p>
          <a:p>
            <a:pPr eaLnBrk="1" hangingPunct="1">
              <a:lnSpc>
                <a:spcPct val="80000"/>
              </a:lnSpc>
            </a:pPr>
            <a:r>
              <a:rPr lang="en-US" altLang="en-US" sz="2400">
                <a:latin typeface="Georgia" panose="02040502050405020303" pitchFamily="18" charset="0"/>
              </a:rPr>
              <a:t>This unit assists students in two ways: </a:t>
            </a:r>
          </a:p>
          <a:p>
            <a:pPr eaLnBrk="1" hangingPunct="1">
              <a:lnSpc>
                <a:spcPct val="80000"/>
              </a:lnSpc>
            </a:pPr>
            <a:endParaRPr lang="en-US" altLang="en-US" sz="2400">
              <a:latin typeface="Georgia" panose="02040502050405020303" pitchFamily="18" charset="0"/>
            </a:endParaRPr>
          </a:p>
          <a:p>
            <a:pPr eaLnBrk="1" hangingPunct="1">
              <a:lnSpc>
                <a:spcPct val="80000"/>
              </a:lnSpc>
            </a:pPr>
            <a:r>
              <a:rPr lang="en-US" altLang="en-US" sz="2400">
                <a:latin typeface="Georgia" panose="02040502050405020303" pitchFamily="18" charset="0"/>
              </a:rPr>
              <a:t>Developing a clear understanding of the key areas of business – Strategic and Operational</a:t>
            </a:r>
          </a:p>
          <a:p>
            <a:pPr eaLnBrk="1" hangingPunct="1">
              <a:lnSpc>
                <a:spcPct val="80000"/>
              </a:lnSpc>
              <a:buFontTx/>
              <a:buNone/>
            </a:pPr>
            <a:endParaRPr lang="en-US" altLang="en-US" sz="2400">
              <a:latin typeface="Georgia" panose="02040502050405020303" pitchFamily="18" charset="0"/>
            </a:endParaRPr>
          </a:p>
          <a:p>
            <a:pPr eaLnBrk="1" hangingPunct="1">
              <a:lnSpc>
                <a:spcPct val="80000"/>
              </a:lnSpc>
              <a:spcBef>
                <a:spcPct val="0"/>
              </a:spcBef>
            </a:pPr>
            <a:r>
              <a:rPr lang="en-US" altLang="en-US" sz="2400">
                <a:latin typeface="Georgia" panose="02040502050405020303" pitchFamily="18" charset="0"/>
              </a:rPr>
              <a:t>Areas covered can include – </a:t>
            </a:r>
          </a:p>
          <a:p>
            <a:pPr eaLnBrk="1" hangingPunct="1">
              <a:lnSpc>
                <a:spcPct val="80000"/>
              </a:lnSpc>
              <a:spcBef>
                <a:spcPct val="0"/>
              </a:spcBef>
              <a:buFontTx/>
              <a:buNone/>
            </a:pPr>
            <a:r>
              <a:rPr lang="en-US" altLang="en-US" sz="2400">
                <a:latin typeface="Georgia" panose="02040502050405020303" pitchFamily="18" charset="0"/>
              </a:rPr>
              <a:t>    - </a:t>
            </a:r>
            <a:r>
              <a:rPr lang="en-US" altLang="en-US" sz="2200">
                <a:latin typeface="Georgia" panose="02040502050405020303" pitchFamily="18" charset="0"/>
              </a:rPr>
              <a:t>Business skills in Supply Chain Management, Marketing and Finance, Growing company value, Corporate Sustainability, Innovation &amp; Entrepreneurship, and Globalization</a:t>
            </a:r>
            <a:endParaRPr lang="en-US" altLang="en-US" sz="2200" b="1">
              <a:latin typeface="Georgia" panose="02040502050405020303" pitchFamily="18" charset="0"/>
            </a:endParaRPr>
          </a:p>
        </p:txBody>
      </p:sp>
      <p:sp>
        <p:nvSpPr>
          <p:cNvPr id="195587" name="Rectangle 3">
            <a:extLst>
              <a:ext uri="{FF2B5EF4-FFF2-40B4-BE49-F238E27FC236}">
                <a16:creationId xmlns:a16="http://schemas.microsoft.com/office/drawing/2014/main" id="{63689D91-106B-4075-AF6D-9D95F16C1741}"/>
              </a:ext>
            </a:extLst>
          </p:cNvPr>
          <p:cNvSpPr>
            <a:spLocks noGrp="1" noChangeArrowheads="1"/>
          </p:cNvSpPr>
          <p:nvPr>
            <p:ph type="title"/>
          </p:nvPr>
        </p:nvSpPr>
        <p:spPr>
          <a:xfrm>
            <a:off x="1143000" y="274638"/>
            <a:ext cx="7543800" cy="1143000"/>
          </a:xfrm>
          <a:effectLst>
            <a:outerShdw dist="35921" dir="2700000" algn="ctr" rotWithShape="0">
              <a:srgbClr val="46AFFF"/>
            </a:outerShdw>
          </a:effectLst>
        </p:spPr>
        <p:txBody>
          <a:bodyPr/>
          <a:lstStyle/>
          <a:p>
            <a:pPr eaLnBrk="1" hangingPunct="1">
              <a:defRPr/>
            </a:pPr>
            <a:br>
              <a:rPr lang="en-US" altLang="en-US" sz="3200" b="1" i="1">
                <a:solidFill>
                  <a:srgbClr val="78003C"/>
                </a:solidFill>
                <a:effectLst>
                  <a:outerShdw blurRad="38100" dist="38100" dir="2700000" algn="tl">
                    <a:srgbClr val="C0C0C0"/>
                  </a:outerShdw>
                </a:effectLst>
                <a:latin typeface="Rockwell" panose="02060603020205020403" pitchFamily="18" charset="0"/>
              </a:rPr>
            </a:br>
            <a:r>
              <a:rPr lang="en-US" altLang="en-US" sz="3200" b="1">
                <a:solidFill>
                  <a:schemeClr val="tx1"/>
                </a:solidFill>
                <a:effectLst>
                  <a:outerShdw blurRad="38100" dist="38100" dir="2700000" algn="tl">
                    <a:srgbClr val="C0C0C0"/>
                  </a:outerShdw>
                </a:effectLst>
                <a:latin typeface="Rockwell" panose="02060603020205020403" pitchFamily="18" charset="0"/>
              </a:rPr>
              <a:t>G7 Training Program</a:t>
            </a:r>
          </a:p>
        </p:txBody>
      </p:sp>
      <p:pic>
        <p:nvPicPr>
          <p:cNvPr id="79878" name="Picture 4" descr="G7 1">
            <a:extLst>
              <a:ext uri="{FF2B5EF4-FFF2-40B4-BE49-F238E27FC236}">
                <a16:creationId xmlns:a16="http://schemas.microsoft.com/office/drawing/2014/main" id="{7C4A7B61-BC0A-4F92-BC96-6757705BE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a:extLst>
              <a:ext uri="{FF2B5EF4-FFF2-40B4-BE49-F238E27FC236}">
                <a16:creationId xmlns:a16="http://schemas.microsoft.com/office/drawing/2014/main" id="{281D4B69-359D-40D5-BEEA-E40030B6229D}"/>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81923" name="Slide Number Placeholder 5">
            <a:extLst>
              <a:ext uri="{FF2B5EF4-FFF2-40B4-BE49-F238E27FC236}">
                <a16:creationId xmlns:a16="http://schemas.microsoft.com/office/drawing/2014/main" id="{08299D42-5430-4B38-8C0A-0A7D2147D73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D2D09A-BD8A-42D4-9FF1-FD48BB79550F}" type="slidenum">
              <a:rPr lang="en-US" altLang="en-US"/>
              <a:pPr/>
              <a:t>39</a:t>
            </a:fld>
            <a:endParaRPr lang="en-US" altLang="en-US"/>
          </a:p>
        </p:txBody>
      </p:sp>
      <p:sp>
        <p:nvSpPr>
          <p:cNvPr id="81924" name="Rectangle 2">
            <a:extLst>
              <a:ext uri="{FF2B5EF4-FFF2-40B4-BE49-F238E27FC236}">
                <a16:creationId xmlns:a16="http://schemas.microsoft.com/office/drawing/2014/main" id="{867C6BA0-2EE6-4A6E-8CAF-B72B55F900A0}"/>
              </a:ext>
            </a:extLst>
          </p:cNvPr>
          <p:cNvSpPr>
            <a:spLocks noGrp="1" noChangeArrowheads="1"/>
          </p:cNvSpPr>
          <p:nvPr>
            <p:ph type="body" idx="1"/>
          </p:nvPr>
        </p:nvSpPr>
        <p:spPr>
          <a:xfrm>
            <a:off x="990600" y="1981200"/>
            <a:ext cx="7313613" cy="3857625"/>
          </a:xfrm>
          <a:noFill/>
          <a:effectLst>
            <a:prstShdw prst="shdw13" dist="53882" dir="13500000">
              <a:srgbClr val="46AFFF">
                <a:alpha val="50000"/>
              </a:srgbClr>
            </a:prstShdw>
          </a:effectLst>
        </p:spPr>
        <p:txBody>
          <a:bodyPr/>
          <a:lstStyle/>
          <a:p>
            <a:pPr algn="ctr" eaLnBrk="1" hangingPunct="1">
              <a:lnSpc>
                <a:spcPct val="80000"/>
              </a:lnSpc>
              <a:buFontTx/>
              <a:buNone/>
            </a:pPr>
            <a:r>
              <a:rPr lang="en-US" altLang="en-US" sz="2800" b="1"/>
              <a:t>Program Expectations</a:t>
            </a:r>
          </a:p>
          <a:p>
            <a:pPr algn="ctr" eaLnBrk="1" hangingPunct="1">
              <a:lnSpc>
                <a:spcPct val="80000"/>
              </a:lnSpc>
              <a:buFontTx/>
              <a:buNone/>
            </a:pPr>
            <a:endParaRPr lang="en-US" altLang="en-US" sz="2800" b="1"/>
          </a:p>
          <a:p>
            <a:pPr eaLnBrk="1" hangingPunct="1">
              <a:lnSpc>
                <a:spcPct val="80000"/>
              </a:lnSpc>
            </a:pPr>
            <a:r>
              <a:rPr lang="en-US" altLang="en-US" sz="2400">
                <a:latin typeface="Georgia" panose="02040502050405020303" pitchFamily="18" charset="0"/>
              </a:rPr>
              <a:t>To know yourself and others better - to develop your own personal communication strategy </a:t>
            </a:r>
          </a:p>
          <a:p>
            <a:pPr eaLnBrk="1" hangingPunct="1">
              <a:lnSpc>
                <a:spcPct val="80000"/>
              </a:lnSpc>
            </a:pPr>
            <a:endParaRPr lang="en-US" altLang="en-US" sz="2400">
              <a:latin typeface="Georgia" panose="02040502050405020303" pitchFamily="18" charset="0"/>
            </a:endParaRPr>
          </a:p>
          <a:p>
            <a:pPr eaLnBrk="1" hangingPunct="1">
              <a:lnSpc>
                <a:spcPct val="80000"/>
              </a:lnSpc>
            </a:pPr>
            <a:r>
              <a:rPr lang="en-US" altLang="en-US" sz="2400">
                <a:latin typeface="Georgia" panose="02040502050405020303" pitchFamily="18" charset="0"/>
              </a:rPr>
              <a:t>To have a clear understanding of the key areas of global business – and how to win new business</a:t>
            </a:r>
          </a:p>
          <a:p>
            <a:pPr eaLnBrk="1" hangingPunct="1">
              <a:lnSpc>
                <a:spcPct val="80000"/>
              </a:lnSpc>
              <a:buFontTx/>
              <a:buNone/>
            </a:pPr>
            <a:endParaRPr lang="en-US" altLang="en-US" sz="2400">
              <a:latin typeface="Georgia" panose="02040502050405020303" pitchFamily="18" charset="0"/>
            </a:endParaRPr>
          </a:p>
          <a:p>
            <a:pPr eaLnBrk="1" hangingPunct="1">
              <a:lnSpc>
                <a:spcPct val="80000"/>
              </a:lnSpc>
              <a:spcBef>
                <a:spcPct val="0"/>
              </a:spcBef>
            </a:pPr>
            <a:r>
              <a:rPr lang="en-US" altLang="en-US" sz="2400">
                <a:latin typeface="Georgia" panose="02040502050405020303" pitchFamily="18" charset="0"/>
              </a:rPr>
              <a:t>To develop both confidence and skills in communicating with a wide range of foreigners</a:t>
            </a:r>
            <a:endParaRPr lang="en-US" altLang="en-US" sz="2400" b="1">
              <a:latin typeface="Georgia" panose="02040502050405020303" pitchFamily="18" charset="0"/>
            </a:endParaRPr>
          </a:p>
        </p:txBody>
      </p:sp>
      <p:sp>
        <p:nvSpPr>
          <p:cNvPr id="220163" name="Rectangle 3">
            <a:extLst>
              <a:ext uri="{FF2B5EF4-FFF2-40B4-BE49-F238E27FC236}">
                <a16:creationId xmlns:a16="http://schemas.microsoft.com/office/drawing/2014/main" id="{BDDAA8FC-20C5-48DC-B0B5-E33E65654532}"/>
              </a:ext>
            </a:extLst>
          </p:cNvPr>
          <p:cNvSpPr>
            <a:spLocks noGrp="1" noChangeArrowheads="1"/>
          </p:cNvSpPr>
          <p:nvPr>
            <p:ph type="title"/>
          </p:nvPr>
        </p:nvSpPr>
        <p:spPr>
          <a:xfrm>
            <a:off x="1143000" y="274638"/>
            <a:ext cx="7543800" cy="1143000"/>
          </a:xfrm>
          <a:effectLst>
            <a:outerShdw dist="35921" dir="2700000" algn="ctr" rotWithShape="0">
              <a:srgbClr val="46AFFF"/>
            </a:outerShdw>
          </a:effectLst>
        </p:spPr>
        <p:txBody>
          <a:bodyPr/>
          <a:lstStyle/>
          <a:p>
            <a:pPr eaLnBrk="1" hangingPunct="1">
              <a:defRPr/>
            </a:pPr>
            <a:br>
              <a:rPr lang="en-US" altLang="en-US" sz="3200" b="1" i="1">
                <a:solidFill>
                  <a:srgbClr val="78003C"/>
                </a:solidFill>
                <a:effectLst>
                  <a:outerShdw blurRad="38100" dist="38100" dir="2700000" algn="tl">
                    <a:srgbClr val="C0C0C0"/>
                  </a:outerShdw>
                </a:effectLst>
                <a:latin typeface="Rockwell" panose="02060603020205020403" pitchFamily="18" charset="0"/>
              </a:rPr>
            </a:br>
            <a:r>
              <a:rPr lang="en-US" altLang="en-US" sz="3200" b="1">
                <a:solidFill>
                  <a:schemeClr val="tx1"/>
                </a:solidFill>
                <a:effectLst>
                  <a:outerShdw blurRad="38100" dist="38100" dir="2700000" algn="tl">
                    <a:srgbClr val="C0C0C0"/>
                  </a:outerShdw>
                </a:effectLst>
                <a:latin typeface="Rockwell" panose="02060603020205020403" pitchFamily="18" charset="0"/>
              </a:rPr>
              <a:t>G7 Training Program</a:t>
            </a:r>
          </a:p>
        </p:txBody>
      </p:sp>
      <p:pic>
        <p:nvPicPr>
          <p:cNvPr id="81926" name="Picture 4" descr="G7 1">
            <a:extLst>
              <a:ext uri="{FF2B5EF4-FFF2-40B4-BE49-F238E27FC236}">
                <a16:creationId xmlns:a16="http://schemas.microsoft.com/office/drawing/2014/main" id="{4F169EA9-333E-44E1-9B44-AEFBE5B68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a:extLst>
              <a:ext uri="{FF2B5EF4-FFF2-40B4-BE49-F238E27FC236}">
                <a16:creationId xmlns:a16="http://schemas.microsoft.com/office/drawing/2014/main" id="{95DAAAEF-7173-4A25-BF0A-CFEA7184A48D}"/>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10243" name="Slide Number Placeholder 5">
            <a:extLst>
              <a:ext uri="{FF2B5EF4-FFF2-40B4-BE49-F238E27FC236}">
                <a16:creationId xmlns:a16="http://schemas.microsoft.com/office/drawing/2014/main" id="{0A134AC7-2326-4346-A9E9-44BB22C54EC2}"/>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BD8006-3316-4920-A884-0066BAAC8A0C}" type="slidenum">
              <a:rPr lang="en-US" altLang="en-US"/>
              <a:pPr/>
              <a:t>4</a:t>
            </a:fld>
            <a:endParaRPr lang="en-US" altLang="en-US"/>
          </a:p>
        </p:txBody>
      </p:sp>
      <p:pic>
        <p:nvPicPr>
          <p:cNvPr id="10244" name="Picture 4" descr="G7 1">
            <a:extLst>
              <a:ext uri="{FF2B5EF4-FFF2-40B4-BE49-F238E27FC236}">
                <a16:creationId xmlns:a16="http://schemas.microsoft.com/office/drawing/2014/main" id="{FE13E43B-7975-46A5-8E94-8766AFEE8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88913"/>
            <a:ext cx="136683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7">
            <a:extLst>
              <a:ext uri="{FF2B5EF4-FFF2-40B4-BE49-F238E27FC236}">
                <a16:creationId xmlns:a16="http://schemas.microsoft.com/office/drawing/2014/main" id="{57E6CED0-03EE-4DA0-8D32-B1AC1F1D7B9E}"/>
              </a:ext>
            </a:extLst>
          </p:cNvPr>
          <p:cNvSpPr>
            <a:spLocks noGrp="1" noChangeArrowheads="1"/>
          </p:cNvSpPr>
          <p:nvPr>
            <p:ph type="body" idx="1"/>
          </p:nvPr>
        </p:nvSpPr>
        <p:spPr>
          <a:xfrm>
            <a:off x="914400" y="2312988"/>
            <a:ext cx="7653338" cy="2808287"/>
          </a:xfrm>
        </p:spPr>
        <p:txBody>
          <a:bodyPr/>
          <a:lstStyle/>
          <a:p>
            <a:pPr eaLnBrk="1" hangingPunct="1"/>
            <a:r>
              <a:rPr lang="en-US" altLang="en-US"/>
              <a:t>Learn how to speak and write better</a:t>
            </a:r>
          </a:p>
          <a:p>
            <a:pPr eaLnBrk="1" hangingPunct="1"/>
            <a:r>
              <a:rPr lang="en-US" altLang="en-US"/>
              <a:t>Enhance your language skills</a:t>
            </a:r>
          </a:p>
          <a:p>
            <a:pPr eaLnBrk="1" hangingPunct="1"/>
            <a:r>
              <a:rPr lang="en-US" altLang="en-US"/>
              <a:t>Small talk and Business talk </a:t>
            </a:r>
          </a:p>
          <a:p>
            <a:pPr eaLnBrk="1" hangingPunct="1"/>
            <a:r>
              <a:rPr lang="en-US" altLang="en-US"/>
              <a:t>Develop confidence to speak naturally</a:t>
            </a:r>
          </a:p>
        </p:txBody>
      </p:sp>
      <p:sp>
        <p:nvSpPr>
          <p:cNvPr id="10246" name="Rectangle 8">
            <a:extLst>
              <a:ext uri="{FF2B5EF4-FFF2-40B4-BE49-F238E27FC236}">
                <a16:creationId xmlns:a16="http://schemas.microsoft.com/office/drawing/2014/main" id="{414F66C4-1F36-4C9D-911F-407248714724}"/>
              </a:ext>
            </a:extLst>
          </p:cNvPr>
          <p:cNvSpPr>
            <a:spLocks noGrp="1" noChangeArrowheads="1"/>
          </p:cNvSpPr>
          <p:nvPr>
            <p:ph type="title"/>
          </p:nvPr>
        </p:nvSpPr>
        <p:spPr>
          <a:xfrm>
            <a:off x="1223963" y="549275"/>
            <a:ext cx="6994525" cy="1143000"/>
          </a:xfrm>
        </p:spPr>
        <p:txBody>
          <a:bodyPr/>
          <a:lstStyle/>
          <a:p>
            <a:pPr eaLnBrk="1" hangingPunct="1"/>
            <a:r>
              <a:rPr lang="en-US" altLang="en-US" sz="4000" b="1"/>
              <a:t>1. BUSINESS ENGLISH</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2">
            <a:extLst>
              <a:ext uri="{FF2B5EF4-FFF2-40B4-BE49-F238E27FC236}">
                <a16:creationId xmlns:a16="http://schemas.microsoft.com/office/drawing/2014/main" id="{44862DCE-ACA3-4EA6-8A10-9FC6B28FEABC}"/>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83971" name="Slide Number Placeholder 3">
            <a:extLst>
              <a:ext uri="{FF2B5EF4-FFF2-40B4-BE49-F238E27FC236}">
                <a16:creationId xmlns:a16="http://schemas.microsoft.com/office/drawing/2014/main" id="{038C06F1-6E48-4CD9-BB5E-0D408C43CDB6}"/>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EE97E18-69AE-4F88-9DD0-18D464476B7F}" type="slidenum">
              <a:rPr lang="en-US" altLang="en-US"/>
              <a:pPr/>
              <a:t>40</a:t>
            </a:fld>
            <a:endParaRPr lang="en-US" altLang="en-US"/>
          </a:p>
        </p:txBody>
      </p:sp>
      <p:grpSp>
        <p:nvGrpSpPr>
          <p:cNvPr id="83972" name="Group 2">
            <a:extLst>
              <a:ext uri="{FF2B5EF4-FFF2-40B4-BE49-F238E27FC236}">
                <a16:creationId xmlns:a16="http://schemas.microsoft.com/office/drawing/2014/main" id="{82CF6679-C134-4A20-9A75-6613CFBBE8AA}"/>
              </a:ext>
            </a:extLst>
          </p:cNvPr>
          <p:cNvGrpSpPr>
            <a:grpSpLocks/>
          </p:cNvGrpSpPr>
          <p:nvPr/>
        </p:nvGrpSpPr>
        <p:grpSpPr bwMode="auto">
          <a:xfrm>
            <a:off x="4495800" y="5334000"/>
            <a:ext cx="762000" cy="533400"/>
            <a:chOff x="2352" y="2352"/>
            <a:chExt cx="1705" cy="1421"/>
          </a:xfrm>
        </p:grpSpPr>
        <p:sp>
          <p:nvSpPr>
            <p:cNvPr id="84002" name="AutoShape 3">
              <a:extLst>
                <a:ext uri="{FF2B5EF4-FFF2-40B4-BE49-F238E27FC236}">
                  <a16:creationId xmlns:a16="http://schemas.microsoft.com/office/drawing/2014/main" id="{4C5FD194-5F1A-45E8-83F3-57B7D497C2B5}"/>
                </a:ext>
              </a:extLst>
            </p:cNvPr>
            <p:cNvSpPr>
              <a:spLocks noChangeArrowheads="1"/>
            </p:cNvSpPr>
            <p:nvPr/>
          </p:nvSpPr>
          <p:spPr bwMode="auto">
            <a:xfrm>
              <a:off x="2928" y="235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4003" name="AutoShape 4">
              <a:extLst>
                <a:ext uri="{FF2B5EF4-FFF2-40B4-BE49-F238E27FC236}">
                  <a16:creationId xmlns:a16="http://schemas.microsoft.com/office/drawing/2014/main" id="{ED12F2EA-33F0-45DA-A627-5DDA1D629238}"/>
                </a:ext>
              </a:extLst>
            </p:cNvPr>
            <p:cNvSpPr>
              <a:spLocks noChangeArrowheads="1"/>
            </p:cNvSpPr>
            <p:nvPr/>
          </p:nvSpPr>
          <p:spPr bwMode="auto">
            <a:xfrm>
              <a:off x="3504"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4004" name="AutoShape 5">
              <a:extLst>
                <a:ext uri="{FF2B5EF4-FFF2-40B4-BE49-F238E27FC236}">
                  <a16:creationId xmlns:a16="http://schemas.microsoft.com/office/drawing/2014/main" id="{2DC0F2D9-311F-49D0-A793-0B712A40A567}"/>
                </a:ext>
              </a:extLst>
            </p:cNvPr>
            <p:cNvSpPr>
              <a:spLocks noChangeArrowheads="1"/>
            </p:cNvSpPr>
            <p:nvPr/>
          </p:nvSpPr>
          <p:spPr bwMode="auto">
            <a:xfrm rot="10800000">
              <a:off x="2640"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4005" name="AutoShape 6">
              <a:extLst>
                <a:ext uri="{FF2B5EF4-FFF2-40B4-BE49-F238E27FC236}">
                  <a16:creationId xmlns:a16="http://schemas.microsoft.com/office/drawing/2014/main" id="{8E2A122C-99B9-46F2-8400-A63B0986100C}"/>
                </a:ext>
              </a:extLst>
            </p:cNvPr>
            <p:cNvSpPr>
              <a:spLocks noChangeArrowheads="1"/>
            </p:cNvSpPr>
            <p:nvPr/>
          </p:nvSpPr>
          <p:spPr bwMode="auto">
            <a:xfrm>
              <a:off x="2352"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4006" name="AutoShape 7">
              <a:extLst>
                <a:ext uri="{FF2B5EF4-FFF2-40B4-BE49-F238E27FC236}">
                  <a16:creationId xmlns:a16="http://schemas.microsoft.com/office/drawing/2014/main" id="{BBF490F4-F2A0-4524-B523-AA2DD8CA8110}"/>
                </a:ext>
              </a:extLst>
            </p:cNvPr>
            <p:cNvSpPr>
              <a:spLocks noChangeArrowheads="1"/>
            </p:cNvSpPr>
            <p:nvPr/>
          </p:nvSpPr>
          <p:spPr bwMode="auto">
            <a:xfrm>
              <a:off x="2640" y="283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4007" name="AutoShape 8">
              <a:extLst>
                <a:ext uri="{FF2B5EF4-FFF2-40B4-BE49-F238E27FC236}">
                  <a16:creationId xmlns:a16="http://schemas.microsoft.com/office/drawing/2014/main" id="{7F13BE3C-0827-4668-A897-512E11E16C7B}"/>
                </a:ext>
              </a:extLst>
            </p:cNvPr>
            <p:cNvSpPr>
              <a:spLocks noChangeArrowheads="1"/>
            </p:cNvSpPr>
            <p:nvPr/>
          </p:nvSpPr>
          <p:spPr bwMode="auto">
            <a:xfrm>
              <a:off x="3216" y="283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4008" name="AutoShape 9">
              <a:extLst>
                <a:ext uri="{FF2B5EF4-FFF2-40B4-BE49-F238E27FC236}">
                  <a16:creationId xmlns:a16="http://schemas.microsoft.com/office/drawing/2014/main" id="{693D40BB-9567-406B-BAEA-20156E5F6C4E}"/>
                </a:ext>
              </a:extLst>
            </p:cNvPr>
            <p:cNvSpPr>
              <a:spLocks noChangeArrowheads="1"/>
            </p:cNvSpPr>
            <p:nvPr/>
          </p:nvSpPr>
          <p:spPr bwMode="auto">
            <a:xfrm>
              <a:off x="2928"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4009" name="AutoShape 10">
              <a:extLst>
                <a:ext uri="{FF2B5EF4-FFF2-40B4-BE49-F238E27FC236}">
                  <a16:creationId xmlns:a16="http://schemas.microsoft.com/office/drawing/2014/main" id="{EF985059-C8B0-4244-8182-564A8A32DF7E}"/>
                </a:ext>
              </a:extLst>
            </p:cNvPr>
            <p:cNvSpPr>
              <a:spLocks noChangeArrowheads="1"/>
            </p:cNvSpPr>
            <p:nvPr/>
          </p:nvSpPr>
          <p:spPr bwMode="auto">
            <a:xfrm rot="10800000">
              <a:off x="2928" y="283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4010" name="AutoShape 11">
              <a:extLst>
                <a:ext uri="{FF2B5EF4-FFF2-40B4-BE49-F238E27FC236}">
                  <a16:creationId xmlns:a16="http://schemas.microsoft.com/office/drawing/2014/main" id="{E5863A3D-CD4C-420E-A4B6-79C6E4469E9E}"/>
                </a:ext>
              </a:extLst>
            </p:cNvPr>
            <p:cNvSpPr>
              <a:spLocks noChangeArrowheads="1"/>
            </p:cNvSpPr>
            <p:nvPr/>
          </p:nvSpPr>
          <p:spPr bwMode="auto">
            <a:xfrm rot="10800000">
              <a:off x="3216" y="3312"/>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83973" name="Group 12">
            <a:extLst>
              <a:ext uri="{FF2B5EF4-FFF2-40B4-BE49-F238E27FC236}">
                <a16:creationId xmlns:a16="http://schemas.microsoft.com/office/drawing/2014/main" id="{E24EF121-4D5F-4B99-99DE-19A7F59845E2}"/>
              </a:ext>
            </a:extLst>
          </p:cNvPr>
          <p:cNvGrpSpPr>
            <a:grpSpLocks/>
          </p:cNvGrpSpPr>
          <p:nvPr/>
        </p:nvGrpSpPr>
        <p:grpSpPr bwMode="auto">
          <a:xfrm>
            <a:off x="3505200" y="5410200"/>
            <a:ext cx="914400" cy="457200"/>
            <a:chOff x="96" y="2400"/>
            <a:chExt cx="2089" cy="1517"/>
          </a:xfrm>
        </p:grpSpPr>
        <p:sp>
          <p:nvSpPr>
            <p:cNvPr id="83993" name="AutoShape 13">
              <a:extLst>
                <a:ext uri="{FF2B5EF4-FFF2-40B4-BE49-F238E27FC236}">
                  <a16:creationId xmlns:a16="http://schemas.microsoft.com/office/drawing/2014/main" id="{874106DB-57F9-4E4D-AC20-77FE96CD3FE4}"/>
                </a:ext>
              </a:extLst>
            </p:cNvPr>
            <p:cNvSpPr>
              <a:spLocks noChangeArrowheads="1"/>
            </p:cNvSpPr>
            <p:nvPr/>
          </p:nvSpPr>
          <p:spPr bwMode="auto">
            <a:xfrm>
              <a:off x="864" y="2400"/>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3994" name="AutoShape 14">
              <a:extLst>
                <a:ext uri="{FF2B5EF4-FFF2-40B4-BE49-F238E27FC236}">
                  <a16:creationId xmlns:a16="http://schemas.microsoft.com/office/drawing/2014/main" id="{C1712559-4D48-4124-B007-F25F08535EB2}"/>
                </a:ext>
              </a:extLst>
            </p:cNvPr>
            <p:cNvSpPr>
              <a:spLocks noChangeArrowheads="1"/>
            </p:cNvSpPr>
            <p:nvPr/>
          </p:nvSpPr>
          <p:spPr bwMode="auto">
            <a:xfrm>
              <a:off x="1632"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3995" name="AutoShape 15">
              <a:extLst>
                <a:ext uri="{FF2B5EF4-FFF2-40B4-BE49-F238E27FC236}">
                  <a16:creationId xmlns:a16="http://schemas.microsoft.com/office/drawing/2014/main" id="{F85E9863-35DB-4EBC-9219-727E239E7019}"/>
                </a:ext>
              </a:extLst>
            </p:cNvPr>
            <p:cNvSpPr>
              <a:spLocks noChangeArrowheads="1"/>
            </p:cNvSpPr>
            <p:nvPr/>
          </p:nvSpPr>
          <p:spPr bwMode="auto">
            <a:xfrm>
              <a:off x="480" y="2928"/>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3996" name="AutoShape 16">
              <a:extLst>
                <a:ext uri="{FF2B5EF4-FFF2-40B4-BE49-F238E27FC236}">
                  <a16:creationId xmlns:a16="http://schemas.microsoft.com/office/drawing/2014/main" id="{D998EDBD-A44B-4403-AF2B-3DAAF6D21C28}"/>
                </a:ext>
              </a:extLst>
            </p:cNvPr>
            <p:cNvSpPr>
              <a:spLocks noChangeArrowheads="1"/>
            </p:cNvSpPr>
            <p:nvPr/>
          </p:nvSpPr>
          <p:spPr bwMode="auto">
            <a:xfrm>
              <a:off x="96"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3997" name="AutoShape 17">
              <a:extLst>
                <a:ext uri="{FF2B5EF4-FFF2-40B4-BE49-F238E27FC236}">
                  <a16:creationId xmlns:a16="http://schemas.microsoft.com/office/drawing/2014/main" id="{405BE828-69BB-4DFD-B2F3-5BAA70C77818}"/>
                </a:ext>
              </a:extLst>
            </p:cNvPr>
            <p:cNvSpPr>
              <a:spLocks noChangeArrowheads="1"/>
            </p:cNvSpPr>
            <p:nvPr/>
          </p:nvSpPr>
          <p:spPr bwMode="auto">
            <a:xfrm>
              <a:off x="864"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3998" name="AutoShape 18">
              <a:extLst>
                <a:ext uri="{FF2B5EF4-FFF2-40B4-BE49-F238E27FC236}">
                  <a16:creationId xmlns:a16="http://schemas.microsoft.com/office/drawing/2014/main" id="{2E579D04-2952-4F27-A6FC-0F5ED615C255}"/>
                </a:ext>
              </a:extLst>
            </p:cNvPr>
            <p:cNvSpPr>
              <a:spLocks noChangeArrowheads="1"/>
            </p:cNvSpPr>
            <p:nvPr/>
          </p:nvSpPr>
          <p:spPr bwMode="auto">
            <a:xfrm>
              <a:off x="1248" y="2928"/>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3999" name="AutoShape 19">
              <a:extLst>
                <a:ext uri="{FF2B5EF4-FFF2-40B4-BE49-F238E27FC236}">
                  <a16:creationId xmlns:a16="http://schemas.microsoft.com/office/drawing/2014/main" id="{C374B047-2D62-4CB9-B56F-A745E664869A}"/>
                </a:ext>
              </a:extLst>
            </p:cNvPr>
            <p:cNvSpPr>
              <a:spLocks noChangeArrowheads="1"/>
            </p:cNvSpPr>
            <p:nvPr/>
          </p:nvSpPr>
          <p:spPr bwMode="auto">
            <a:xfrm rot="10800000">
              <a:off x="480"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4000" name="AutoShape 20">
              <a:extLst>
                <a:ext uri="{FF2B5EF4-FFF2-40B4-BE49-F238E27FC236}">
                  <a16:creationId xmlns:a16="http://schemas.microsoft.com/office/drawing/2014/main" id="{74990D61-2703-4284-8708-AFDF54AE6929}"/>
                </a:ext>
              </a:extLst>
            </p:cNvPr>
            <p:cNvSpPr>
              <a:spLocks noChangeArrowheads="1"/>
            </p:cNvSpPr>
            <p:nvPr/>
          </p:nvSpPr>
          <p:spPr bwMode="auto">
            <a:xfrm rot="10800000">
              <a:off x="864" y="2928"/>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4001" name="AutoShape 21">
              <a:extLst>
                <a:ext uri="{FF2B5EF4-FFF2-40B4-BE49-F238E27FC236}">
                  <a16:creationId xmlns:a16="http://schemas.microsoft.com/office/drawing/2014/main" id="{86185689-F0CF-448D-A416-9D1D15C04683}"/>
                </a:ext>
              </a:extLst>
            </p:cNvPr>
            <p:cNvSpPr>
              <a:spLocks noChangeArrowheads="1"/>
            </p:cNvSpPr>
            <p:nvPr/>
          </p:nvSpPr>
          <p:spPr bwMode="auto">
            <a:xfrm rot="10800000">
              <a:off x="1248" y="3456"/>
              <a:ext cx="553" cy="461"/>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grpSp>
        <p:nvGrpSpPr>
          <p:cNvPr id="83974" name="Group 22">
            <a:extLst>
              <a:ext uri="{FF2B5EF4-FFF2-40B4-BE49-F238E27FC236}">
                <a16:creationId xmlns:a16="http://schemas.microsoft.com/office/drawing/2014/main" id="{42030569-9097-4B6D-BE14-46B5A0F75B3B}"/>
              </a:ext>
            </a:extLst>
          </p:cNvPr>
          <p:cNvGrpSpPr>
            <a:grpSpLocks/>
          </p:cNvGrpSpPr>
          <p:nvPr/>
        </p:nvGrpSpPr>
        <p:grpSpPr bwMode="auto">
          <a:xfrm>
            <a:off x="5334000" y="5334000"/>
            <a:ext cx="685800" cy="533400"/>
            <a:chOff x="4128" y="2256"/>
            <a:chExt cx="1632" cy="1248"/>
          </a:xfrm>
        </p:grpSpPr>
        <p:grpSp>
          <p:nvGrpSpPr>
            <p:cNvPr id="83980" name="Group 23">
              <a:extLst>
                <a:ext uri="{FF2B5EF4-FFF2-40B4-BE49-F238E27FC236}">
                  <a16:creationId xmlns:a16="http://schemas.microsoft.com/office/drawing/2014/main" id="{55BF57DC-53BA-4B29-9773-1DA378F212BD}"/>
                </a:ext>
              </a:extLst>
            </p:cNvPr>
            <p:cNvGrpSpPr>
              <a:grpSpLocks/>
            </p:cNvGrpSpPr>
            <p:nvPr/>
          </p:nvGrpSpPr>
          <p:grpSpPr bwMode="auto">
            <a:xfrm>
              <a:off x="4128" y="2928"/>
              <a:ext cx="720" cy="576"/>
              <a:chOff x="4032" y="2784"/>
              <a:chExt cx="672" cy="864"/>
            </a:xfrm>
          </p:grpSpPr>
          <p:sp>
            <p:nvSpPr>
              <p:cNvPr id="83984" name="AutoShape 24">
                <a:extLst>
                  <a:ext uri="{FF2B5EF4-FFF2-40B4-BE49-F238E27FC236}">
                    <a16:creationId xmlns:a16="http://schemas.microsoft.com/office/drawing/2014/main" id="{1CE01116-56AA-4DF2-80A1-1285A12C72A8}"/>
                  </a:ext>
                </a:extLst>
              </p:cNvPr>
              <p:cNvSpPr>
                <a:spLocks noChangeArrowheads="1"/>
              </p:cNvSpPr>
              <p:nvPr/>
            </p:nvSpPr>
            <p:spPr bwMode="auto">
              <a:xfrm>
                <a:off x="4032" y="3360"/>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3985" name="AutoShape 25">
                <a:extLst>
                  <a:ext uri="{FF2B5EF4-FFF2-40B4-BE49-F238E27FC236}">
                    <a16:creationId xmlns:a16="http://schemas.microsoft.com/office/drawing/2014/main" id="{F3485859-A31F-4E85-8B0A-A69776D43529}"/>
                  </a:ext>
                </a:extLst>
              </p:cNvPr>
              <p:cNvSpPr>
                <a:spLocks noChangeArrowheads="1"/>
              </p:cNvSpPr>
              <p:nvPr/>
            </p:nvSpPr>
            <p:spPr bwMode="auto">
              <a:xfrm>
                <a:off x="4320" y="3072"/>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3986" name="AutoShape 26">
                <a:extLst>
                  <a:ext uri="{FF2B5EF4-FFF2-40B4-BE49-F238E27FC236}">
                    <a16:creationId xmlns:a16="http://schemas.microsoft.com/office/drawing/2014/main" id="{981EEF86-893D-4568-8149-5DC3B90E95CF}"/>
                  </a:ext>
                </a:extLst>
              </p:cNvPr>
              <p:cNvSpPr>
                <a:spLocks noChangeArrowheads="1"/>
              </p:cNvSpPr>
              <p:nvPr/>
            </p:nvSpPr>
            <p:spPr bwMode="auto">
              <a:xfrm>
                <a:off x="4224" y="3360"/>
                <a:ext cx="273"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3987" name="AutoShape 27">
                <a:extLst>
                  <a:ext uri="{FF2B5EF4-FFF2-40B4-BE49-F238E27FC236}">
                    <a16:creationId xmlns:a16="http://schemas.microsoft.com/office/drawing/2014/main" id="{9DCC1A87-CD78-45BC-A71D-F2482D21DE48}"/>
                  </a:ext>
                </a:extLst>
              </p:cNvPr>
              <p:cNvSpPr>
                <a:spLocks noChangeArrowheads="1"/>
              </p:cNvSpPr>
              <p:nvPr/>
            </p:nvSpPr>
            <p:spPr bwMode="auto">
              <a:xfrm>
                <a:off x="4464" y="3360"/>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3988" name="AutoShape 28">
                <a:extLst>
                  <a:ext uri="{FF2B5EF4-FFF2-40B4-BE49-F238E27FC236}">
                    <a16:creationId xmlns:a16="http://schemas.microsoft.com/office/drawing/2014/main" id="{DB4794F8-8093-46AA-A4C8-866C6AA2A3BB}"/>
                  </a:ext>
                </a:extLst>
              </p:cNvPr>
              <p:cNvSpPr>
                <a:spLocks noChangeArrowheads="1"/>
              </p:cNvSpPr>
              <p:nvPr/>
            </p:nvSpPr>
            <p:spPr bwMode="auto">
              <a:xfrm rot="10800000">
                <a:off x="4368" y="3360"/>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3989" name="AutoShape 29">
                <a:extLst>
                  <a:ext uri="{FF2B5EF4-FFF2-40B4-BE49-F238E27FC236}">
                    <a16:creationId xmlns:a16="http://schemas.microsoft.com/office/drawing/2014/main" id="{E04C2A36-FC69-48D4-8681-D9F6F510AD69}"/>
                  </a:ext>
                </a:extLst>
              </p:cNvPr>
              <p:cNvSpPr>
                <a:spLocks noChangeArrowheads="1"/>
              </p:cNvSpPr>
              <p:nvPr/>
            </p:nvSpPr>
            <p:spPr bwMode="auto">
              <a:xfrm rot="10800000">
                <a:off x="4128" y="3360"/>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3990" name="AutoShape 30">
                <a:extLst>
                  <a:ext uri="{FF2B5EF4-FFF2-40B4-BE49-F238E27FC236}">
                    <a16:creationId xmlns:a16="http://schemas.microsoft.com/office/drawing/2014/main" id="{D4F564D2-33FE-42AD-8FA7-6EB93FE38C96}"/>
                  </a:ext>
                </a:extLst>
              </p:cNvPr>
              <p:cNvSpPr>
                <a:spLocks noChangeArrowheads="1"/>
              </p:cNvSpPr>
              <p:nvPr/>
            </p:nvSpPr>
            <p:spPr bwMode="auto">
              <a:xfrm>
                <a:off x="4128" y="3072"/>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3991" name="AutoShape 31">
                <a:extLst>
                  <a:ext uri="{FF2B5EF4-FFF2-40B4-BE49-F238E27FC236}">
                    <a16:creationId xmlns:a16="http://schemas.microsoft.com/office/drawing/2014/main" id="{F30856E8-4809-423C-9FBA-B921EF5EC723}"/>
                  </a:ext>
                </a:extLst>
              </p:cNvPr>
              <p:cNvSpPr>
                <a:spLocks noChangeArrowheads="1"/>
              </p:cNvSpPr>
              <p:nvPr/>
            </p:nvSpPr>
            <p:spPr bwMode="auto">
              <a:xfrm rot="10800000">
                <a:off x="4224" y="3072"/>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3992" name="AutoShape 32">
                <a:extLst>
                  <a:ext uri="{FF2B5EF4-FFF2-40B4-BE49-F238E27FC236}">
                    <a16:creationId xmlns:a16="http://schemas.microsoft.com/office/drawing/2014/main" id="{1035AB01-4D2D-4EA9-B53F-0F0D89BAA246}"/>
                  </a:ext>
                </a:extLst>
              </p:cNvPr>
              <p:cNvSpPr>
                <a:spLocks noChangeArrowheads="1"/>
              </p:cNvSpPr>
              <p:nvPr/>
            </p:nvSpPr>
            <p:spPr bwMode="auto">
              <a:xfrm>
                <a:off x="4224" y="2784"/>
                <a:ext cx="225"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sp>
          <p:nvSpPr>
            <p:cNvPr id="83981" name="AutoShape 33">
              <a:extLst>
                <a:ext uri="{FF2B5EF4-FFF2-40B4-BE49-F238E27FC236}">
                  <a16:creationId xmlns:a16="http://schemas.microsoft.com/office/drawing/2014/main" id="{520EA7B5-4E18-4FBF-AAEC-14408BBF383F}"/>
                </a:ext>
              </a:extLst>
            </p:cNvPr>
            <p:cNvSpPr>
              <a:spLocks noChangeArrowheads="1"/>
            </p:cNvSpPr>
            <p:nvPr/>
          </p:nvSpPr>
          <p:spPr bwMode="auto">
            <a:xfrm>
              <a:off x="5094" y="2928"/>
              <a:ext cx="666" cy="57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3982" name="AutoShape 34">
              <a:extLst>
                <a:ext uri="{FF2B5EF4-FFF2-40B4-BE49-F238E27FC236}">
                  <a16:creationId xmlns:a16="http://schemas.microsoft.com/office/drawing/2014/main" id="{3115F76B-3A7E-4A09-97CA-859C9A451B75}"/>
                </a:ext>
              </a:extLst>
            </p:cNvPr>
            <p:cNvSpPr>
              <a:spLocks noChangeArrowheads="1"/>
            </p:cNvSpPr>
            <p:nvPr/>
          </p:nvSpPr>
          <p:spPr bwMode="auto">
            <a:xfrm rot="10800000">
              <a:off x="4608" y="2928"/>
              <a:ext cx="666" cy="57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83983" name="AutoShape 35">
              <a:extLst>
                <a:ext uri="{FF2B5EF4-FFF2-40B4-BE49-F238E27FC236}">
                  <a16:creationId xmlns:a16="http://schemas.microsoft.com/office/drawing/2014/main" id="{08A4A818-0D01-41EE-84D5-24EBF7D09744}"/>
                </a:ext>
              </a:extLst>
            </p:cNvPr>
            <p:cNvSpPr>
              <a:spLocks noChangeArrowheads="1"/>
            </p:cNvSpPr>
            <p:nvPr/>
          </p:nvSpPr>
          <p:spPr bwMode="auto">
            <a:xfrm>
              <a:off x="4608" y="2256"/>
              <a:ext cx="666" cy="57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pSp>
      <p:sp>
        <p:nvSpPr>
          <p:cNvPr id="83975" name="Text Box 36">
            <a:extLst>
              <a:ext uri="{FF2B5EF4-FFF2-40B4-BE49-F238E27FC236}">
                <a16:creationId xmlns:a16="http://schemas.microsoft.com/office/drawing/2014/main" id="{856173D1-DFC2-4219-B823-82ACD5A9209A}"/>
              </a:ext>
            </a:extLst>
          </p:cNvPr>
          <p:cNvSpPr txBox="1">
            <a:spLocks noChangeArrowheads="1"/>
          </p:cNvSpPr>
          <p:nvPr/>
        </p:nvSpPr>
        <p:spPr bwMode="auto">
          <a:xfrm>
            <a:off x="1908175" y="457200"/>
            <a:ext cx="62642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800" b="1"/>
              <a:t>THE MOST ADVANCED                    BUSINESS ENGLISH EDUCATION AVAILABLE</a:t>
            </a:r>
          </a:p>
        </p:txBody>
      </p:sp>
      <p:pic>
        <p:nvPicPr>
          <p:cNvPr id="83976" name="Picture 37" descr="G7 Logo 1">
            <a:extLst>
              <a:ext uri="{FF2B5EF4-FFF2-40B4-BE49-F238E27FC236}">
                <a16:creationId xmlns:a16="http://schemas.microsoft.com/office/drawing/2014/main" id="{AC2B9427-DB9D-455F-B8FC-CB8B6F808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88913"/>
            <a:ext cx="11430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7" name="Text Box 38">
            <a:extLst>
              <a:ext uri="{FF2B5EF4-FFF2-40B4-BE49-F238E27FC236}">
                <a16:creationId xmlns:a16="http://schemas.microsoft.com/office/drawing/2014/main" id="{BC7D2507-D90C-40D6-8B21-B2A4B7896F71}"/>
              </a:ext>
            </a:extLst>
          </p:cNvPr>
          <p:cNvSpPr txBox="1">
            <a:spLocks noChangeArrowheads="1"/>
          </p:cNvSpPr>
          <p:nvPr/>
        </p:nvSpPr>
        <p:spPr bwMode="auto">
          <a:xfrm>
            <a:off x="381000" y="59436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   G7 Communications – Consulting, Coaching, Training, Education </a:t>
            </a:r>
          </a:p>
        </p:txBody>
      </p:sp>
      <p:sp>
        <p:nvSpPr>
          <p:cNvPr id="83978" name="Text Box 39">
            <a:extLst>
              <a:ext uri="{FF2B5EF4-FFF2-40B4-BE49-F238E27FC236}">
                <a16:creationId xmlns:a16="http://schemas.microsoft.com/office/drawing/2014/main" id="{83B3B110-F5A5-4358-AC7E-CF8B06E7D911}"/>
              </a:ext>
            </a:extLst>
          </p:cNvPr>
          <p:cNvSpPr txBox="1">
            <a:spLocks noChangeArrowheads="1"/>
          </p:cNvSpPr>
          <p:nvPr/>
        </p:nvSpPr>
        <p:spPr bwMode="auto">
          <a:xfrm>
            <a:off x="5181600" y="2743200"/>
            <a:ext cx="27432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G7 Communications</a:t>
            </a:r>
          </a:p>
          <a:p>
            <a:pPr>
              <a:spcBef>
                <a:spcPct val="50000"/>
              </a:spcBef>
            </a:pPr>
            <a:r>
              <a:rPr lang="en-US" altLang="en-US"/>
              <a:t>   Korea &amp; Australia</a:t>
            </a:r>
          </a:p>
          <a:p>
            <a:pPr>
              <a:spcBef>
                <a:spcPct val="50000"/>
              </a:spcBef>
            </a:pPr>
            <a:endParaRPr lang="en-US" altLang="en-US"/>
          </a:p>
          <a:p>
            <a:pPr>
              <a:spcBef>
                <a:spcPct val="50000"/>
              </a:spcBef>
            </a:pPr>
            <a:endParaRPr lang="en-US" altLang="en-US"/>
          </a:p>
        </p:txBody>
      </p:sp>
      <p:sp>
        <p:nvSpPr>
          <p:cNvPr id="83979" name="Text Box 40">
            <a:extLst>
              <a:ext uri="{FF2B5EF4-FFF2-40B4-BE49-F238E27FC236}">
                <a16:creationId xmlns:a16="http://schemas.microsoft.com/office/drawing/2014/main" id="{527E67E3-0111-4107-BAA3-103A254D1494}"/>
              </a:ext>
            </a:extLst>
          </p:cNvPr>
          <p:cNvSpPr txBox="1">
            <a:spLocks noChangeArrowheads="1"/>
          </p:cNvSpPr>
          <p:nvPr/>
        </p:nvSpPr>
        <p:spPr bwMode="auto">
          <a:xfrm>
            <a:off x="647700" y="1881188"/>
            <a:ext cx="2681288"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90000"/>
              </a:spcBef>
              <a:spcAft>
                <a:spcPct val="50000"/>
              </a:spcAft>
            </a:pPr>
            <a:r>
              <a:rPr lang="en-US" altLang="en-US" sz="1400" b="1">
                <a:solidFill>
                  <a:srgbClr val="990033"/>
                </a:solidFill>
              </a:rPr>
              <a:t>KOREA                                              Jon Scott</a:t>
            </a:r>
          </a:p>
          <a:p>
            <a:pPr>
              <a:lnSpc>
                <a:spcPct val="70000"/>
              </a:lnSpc>
              <a:spcBef>
                <a:spcPct val="50000"/>
              </a:spcBef>
            </a:pPr>
            <a:r>
              <a:rPr lang="en-US" altLang="en-US"/>
              <a:t>Tel: 010-8699-9821</a:t>
            </a:r>
          </a:p>
          <a:p>
            <a:pPr>
              <a:lnSpc>
                <a:spcPct val="70000"/>
              </a:lnSpc>
              <a:spcBef>
                <a:spcPct val="50000"/>
              </a:spcBef>
            </a:pPr>
            <a:r>
              <a:rPr lang="en-US" altLang="en-US">
                <a:hlinkClick r:id="rId4"/>
              </a:rPr>
              <a:t>Jon@g7english.com</a:t>
            </a:r>
            <a:r>
              <a:rPr lang="en-US" altLang="en-US"/>
              <a:t> </a:t>
            </a:r>
          </a:p>
          <a:p>
            <a:pPr>
              <a:lnSpc>
                <a:spcPct val="70000"/>
              </a:lnSpc>
              <a:spcBef>
                <a:spcPct val="50000"/>
              </a:spcBef>
            </a:pPr>
            <a:r>
              <a:rPr lang="en-US" altLang="en-US">
                <a:hlinkClick r:id="rId5"/>
              </a:rPr>
              <a:t>www.g7english.com</a:t>
            </a:r>
            <a:r>
              <a:rPr lang="en-US" altLang="en-US"/>
              <a:t> </a:t>
            </a:r>
          </a:p>
          <a:p>
            <a:pPr eaLnBrk="1" hangingPunct="1">
              <a:lnSpc>
                <a:spcPct val="70000"/>
              </a:lnSpc>
            </a:pPr>
            <a:endParaRPr lang="en-US" altLang="en-US"/>
          </a:p>
          <a:p>
            <a:pPr eaLnBrk="1" hangingPunct="1">
              <a:lnSpc>
                <a:spcPct val="70000"/>
              </a:lnSpc>
            </a:pPr>
            <a:endParaRPr lang="en-US" altLang="en-US" sz="1400" b="1">
              <a:solidFill>
                <a:srgbClr val="990033"/>
              </a:solidFill>
            </a:endParaRPr>
          </a:p>
          <a:p>
            <a:pPr eaLnBrk="1" hangingPunct="1">
              <a:lnSpc>
                <a:spcPct val="135000"/>
              </a:lnSpc>
            </a:pPr>
            <a:r>
              <a:rPr lang="en-US" altLang="en-US" sz="1400" b="1">
                <a:solidFill>
                  <a:srgbClr val="990033"/>
                </a:solidFill>
              </a:rPr>
              <a:t>AUSTRALIA                                          Ian Kirkwood</a:t>
            </a:r>
          </a:p>
          <a:p>
            <a:pPr eaLnBrk="1" hangingPunct="1"/>
            <a:r>
              <a:rPr lang="en-US" altLang="en-US"/>
              <a:t>Tel: 0400 143 063</a:t>
            </a:r>
          </a:p>
          <a:p>
            <a:pPr>
              <a:spcBef>
                <a:spcPct val="50000"/>
              </a:spcBef>
            </a:pPr>
            <a:r>
              <a:rPr lang="en-US" altLang="en-US">
                <a:hlinkClick r:id="rId6"/>
              </a:rPr>
              <a:t>ian@g7english.com</a:t>
            </a:r>
            <a:r>
              <a:rPr lang="en-US" altLang="en-US"/>
              <a:t> </a:t>
            </a:r>
            <a:r>
              <a:rPr lang="en-US" altLang="en-US">
                <a:hlinkClick r:id="rId7"/>
              </a:rPr>
              <a:t>www.g7english.com</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0E2D3B70-7EE9-464D-B3BA-94E5A5247A1C}"/>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12291" name="Slide Number Placeholder 5">
            <a:extLst>
              <a:ext uri="{FF2B5EF4-FFF2-40B4-BE49-F238E27FC236}">
                <a16:creationId xmlns:a16="http://schemas.microsoft.com/office/drawing/2014/main" id="{3CD8FE4F-3F12-4E94-A5D5-D7C2C014E3EB}"/>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071C3A-5889-41CD-984D-E8A735B79116}" type="slidenum">
              <a:rPr lang="en-US" altLang="en-US"/>
              <a:pPr/>
              <a:t>5</a:t>
            </a:fld>
            <a:endParaRPr lang="en-US" altLang="en-US"/>
          </a:p>
        </p:txBody>
      </p:sp>
      <p:pic>
        <p:nvPicPr>
          <p:cNvPr id="12292" name="Picture 2" descr="G7 1">
            <a:extLst>
              <a:ext uri="{FF2B5EF4-FFF2-40B4-BE49-F238E27FC236}">
                <a16:creationId xmlns:a16="http://schemas.microsoft.com/office/drawing/2014/main" id="{12ECC065-3855-4741-9EDB-C8E4DC1D5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88913"/>
            <a:ext cx="136683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3">
            <a:extLst>
              <a:ext uri="{FF2B5EF4-FFF2-40B4-BE49-F238E27FC236}">
                <a16:creationId xmlns:a16="http://schemas.microsoft.com/office/drawing/2014/main" id="{719E9429-493D-4460-A4C0-7B3FD61A75BB}"/>
              </a:ext>
            </a:extLst>
          </p:cNvPr>
          <p:cNvSpPr>
            <a:spLocks noGrp="1" noChangeArrowheads="1"/>
          </p:cNvSpPr>
          <p:nvPr>
            <p:ph type="body" idx="1"/>
          </p:nvPr>
        </p:nvSpPr>
        <p:spPr>
          <a:xfrm>
            <a:off x="468313" y="2097088"/>
            <a:ext cx="8229600" cy="3913187"/>
          </a:xfrm>
        </p:spPr>
        <p:txBody>
          <a:bodyPr/>
          <a:lstStyle/>
          <a:p>
            <a:pPr eaLnBrk="1" hangingPunct="1"/>
            <a:r>
              <a:rPr lang="en-US" altLang="en-US"/>
              <a:t>Learn how to do business with foreigners</a:t>
            </a:r>
          </a:p>
          <a:p>
            <a:pPr eaLnBrk="1" hangingPunct="1"/>
            <a:r>
              <a:rPr lang="en-US" altLang="en-US"/>
              <a:t>Learn about different cultures</a:t>
            </a:r>
          </a:p>
          <a:p>
            <a:pPr eaLnBrk="1" hangingPunct="1"/>
            <a:r>
              <a:rPr lang="en-US" altLang="en-US"/>
              <a:t>Understand social and behavioral styles</a:t>
            </a:r>
          </a:p>
          <a:p>
            <a:pPr eaLnBrk="1" hangingPunct="1"/>
            <a:r>
              <a:rPr lang="en-US" altLang="en-US"/>
              <a:t>Sales &amp; marketing communication skills</a:t>
            </a:r>
          </a:p>
          <a:p>
            <a:pPr eaLnBrk="1" hangingPunct="1"/>
            <a:r>
              <a:rPr lang="en-US" altLang="en-US"/>
              <a:t>Develop performance business thinking</a:t>
            </a:r>
          </a:p>
        </p:txBody>
      </p:sp>
      <p:sp>
        <p:nvSpPr>
          <p:cNvPr id="12294" name="Rectangle 4">
            <a:extLst>
              <a:ext uri="{FF2B5EF4-FFF2-40B4-BE49-F238E27FC236}">
                <a16:creationId xmlns:a16="http://schemas.microsoft.com/office/drawing/2014/main" id="{976979AA-F34C-4F9C-BF76-CFF493525034}"/>
              </a:ext>
            </a:extLst>
          </p:cNvPr>
          <p:cNvSpPr>
            <a:spLocks noGrp="1" noChangeArrowheads="1"/>
          </p:cNvSpPr>
          <p:nvPr>
            <p:ph type="title"/>
          </p:nvPr>
        </p:nvSpPr>
        <p:spPr>
          <a:xfrm>
            <a:off x="1655763" y="657225"/>
            <a:ext cx="5807075" cy="1143000"/>
          </a:xfrm>
        </p:spPr>
        <p:txBody>
          <a:bodyPr/>
          <a:lstStyle/>
          <a:p>
            <a:pPr eaLnBrk="1" hangingPunct="1"/>
            <a:r>
              <a:rPr lang="en-US" altLang="en-US" sz="4000" b="1"/>
              <a:t>2. PERFORMANCE </a:t>
            </a:r>
            <a:br>
              <a:rPr lang="en-US" altLang="en-US" sz="4000" b="1"/>
            </a:br>
            <a:r>
              <a:rPr lang="en-US" altLang="en-US" sz="4000" b="1"/>
              <a:t>TRAINING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a:extLst>
              <a:ext uri="{FF2B5EF4-FFF2-40B4-BE49-F238E27FC236}">
                <a16:creationId xmlns:a16="http://schemas.microsoft.com/office/drawing/2014/main" id="{E4946725-6FA0-4763-96AD-BD8B32D7D937}"/>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14339" name="Slide Number Placeholder 5">
            <a:extLst>
              <a:ext uri="{FF2B5EF4-FFF2-40B4-BE49-F238E27FC236}">
                <a16:creationId xmlns:a16="http://schemas.microsoft.com/office/drawing/2014/main" id="{09169523-5F67-4891-B125-6DFB52C46157}"/>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A9458C-C020-4C59-8498-5DAE39D8FFE6}" type="slidenum">
              <a:rPr lang="en-US" altLang="en-US"/>
              <a:pPr/>
              <a:t>6</a:t>
            </a:fld>
            <a:endParaRPr lang="en-US" altLang="en-US"/>
          </a:p>
        </p:txBody>
      </p:sp>
      <p:pic>
        <p:nvPicPr>
          <p:cNvPr id="14340" name="Picture 2" descr="G7 1">
            <a:extLst>
              <a:ext uri="{FF2B5EF4-FFF2-40B4-BE49-F238E27FC236}">
                <a16:creationId xmlns:a16="http://schemas.microsoft.com/office/drawing/2014/main" id="{52F73D0B-96EB-49FC-8F04-2488D4B71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88913"/>
            <a:ext cx="136683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3">
            <a:extLst>
              <a:ext uri="{FF2B5EF4-FFF2-40B4-BE49-F238E27FC236}">
                <a16:creationId xmlns:a16="http://schemas.microsoft.com/office/drawing/2014/main" id="{B020F024-973D-45F9-936E-E51705D65414}"/>
              </a:ext>
            </a:extLst>
          </p:cNvPr>
          <p:cNvSpPr>
            <a:spLocks noGrp="1" noChangeArrowheads="1"/>
          </p:cNvSpPr>
          <p:nvPr>
            <p:ph type="body" idx="1"/>
          </p:nvPr>
        </p:nvSpPr>
        <p:spPr>
          <a:xfrm>
            <a:off x="468313" y="2205038"/>
            <a:ext cx="8229600" cy="2916237"/>
          </a:xfrm>
        </p:spPr>
        <p:txBody>
          <a:bodyPr/>
          <a:lstStyle/>
          <a:p>
            <a:pPr eaLnBrk="1" hangingPunct="1"/>
            <a:r>
              <a:rPr lang="en-US" altLang="en-US"/>
              <a:t>Develop global communication skills</a:t>
            </a:r>
          </a:p>
          <a:p>
            <a:pPr eaLnBrk="1" hangingPunct="1"/>
            <a:r>
              <a:rPr lang="en-US" altLang="en-US"/>
              <a:t>Learn how to do business with …</a:t>
            </a:r>
          </a:p>
          <a:p>
            <a:pPr eaLnBrk="1" hangingPunct="1">
              <a:buFontTx/>
              <a:buNone/>
            </a:pPr>
            <a:r>
              <a:rPr lang="en-US" altLang="en-US"/>
              <a:t>    Westerners, Easterners, ‘Resterners’ </a:t>
            </a:r>
          </a:p>
          <a:p>
            <a:pPr eaLnBrk="1" hangingPunct="1"/>
            <a:r>
              <a:rPr lang="en-US" altLang="en-US"/>
              <a:t>Develop country-specific business skills</a:t>
            </a:r>
          </a:p>
          <a:p>
            <a:pPr eaLnBrk="1" hangingPunct="1"/>
            <a:r>
              <a:rPr lang="en-US" altLang="en-US"/>
              <a:t>Learn business-specific vocabulary</a:t>
            </a:r>
          </a:p>
        </p:txBody>
      </p:sp>
      <p:sp>
        <p:nvSpPr>
          <p:cNvPr id="14342" name="Rectangle 4">
            <a:extLst>
              <a:ext uri="{FF2B5EF4-FFF2-40B4-BE49-F238E27FC236}">
                <a16:creationId xmlns:a16="http://schemas.microsoft.com/office/drawing/2014/main" id="{86B891B9-4479-4333-A152-C83906C6D96B}"/>
              </a:ext>
            </a:extLst>
          </p:cNvPr>
          <p:cNvSpPr>
            <a:spLocks noGrp="1" noChangeArrowheads="1"/>
          </p:cNvSpPr>
          <p:nvPr>
            <p:ph type="title"/>
          </p:nvPr>
        </p:nvSpPr>
        <p:spPr>
          <a:xfrm>
            <a:off x="1763713" y="692150"/>
            <a:ext cx="5507037" cy="1143000"/>
          </a:xfrm>
        </p:spPr>
        <p:txBody>
          <a:bodyPr/>
          <a:lstStyle/>
          <a:p>
            <a:pPr eaLnBrk="1" hangingPunct="1"/>
            <a:r>
              <a:rPr lang="en-US" altLang="en-US" sz="4000" b="1"/>
              <a:t>3. COMMUNICATION </a:t>
            </a:r>
            <a:br>
              <a:rPr lang="en-US" altLang="en-US" sz="4000" b="1"/>
            </a:br>
            <a:r>
              <a:rPr lang="en-US" altLang="en-US" sz="4000" b="1"/>
              <a:t>SKILLS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a:extLst>
              <a:ext uri="{FF2B5EF4-FFF2-40B4-BE49-F238E27FC236}">
                <a16:creationId xmlns:a16="http://schemas.microsoft.com/office/drawing/2014/main" id="{340FFF48-26B4-47C1-9E4F-10A8880BF0F8}"/>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16387" name="Slide Number Placeholder 5">
            <a:extLst>
              <a:ext uri="{FF2B5EF4-FFF2-40B4-BE49-F238E27FC236}">
                <a16:creationId xmlns:a16="http://schemas.microsoft.com/office/drawing/2014/main" id="{5EFF8A64-691A-48EC-B5E9-9599DFE5DB26}"/>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044925-D8C5-4094-9CE5-4CE0D7F67032}" type="slidenum">
              <a:rPr lang="en-US" altLang="en-US"/>
              <a:pPr/>
              <a:t>7</a:t>
            </a:fld>
            <a:endParaRPr lang="en-US" altLang="en-US"/>
          </a:p>
        </p:txBody>
      </p:sp>
      <p:sp>
        <p:nvSpPr>
          <p:cNvPr id="16388" name="Rectangle 3">
            <a:extLst>
              <a:ext uri="{FF2B5EF4-FFF2-40B4-BE49-F238E27FC236}">
                <a16:creationId xmlns:a16="http://schemas.microsoft.com/office/drawing/2014/main" id="{346999E2-5992-46B1-B2D2-8A39CDFA2D44}"/>
              </a:ext>
            </a:extLst>
          </p:cNvPr>
          <p:cNvSpPr>
            <a:spLocks noChangeArrowheads="1"/>
          </p:cNvSpPr>
          <p:nvPr>
            <p:ph type="body" idx="1"/>
          </p:nvPr>
        </p:nvSpPr>
        <p:spPr>
          <a:xfrm>
            <a:off x="576263" y="1773238"/>
            <a:ext cx="8027987" cy="4176712"/>
          </a:xfrm>
          <a:noFill/>
        </p:spPr>
        <p:txBody>
          <a:bodyPr lIns="92075" tIns="46038" rIns="92075" bIns="46038"/>
          <a:lstStyle/>
          <a:p>
            <a:pPr algn="ctr" eaLnBrk="1" hangingPunct="1">
              <a:lnSpc>
                <a:spcPct val="80000"/>
              </a:lnSpc>
              <a:buFontTx/>
              <a:buNone/>
            </a:pPr>
            <a:r>
              <a:rPr lang="en-US" altLang="en-US" sz="2800">
                <a:solidFill>
                  <a:srgbClr val="000099"/>
                </a:solidFill>
                <a:latin typeface="Verdana" panose="020B0604030504040204" pitchFamily="34" charset="0"/>
              </a:rPr>
              <a:t>G7 helps businesses make more profits and grow faster through performance-based consulting, coaching and training</a:t>
            </a:r>
            <a:br>
              <a:rPr lang="en-US" altLang="en-US" sz="2800" b="1">
                <a:solidFill>
                  <a:srgbClr val="000099"/>
                </a:solidFill>
              </a:rPr>
            </a:br>
            <a:endParaRPr lang="en-US" altLang="en-US" sz="2800" b="1">
              <a:solidFill>
                <a:srgbClr val="000099"/>
              </a:solidFill>
            </a:endParaRPr>
          </a:p>
          <a:p>
            <a:pPr algn="ctr" eaLnBrk="1" hangingPunct="1">
              <a:lnSpc>
                <a:spcPct val="80000"/>
              </a:lnSpc>
              <a:buFontTx/>
              <a:buNone/>
            </a:pPr>
            <a:r>
              <a:rPr lang="en-US" altLang="en-US" sz="2800">
                <a:solidFill>
                  <a:srgbClr val="000099"/>
                </a:solidFill>
              </a:rPr>
              <a:t>We start by working with clients to understand their business and their needs  </a:t>
            </a:r>
          </a:p>
          <a:p>
            <a:pPr algn="ctr" eaLnBrk="1" hangingPunct="1">
              <a:lnSpc>
                <a:spcPct val="80000"/>
              </a:lnSpc>
            </a:pPr>
            <a:endParaRPr lang="en-US" altLang="en-US" sz="2800">
              <a:solidFill>
                <a:srgbClr val="000099"/>
              </a:solidFill>
            </a:endParaRPr>
          </a:p>
          <a:p>
            <a:pPr algn="ctr" eaLnBrk="1" hangingPunct="1">
              <a:lnSpc>
                <a:spcPct val="80000"/>
              </a:lnSpc>
              <a:buFontTx/>
              <a:buNone/>
            </a:pPr>
            <a:r>
              <a:rPr lang="en-US" altLang="en-US" sz="2800">
                <a:solidFill>
                  <a:srgbClr val="000099"/>
                </a:solidFill>
              </a:rPr>
              <a:t>What is their strategy?</a:t>
            </a:r>
          </a:p>
          <a:p>
            <a:pPr algn="ctr" eaLnBrk="1" hangingPunct="1">
              <a:lnSpc>
                <a:spcPct val="80000"/>
              </a:lnSpc>
              <a:buFontTx/>
              <a:buNone/>
            </a:pPr>
            <a:r>
              <a:rPr lang="en-US" altLang="en-US" sz="2800">
                <a:solidFill>
                  <a:srgbClr val="000099"/>
                </a:solidFill>
              </a:rPr>
              <a:t>What are they trying to achieve?</a:t>
            </a:r>
          </a:p>
          <a:p>
            <a:pPr algn="ctr" eaLnBrk="1" hangingPunct="1">
              <a:lnSpc>
                <a:spcPct val="80000"/>
              </a:lnSpc>
              <a:buFontTx/>
              <a:buNone/>
            </a:pPr>
            <a:r>
              <a:rPr lang="en-US" altLang="en-US" sz="2800">
                <a:solidFill>
                  <a:srgbClr val="000099"/>
                </a:solidFill>
              </a:rPr>
              <a:t>How can we help them?</a:t>
            </a:r>
          </a:p>
        </p:txBody>
      </p:sp>
      <p:pic>
        <p:nvPicPr>
          <p:cNvPr id="16389" name="Picture 2" descr="G7 1">
            <a:extLst>
              <a:ext uri="{FF2B5EF4-FFF2-40B4-BE49-F238E27FC236}">
                <a16:creationId xmlns:a16="http://schemas.microsoft.com/office/drawing/2014/main" id="{10F66C8C-9EB7-4B7F-BE11-9BBEAD0EB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88913"/>
            <a:ext cx="136683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5">
            <a:extLst>
              <a:ext uri="{FF2B5EF4-FFF2-40B4-BE49-F238E27FC236}">
                <a16:creationId xmlns:a16="http://schemas.microsoft.com/office/drawing/2014/main" id="{BA7E1226-0899-4BA8-8816-1559878BF955}"/>
              </a:ext>
            </a:extLst>
          </p:cNvPr>
          <p:cNvSpPr>
            <a:spLocks noGrp="1" noChangeArrowheads="1"/>
          </p:cNvSpPr>
          <p:nvPr>
            <p:ph type="title"/>
          </p:nvPr>
        </p:nvSpPr>
        <p:spPr>
          <a:xfrm>
            <a:off x="468313" y="549275"/>
            <a:ext cx="8229600" cy="1143000"/>
          </a:xfrm>
        </p:spPr>
        <p:txBody>
          <a:bodyPr/>
          <a:lstStyle/>
          <a:p>
            <a:pPr eaLnBrk="1" hangingPunct="1"/>
            <a:r>
              <a:rPr lang="en-US" altLang="en-US" sz="4000" b="1"/>
              <a:t>STARTING POINT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id="{0852A040-F23E-4135-8503-8DD47998A76F}"/>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18435" name="Slide Number Placeholder 5">
            <a:extLst>
              <a:ext uri="{FF2B5EF4-FFF2-40B4-BE49-F238E27FC236}">
                <a16:creationId xmlns:a16="http://schemas.microsoft.com/office/drawing/2014/main" id="{84A9D151-444A-46A6-9793-4C6277F8B62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5CC98F-EC4C-444E-AC59-0C8D6A74ABED}" type="slidenum">
              <a:rPr lang="en-US" altLang="en-US"/>
              <a:pPr/>
              <a:t>8</a:t>
            </a:fld>
            <a:endParaRPr lang="en-US" altLang="en-US"/>
          </a:p>
        </p:txBody>
      </p:sp>
      <p:sp>
        <p:nvSpPr>
          <p:cNvPr id="18436" name="Rectangle 2">
            <a:extLst>
              <a:ext uri="{FF2B5EF4-FFF2-40B4-BE49-F238E27FC236}">
                <a16:creationId xmlns:a16="http://schemas.microsoft.com/office/drawing/2014/main" id="{4A6EDA54-359A-465F-B36E-A663E48C9C5B}"/>
              </a:ext>
            </a:extLst>
          </p:cNvPr>
          <p:cNvSpPr>
            <a:spLocks noChangeArrowheads="1"/>
          </p:cNvSpPr>
          <p:nvPr>
            <p:ph type="ctrTitle"/>
          </p:nvPr>
        </p:nvSpPr>
        <p:spPr>
          <a:xfrm>
            <a:off x="1511300" y="1016000"/>
            <a:ext cx="5148263" cy="1584325"/>
          </a:xfrm>
          <a:noFill/>
        </p:spPr>
        <p:txBody>
          <a:bodyPr lIns="92075" tIns="46038" rIns="92075" bIns="46038"/>
          <a:lstStyle/>
          <a:p>
            <a:pPr eaLnBrk="1" hangingPunct="1"/>
            <a:br>
              <a:rPr lang="en-US" altLang="en-US" sz="4400">
                <a:solidFill>
                  <a:srgbClr val="000066"/>
                </a:solidFill>
                <a:latin typeface="Verdana" panose="020B0604030504040204" pitchFamily="34" charset="0"/>
              </a:rPr>
            </a:br>
            <a:r>
              <a:rPr lang="en-US" altLang="en-US" sz="4000" b="1">
                <a:solidFill>
                  <a:schemeClr val="tx1"/>
                </a:solidFill>
                <a:latin typeface="Verdana" panose="020B0604030504040204" pitchFamily="34" charset="0"/>
              </a:rPr>
              <a:t>IS GROWTH IMPORTANT?</a:t>
            </a:r>
          </a:p>
        </p:txBody>
      </p:sp>
      <p:sp>
        <p:nvSpPr>
          <p:cNvPr id="18437" name="Text Box 3">
            <a:extLst>
              <a:ext uri="{FF2B5EF4-FFF2-40B4-BE49-F238E27FC236}">
                <a16:creationId xmlns:a16="http://schemas.microsoft.com/office/drawing/2014/main" id="{95F9D884-E6C9-44D8-9A77-C5EF523CEC12}"/>
              </a:ext>
            </a:extLst>
          </p:cNvPr>
          <p:cNvSpPr txBox="1">
            <a:spLocks noChangeArrowheads="1"/>
          </p:cNvSpPr>
          <p:nvPr/>
        </p:nvSpPr>
        <p:spPr bwMode="auto">
          <a:xfrm>
            <a:off x="1476375" y="2997200"/>
            <a:ext cx="6154738"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solidFill>
                  <a:srgbClr val="000000"/>
                </a:solidFill>
                <a:latin typeface="Verdana" panose="020B0604030504040204" pitchFamily="34" charset="0"/>
              </a:rPr>
              <a:t>If growth in sales, profits and market share is important to a client, then G7 is their best choice. </a:t>
            </a:r>
          </a:p>
          <a:p>
            <a:pPr algn="ctr" eaLnBrk="1" hangingPunct="1">
              <a:spcBef>
                <a:spcPct val="50000"/>
              </a:spcBef>
            </a:pPr>
            <a:endParaRPr lang="en-US" altLang="en-US" sz="2400">
              <a:solidFill>
                <a:srgbClr val="000000"/>
              </a:solidFill>
              <a:latin typeface="Verdana" panose="020B0604030504040204" pitchFamily="34" charset="0"/>
            </a:endParaRPr>
          </a:p>
          <a:p>
            <a:pPr algn="ctr" eaLnBrk="1" hangingPunct="1">
              <a:spcBef>
                <a:spcPct val="50000"/>
              </a:spcBef>
            </a:pPr>
            <a:r>
              <a:rPr lang="en-US" altLang="en-US" sz="2400">
                <a:solidFill>
                  <a:srgbClr val="000000"/>
                </a:solidFill>
                <a:latin typeface="Verdana" panose="020B0604030504040204" pitchFamily="34" charset="0"/>
              </a:rPr>
              <a:t>G7 has the ability to meet any client’s training needs of today and tomorrow</a:t>
            </a:r>
          </a:p>
        </p:txBody>
      </p:sp>
      <p:pic>
        <p:nvPicPr>
          <p:cNvPr id="18438" name="Picture 4" descr="sales 22">
            <a:extLst>
              <a:ext uri="{FF2B5EF4-FFF2-40B4-BE49-F238E27FC236}">
                <a16:creationId xmlns:a16="http://schemas.microsoft.com/office/drawing/2014/main" id="{C30C868F-EB9F-43BE-B3ED-BB7A24621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613" y="404813"/>
            <a:ext cx="2297112"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6" descr="G7 1">
            <a:extLst>
              <a:ext uri="{FF2B5EF4-FFF2-40B4-BE49-F238E27FC236}">
                <a16:creationId xmlns:a16="http://schemas.microsoft.com/office/drawing/2014/main" id="{F8F00CF4-2AA5-4CAE-B0BC-EF227A47A5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5">
            <a:extLst>
              <a:ext uri="{FF2B5EF4-FFF2-40B4-BE49-F238E27FC236}">
                <a16:creationId xmlns:a16="http://schemas.microsoft.com/office/drawing/2014/main" id="{C26DBC60-226F-4ABA-947C-D9C1CDFB8148}"/>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 Copyright (2007) G7 Communications</a:t>
            </a:r>
          </a:p>
        </p:txBody>
      </p:sp>
      <p:sp>
        <p:nvSpPr>
          <p:cNvPr id="20483" name="Slide Number Placeholder 6">
            <a:extLst>
              <a:ext uri="{FF2B5EF4-FFF2-40B4-BE49-F238E27FC236}">
                <a16:creationId xmlns:a16="http://schemas.microsoft.com/office/drawing/2014/main" id="{200B04E3-0828-401F-B28B-D5AE85B8CC7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5DEDDB-BBD7-4027-8622-D2F27DCEE0C7}" type="slidenum">
              <a:rPr lang="en-US" altLang="en-US"/>
              <a:pPr/>
              <a:t>9</a:t>
            </a:fld>
            <a:endParaRPr lang="en-US" altLang="en-US"/>
          </a:p>
        </p:txBody>
      </p:sp>
      <p:sp>
        <p:nvSpPr>
          <p:cNvPr id="20484" name="Rectangle 2">
            <a:extLst>
              <a:ext uri="{FF2B5EF4-FFF2-40B4-BE49-F238E27FC236}">
                <a16:creationId xmlns:a16="http://schemas.microsoft.com/office/drawing/2014/main" id="{D1B2EC5A-B6DD-4AAB-9960-79E2DC0A922D}"/>
              </a:ext>
            </a:extLst>
          </p:cNvPr>
          <p:cNvSpPr>
            <a:spLocks noChangeArrowheads="1"/>
          </p:cNvSpPr>
          <p:nvPr>
            <p:ph type="title"/>
          </p:nvPr>
        </p:nvSpPr>
        <p:spPr>
          <a:xfrm>
            <a:off x="1079500" y="657225"/>
            <a:ext cx="7772400" cy="1143000"/>
          </a:xfrm>
          <a:noFill/>
        </p:spPr>
        <p:txBody>
          <a:bodyPr lIns="92075" tIns="46038" rIns="92075" bIns="46038" anchor="b"/>
          <a:lstStyle/>
          <a:p>
            <a:pPr eaLnBrk="1" hangingPunct="1"/>
            <a:r>
              <a:rPr lang="en-US" altLang="en-US" sz="4000" b="1">
                <a:solidFill>
                  <a:srgbClr val="000000"/>
                </a:solidFill>
                <a:latin typeface="Verdana" panose="020B0604030504040204" pitchFamily="34" charset="0"/>
              </a:rPr>
              <a:t>     </a:t>
            </a:r>
            <a:r>
              <a:rPr lang="en-US" altLang="en-US" sz="4000" b="1">
                <a:solidFill>
                  <a:srgbClr val="000066"/>
                </a:solidFill>
                <a:latin typeface="Verdana" panose="020B0604030504040204" pitchFamily="34" charset="0"/>
              </a:rPr>
              <a:t>OPERATIONAL RESULTS</a:t>
            </a:r>
          </a:p>
        </p:txBody>
      </p:sp>
      <p:sp>
        <p:nvSpPr>
          <p:cNvPr id="20485" name="Text Box 42">
            <a:extLst>
              <a:ext uri="{FF2B5EF4-FFF2-40B4-BE49-F238E27FC236}">
                <a16:creationId xmlns:a16="http://schemas.microsoft.com/office/drawing/2014/main" id="{6EB2620D-B7EA-4560-9E25-7E72A99B9255}"/>
              </a:ext>
            </a:extLst>
          </p:cNvPr>
          <p:cNvSpPr txBox="1">
            <a:spLocks noChangeArrowheads="1"/>
          </p:cNvSpPr>
          <p:nvPr/>
        </p:nvSpPr>
        <p:spPr bwMode="auto">
          <a:xfrm>
            <a:off x="2376488" y="4184650"/>
            <a:ext cx="900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a:solidFill>
                  <a:srgbClr val="FF0000"/>
                </a:solidFill>
                <a:latin typeface="Verdana" panose="020B0604030504040204" pitchFamily="34" charset="0"/>
              </a:rPr>
              <a:t>GAP</a:t>
            </a:r>
          </a:p>
        </p:txBody>
      </p:sp>
      <p:sp>
        <p:nvSpPr>
          <p:cNvPr id="20486" name="Text Box 43">
            <a:extLst>
              <a:ext uri="{FF2B5EF4-FFF2-40B4-BE49-F238E27FC236}">
                <a16:creationId xmlns:a16="http://schemas.microsoft.com/office/drawing/2014/main" id="{2B639665-8DFC-412F-A7A1-A4D9FD61E8AA}"/>
              </a:ext>
            </a:extLst>
          </p:cNvPr>
          <p:cNvSpPr txBox="1">
            <a:spLocks noChangeArrowheads="1"/>
          </p:cNvSpPr>
          <p:nvPr/>
        </p:nvSpPr>
        <p:spPr bwMode="auto">
          <a:xfrm>
            <a:off x="6048375" y="2528888"/>
            <a:ext cx="26654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latin typeface="Verdana" panose="020B0604030504040204" pitchFamily="34" charset="0"/>
              </a:rPr>
              <a:t>This is where they want to be in the future</a:t>
            </a:r>
          </a:p>
        </p:txBody>
      </p:sp>
      <p:sp>
        <p:nvSpPr>
          <p:cNvPr id="20487" name="Text Box 44">
            <a:extLst>
              <a:ext uri="{FF2B5EF4-FFF2-40B4-BE49-F238E27FC236}">
                <a16:creationId xmlns:a16="http://schemas.microsoft.com/office/drawing/2014/main" id="{9C0ACC61-309D-4039-B430-A9B87CA1B6D6}"/>
              </a:ext>
            </a:extLst>
          </p:cNvPr>
          <p:cNvSpPr txBox="1">
            <a:spLocks noChangeArrowheads="1"/>
          </p:cNvSpPr>
          <p:nvPr/>
        </p:nvSpPr>
        <p:spPr bwMode="auto">
          <a:xfrm>
            <a:off x="6156325" y="4868863"/>
            <a:ext cx="25923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latin typeface="Verdana" panose="020B0604030504040204" pitchFamily="34" charset="0"/>
              </a:rPr>
              <a:t>This is where the business is now</a:t>
            </a:r>
          </a:p>
        </p:txBody>
      </p:sp>
      <p:sp>
        <p:nvSpPr>
          <p:cNvPr id="20488" name="AutoShape 45">
            <a:extLst>
              <a:ext uri="{FF2B5EF4-FFF2-40B4-BE49-F238E27FC236}">
                <a16:creationId xmlns:a16="http://schemas.microsoft.com/office/drawing/2014/main" id="{DC4DBFE4-2648-4E83-B9EB-C999AC68170C}"/>
              </a:ext>
            </a:extLst>
          </p:cNvPr>
          <p:cNvSpPr>
            <a:spLocks noChangeArrowheads="1"/>
          </p:cNvSpPr>
          <p:nvPr/>
        </p:nvSpPr>
        <p:spPr bwMode="auto">
          <a:xfrm>
            <a:off x="5076825" y="2816225"/>
            <a:ext cx="719138" cy="468313"/>
          </a:xfrm>
          <a:prstGeom prst="leftArrow">
            <a:avLst>
              <a:gd name="adj1" fmla="val 50000"/>
              <a:gd name="adj2" fmla="val 38390"/>
            </a:avLst>
          </a:prstGeom>
          <a:solidFill>
            <a:srgbClr val="00CC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20489" name="AutoShape 46">
            <a:extLst>
              <a:ext uri="{FF2B5EF4-FFF2-40B4-BE49-F238E27FC236}">
                <a16:creationId xmlns:a16="http://schemas.microsoft.com/office/drawing/2014/main" id="{65AA2C55-85B4-4D78-9CA5-71C3C2DAA2AA}"/>
              </a:ext>
            </a:extLst>
          </p:cNvPr>
          <p:cNvSpPr>
            <a:spLocks noChangeArrowheads="1"/>
          </p:cNvSpPr>
          <p:nvPr/>
        </p:nvSpPr>
        <p:spPr bwMode="auto">
          <a:xfrm>
            <a:off x="5148263" y="5229225"/>
            <a:ext cx="828675" cy="431800"/>
          </a:xfrm>
          <a:prstGeom prst="leftArrow">
            <a:avLst>
              <a:gd name="adj1" fmla="val 50000"/>
              <a:gd name="adj2" fmla="val 47978"/>
            </a:avLst>
          </a:prstGeom>
          <a:solidFill>
            <a:srgbClr val="00CC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pic>
        <p:nvPicPr>
          <p:cNvPr id="20490" name="Picture 48" descr="G7 1">
            <a:extLst>
              <a:ext uri="{FF2B5EF4-FFF2-40B4-BE49-F238E27FC236}">
                <a16:creationId xmlns:a16="http://schemas.microsoft.com/office/drawing/2014/main" id="{8ABF2330-7785-4331-92E1-734906D8D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439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1" name="Oval 49">
            <a:extLst>
              <a:ext uri="{FF2B5EF4-FFF2-40B4-BE49-F238E27FC236}">
                <a16:creationId xmlns:a16="http://schemas.microsoft.com/office/drawing/2014/main" id="{4BCBA21F-ECB0-46F6-8AF1-1433335171B8}"/>
              </a:ext>
            </a:extLst>
          </p:cNvPr>
          <p:cNvSpPr>
            <a:spLocks noChangeArrowheads="1"/>
          </p:cNvSpPr>
          <p:nvPr/>
        </p:nvSpPr>
        <p:spPr bwMode="auto">
          <a:xfrm>
            <a:off x="1008063" y="2060575"/>
            <a:ext cx="3744912" cy="183673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20492" name="Text Box 50">
            <a:extLst>
              <a:ext uri="{FF2B5EF4-FFF2-40B4-BE49-F238E27FC236}">
                <a16:creationId xmlns:a16="http://schemas.microsoft.com/office/drawing/2014/main" id="{2C942278-8707-4036-ACB0-4F4AD15CEE89}"/>
              </a:ext>
            </a:extLst>
          </p:cNvPr>
          <p:cNvSpPr txBox="1">
            <a:spLocks noChangeArrowheads="1"/>
          </p:cNvSpPr>
          <p:nvPr/>
        </p:nvSpPr>
        <p:spPr bwMode="auto">
          <a:xfrm>
            <a:off x="1692275" y="2565400"/>
            <a:ext cx="26273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solidFill>
                  <a:srgbClr val="000099"/>
                </a:solidFill>
                <a:latin typeface="Verdana" panose="020B0604030504040204" pitchFamily="34" charset="0"/>
              </a:rPr>
              <a:t>Future sales, profits, growth</a:t>
            </a:r>
          </a:p>
        </p:txBody>
      </p:sp>
      <p:sp>
        <p:nvSpPr>
          <p:cNvPr id="20493" name="Oval 51">
            <a:extLst>
              <a:ext uri="{FF2B5EF4-FFF2-40B4-BE49-F238E27FC236}">
                <a16:creationId xmlns:a16="http://schemas.microsoft.com/office/drawing/2014/main" id="{9CC59748-2171-40EA-B8F6-AF62B81E6EED}"/>
              </a:ext>
            </a:extLst>
          </p:cNvPr>
          <p:cNvSpPr>
            <a:spLocks noChangeArrowheads="1"/>
          </p:cNvSpPr>
          <p:nvPr/>
        </p:nvSpPr>
        <p:spPr bwMode="auto">
          <a:xfrm>
            <a:off x="1439863" y="4868863"/>
            <a:ext cx="2916237" cy="1474787"/>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20494" name="Text Box 52">
            <a:extLst>
              <a:ext uri="{FF2B5EF4-FFF2-40B4-BE49-F238E27FC236}">
                <a16:creationId xmlns:a16="http://schemas.microsoft.com/office/drawing/2014/main" id="{BBAD40B9-448C-43BA-99A2-4E6407B03AE9}"/>
              </a:ext>
            </a:extLst>
          </p:cNvPr>
          <p:cNvSpPr txBox="1">
            <a:spLocks noChangeArrowheads="1"/>
          </p:cNvSpPr>
          <p:nvPr/>
        </p:nvSpPr>
        <p:spPr bwMode="auto">
          <a:xfrm>
            <a:off x="1763713" y="5192713"/>
            <a:ext cx="22685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solidFill>
                  <a:srgbClr val="000099"/>
                </a:solidFill>
                <a:latin typeface="Verdana" panose="020B0604030504040204" pitchFamily="34" charset="0"/>
              </a:rPr>
              <a:t>Current sales &amp; profits</a:t>
            </a:r>
            <a:r>
              <a:rPr lang="en-US" altLang="en-US" sz="2400">
                <a:latin typeface="Verdana" panose="020B0604030504040204" pitchFamily="34" charset="0"/>
              </a:rPr>
              <a:t>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2406</TotalTime>
  <Words>2294</Words>
  <Application>Microsoft Office PowerPoint</Application>
  <PresentationFormat>On-screen Show (4:3)</PresentationFormat>
  <Paragraphs>601</Paragraphs>
  <Slides>40</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Times New Roman</vt:lpstr>
      <vt:lpstr>Verdana</vt:lpstr>
      <vt:lpstr>Staccato222 BT</vt:lpstr>
      <vt:lpstr>Tahoma</vt:lpstr>
      <vt:lpstr>Gulim</vt:lpstr>
      <vt:lpstr>宋体</vt:lpstr>
      <vt:lpstr>Georgia</vt:lpstr>
      <vt:lpstr>Rockwell</vt:lpstr>
      <vt:lpstr>Default Design</vt:lpstr>
      <vt:lpstr>   THE G7 CONCEPT OF BUSINESS ENGLISH   PRESENTED  IN FOUR PARTS</vt:lpstr>
      <vt:lpstr>THE G7 CONCEPT</vt:lpstr>
      <vt:lpstr> BUSINESS ENGLISH  PLUS  PERFORMANCE TRAINING PLUS                       COMMUNICATIONS SKILLS   ALL TOGETHER </vt:lpstr>
      <vt:lpstr>1. BUSINESS ENGLISH</vt:lpstr>
      <vt:lpstr>2. PERFORMANCE  TRAINING</vt:lpstr>
      <vt:lpstr>3. COMMUNICATION  SKILLS</vt:lpstr>
      <vt:lpstr>STARTING POINT</vt:lpstr>
      <vt:lpstr> IS GROWTH IMPORTANT?</vt:lpstr>
      <vt:lpstr>     OPERATIONAL RESULTS</vt:lpstr>
      <vt:lpstr>    STAFF PERFORMANCE</vt:lpstr>
      <vt:lpstr>         FULL PICTURE</vt:lpstr>
      <vt:lpstr>   </vt:lpstr>
      <vt:lpstr> How we determine  the best program  </vt:lpstr>
      <vt:lpstr>The G7 Advantage</vt:lpstr>
      <vt:lpstr>PowerPoint Presentation</vt:lpstr>
      <vt:lpstr>PowerPoint Presentation</vt:lpstr>
      <vt:lpstr>PowerPoint Presentation</vt:lpstr>
      <vt:lpstr>PowerPoint Presentation</vt:lpstr>
      <vt:lpstr>PowerPoint Presentation</vt:lpstr>
      <vt:lpstr>PowerPoint Presentation</vt:lpstr>
      <vt:lpstr>Regular Business English  </vt:lpstr>
      <vt:lpstr>    G7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G7 TYPICAL PROPOSAL</vt:lpstr>
      <vt:lpstr> G7 Training Program</vt:lpstr>
      <vt:lpstr> G7 Training Program</vt:lpstr>
      <vt:lpstr> G7 Training Program</vt:lpstr>
      <vt:lpstr> G7 Training Program</vt:lpstr>
      <vt:lpstr> G7 Training Program</vt:lpstr>
      <vt:lpstr> G7 Training Program</vt:lpstr>
      <vt:lpstr> G7 Training Program</vt:lpstr>
      <vt:lpstr> G7 Training Program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Ian Kirkwood</cp:lastModifiedBy>
  <cp:revision>557</cp:revision>
  <cp:lastPrinted>1601-01-01T00:00:00Z</cp:lastPrinted>
  <dcterms:created xsi:type="dcterms:W3CDTF">1601-01-01T00:00:00Z</dcterms:created>
  <dcterms:modified xsi:type="dcterms:W3CDTF">2018-11-28T10:53:36Z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ies>
</file>