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2" roundtripDataSignature="AMtx7mhE8kaYhXpx9LkFZUnz3QsbOm72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ustom Layout">
  <p:cSld name="1_Custom Layou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5" name="Picture 4" descr="Innomatics logo new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18243" y="6124433"/>
            <a:ext cx="2889256" cy="5305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0_Custom Layout">
  <p:cSld name="40_Custom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4_Custom Layout">
  <p:cSld name="124_Custom Layou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/>
          <p:nvPr/>
        </p:nvSpPr>
        <p:spPr>
          <a:xfrm>
            <a:off x="0" y="0"/>
            <a:ext cx="12192000" cy="655534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"/>
          <p:cNvGrpSpPr/>
          <p:nvPr/>
        </p:nvGrpSpPr>
        <p:grpSpPr>
          <a:xfrm rot="10800000">
            <a:off x="11858328" y="148422"/>
            <a:ext cx="332874" cy="590718"/>
            <a:chOff x="10026" y="148425"/>
            <a:chExt cx="332874" cy="590718"/>
          </a:xfrm>
        </p:grpSpPr>
        <p:sp>
          <p:nvSpPr>
            <p:cNvPr id="11" name="Google Shape;11;p7"/>
            <p:cNvSpPr/>
            <p:nvPr/>
          </p:nvSpPr>
          <p:spPr>
            <a:xfrm>
              <a:off x="10026" y="148428"/>
              <a:ext cx="203334" cy="59071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7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7"/>
          <p:cNvSpPr/>
          <p:nvPr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E6E6E6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7"/>
          <p:cNvSpPr txBox="1"/>
          <p:nvPr/>
        </p:nvSpPr>
        <p:spPr>
          <a:xfrm>
            <a:off x="11292841" y="6528300"/>
            <a:ext cx="7994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7"/>
          <p:cNvSpPr txBox="1"/>
          <p:nvPr/>
        </p:nvSpPr>
        <p:spPr>
          <a:xfrm>
            <a:off x="68580" y="6528300"/>
            <a:ext cx="245068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INNOMATICS RESEARCH LAB</a:t>
            </a:r>
            <a:endParaRPr/>
          </a:p>
        </p:txBody>
      </p:sp>
      <p:pic>
        <p:nvPicPr>
          <p:cNvPr id="9" name="Picture 8" descr="Innomatics logo new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22783" y="5958608"/>
            <a:ext cx="3524519" cy="606269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/>
          <p:nvPr/>
        </p:nvSpPr>
        <p:spPr>
          <a:xfrm>
            <a:off x="-4" y="0"/>
            <a:ext cx="1219200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3615597" y="4763698"/>
            <a:ext cx="49608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3200" b="1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Python  Web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Scraping and Data Analysis with Pandas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3700703" y="6423298"/>
            <a:ext cx="479060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INNOMATICS RESEARCH LABS</a:t>
            </a:r>
            <a:endParaRPr/>
          </a:p>
        </p:txBody>
      </p:sp>
      <p:pic>
        <p:nvPicPr>
          <p:cNvPr id="36" name="Google Shape;36;p1" descr="Image result for python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085" y="703112"/>
            <a:ext cx="3649824" cy="364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/>
          </a:p>
        </p:txBody>
      </p:sp>
      <p:grpSp>
        <p:nvGrpSpPr>
          <p:cNvPr id="43" name="Google Shape;43;p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44" name="Google Shape;44;p2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" name="Google Shape;48;p2"/>
          <p:cNvSpPr txBox="1"/>
          <p:nvPr/>
        </p:nvSpPr>
        <p:spPr>
          <a:xfrm>
            <a:off x="8642385" y="4628410"/>
            <a:ext cx="237171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KRISHNA KISHORE V</a:t>
            </a:r>
          </a:p>
        </p:txBody>
      </p:sp>
      <p:cxnSp>
        <p:nvCxnSpPr>
          <p:cNvPr id="49" name="Google Shape;49;p2"/>
          <p:cNvCxnSpPr>
            <a:cxnSpLocks/>
          </p:cNvCxnSpPr>
          <p:nvPr/>
        </p:nvCxnSpPr>
        <p:spPr>
          <a:xfrm>
            <a:off x="8791675" y="4952066"/>
            <a:ext cx="204731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" name="Google Shape;50;p2"/>
          <p:cNvSpPr txBox="1"/>
          <p:nvPr/>
        </p:nvSpPr>
        <p:spPr>
          <a:xfrm>
            <a:off x="1118375" y="1721460"/>
            <a:ext cx="7007290" cy="363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Background: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Master’s Degree in Computer Applications (MCA) from NIT Durgapur, West Bengal.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 want to learn Data Science: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upgrading the skill set and for getting a better job.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endParaRPr b="1" dirty="0"/>
          </a:p>
          <a:p>
            <a:pPr marL="285750" lvl="0" indent="-285750"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work experience: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6+ years of experience with various industries. (Samsung, Oracle, Bank Of America, and now w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orking as a Senior Java Developer in Informatica, Hyderabad)</a:t>
            </a:r>
          </a:p>
          <a:p>
            <a:pPr marL="285750" lvl="0" indent="-285750">
              <a:buClr>
                <a:schemeClr val="dk1"/>
              </a:buClr>
              <a:buSzPts val="1800"/>
              <a:buFont typeface="Noto Sans Symbols"/>
              <a:buChar char="✔"/>
            </a:pPr>
            <a:endParaRPr sz="18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285750" lvl="0" indent="-285750"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you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about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Innomatics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Research lab: 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Ups with the candidates about their learning, Quick actions on the negative feedbacks.</a:t>
            </a:r>
            <a:endParaRPr b="1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3" descr="Image result for python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088" y="1528353"/>
            <a:ext cx="3649824" cy="364982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"/>
          <p:cNvSpPr txBox="1"/>
          <p:nvPr/>
        </p:nvSpPr>
        <p:spPr>
          <a:xfrm>
            <a:off x="961229" y="1811629"/>
            <a:ext cx="3623472" cy="486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Agenda</a:t>
            </a:r>
            <a:endParaRPr dirty="0"/>
          </a:p>
        </p:txBody>
      </p:sp>
      <p:sp>
        <p:nvSpPr>
          <p:cNvPr id="59" name="Google Shape;59;p3"/>
          <p:cNvSpPr/>
          <p:nvPr/>
        </p:nvSpPr>
        <p:spPr>
          <a:xfrm>
            <a:off x="961229" y="2563242"/>
            <a:ext cx="8229663" cy="319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is Web Scraping, A</a:t>
            </a:r>
            <a:r>
              <a:rPr lang="en-US" sz="24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dvantages and Disadvantages</a:t>
            </a:r>
            <a:endParaRPr lang="en-US" sz="2400" dirty="0">
              <a:ea typeface="Lato"/>
            </a:endParaRPr>
          </a:p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Problem Domain:  Oyo Rooms International</a:t>
            </a:r>
          </a:p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Problem Statement: Find how Oyo is expanding its business and find the better Oyo rooms in a particular city.</a:t>
            </a:r>
            <a:endParaRPr sz="2400" dirty="0"/>
          </a:p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Scrape Data from OYO Rooms website internet using Python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/>
        </p:nvSpPr>
        <p:spPr>
          <a:xfrm>
            <a:off x="3715936" y="2819334"/>
            <a:ext cx="4601372" cy="634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THANK YOU!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000000"/>
      </a:accent5>
      <a:accent6>
        <a:srgbClr val="D83B01"/>
      </a:accent6>
      <a:hlink>
        <a:srgbClr val="D83B01"/>
      </a:hlink>
      <a:folHlink>
        <a:srgbClr val="D83B0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164</Words>
  <Application>Microsoft Office PowerPoint</Application>
  <PresentationFormat>Widescreen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Lato</vt:lpstr>
      <vt:lpstr>Lato Black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Vissa, Krishna</cp:lastModifiedBy>
  <cp:revision>26</cp:revision>
  <dcterms:created xsi:type="dcterms:W3CDTF">2019-05-25T12:09:40Z</dcterms:created>
  <dcterms:modified xsi:type="dcterms:W3CDTF">2019-12-10T07:02:09Z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