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00150"/>
            <a:ext cx="7086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57350"/>
            <a:ext cx="72009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8263"/>
            <a:ext cx="7315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14413"/>
            <a:ext cx="68199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38250"/>
            <a:ext cx="73533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00163"/>
            <a:ext cx="70770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023938"/>
            <a:ext cx="66103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76363"/>
            <a:ext cx="73914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66800"/>
            <a:ext cx="6896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00163"/>
            <a:ext cx="73818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76338"/>
            <a:ext cx="72294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9238"/>
            <a:ext cx="71628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076325"/>
            <a:ext cx="69151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90663"/>
            <a:ext cx="73818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23950"/>
            <a:ext cx="72866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24013"/>
            <a:ext cx="87630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66850"/>
            <a:ext cx="7086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62063"/>
            <a:ext cx="67818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66813"/>
            <a:ext cx="67913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66800"/>
            <a:ext cx="67437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038225"/>
            <a:ext cx="69246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1100"/>
            <a:ext cx="7172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90738"/>
            <a:ext cx="64579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33463"/>
            <a:ext cx="75533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00150"/>
            <a:ext cx="70770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95388"/>
            <a:ext cx="72390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38238"/>
            <a:ext cx="70199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2988"/>
            <a:ext cx="76200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33475"/>
            <a:ext cx="72771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633538"/>
            <a:ext cx="68008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85913"/>
            <a:ext cx="69151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090613"/>
            <a:ext cx="67532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14563"/>
            <a:ext cx="68675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990600"/>
            <a:ext cx="71056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33500"/>
            <a:ext cx="72961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47775"/>
            <a:ext cx="72771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47763"/>
            <a:ext cx="66675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157288"/>
            <a:ext cx="7305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24025"/>
            <a:ext cx="6953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1100"/>
            <a:ext cx="7162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52538"/>
            <a:ext cx="72009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7010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100138"/>
            <a:ext cx="69246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19188"/>
            <a:ext cx="71056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47775"/>
            <a:ext cx="71247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466850"/>
            <a:ext cx="71151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62063"/>
            <a:ext cx="69437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19188"/>
            <a:ext cx="70485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76375"/>
            <a:ext cx="7296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On-screen Show (4:3)</PresentationFormat>
  <Paragraphs>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VijayRaj Tumma</dc:creator>
  <cp:lastModifiedBy>Adminstrator</cp:lastModifiedBy>
  <cp:revision>4</cp:revision>
  <dcterms:created xsi:type="dcterms:W3CDTF">2006-08-16T00:00:00Z</dcterms:created>
  <dcterms:modified xsi:type="dcterms:W3CDTF">2019-04-18T04:14:37Z</dcterms:modified>
</cp:coreProperties>
</file>