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Al6eAyP-yo&amp;feature=youtu.be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152650"/>
            <a:ext cx="787717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78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328738"/>
            <a:ext cx="71151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976313"/>
            <a:ext cx="70389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133475"/>
            <a:ext cx="7115175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586038"/>
            <a:ext cx="67437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38238"/>
            <a:ext cx="64770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28700"/>
            <a:ext cx="7620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28738"/>
            <a:ext cx="72390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38263"/>
            <a:ext cx="73533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800225"/>
            <a:ext cx="73628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609725"/>
            <a:ext cx="759142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204913"/>
            <a:ext cx="74771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33538"/>
            <a:ext cx="71628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81100"/>
            <a:ext cx="73437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366838"/>
            <a:ext cx="709612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028700"/>
            <a:ext cx="66198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71563"/>
            <a:ext cx="7467600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43000"/>
            <a:ext cx="70580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195388"/>
            <a:ext cx="7086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314450"/>
            <a:ext cx="6753225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576388"/>
            <a:ext cx="72294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724025"/>
            <a:ext cx="69246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519238"/>
            <a:ext cx="718185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685925"/>
            <a:ext cx="722947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552575"/>
            <a:ext cx="69532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38238"/>
            <a:ext cx="72009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038225"/>
            <a:ext cx="671512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066800"/>
            <a:ext cx="732472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619250"/>
            <a:ext cx="68961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470025"/>
          </a:xfrm>
        </p:spPr>
        <p:txBody>
          <a:bodyPr/>
          <a:lstStyle/>
          <a:p>
            <a:r>
              <a:rPr lang="en-IN" dirty="0" smtClean="0"/>
              <a:t>ROC Curve Demo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895600"/>
            <a:ext cx="7010400" cy="3276600"/>
          </a:xfrm>
        </p:spPr>
        <p:txBody>
          <a:bodyPr/>
          <a:lstStyle/>
          <a:p>
            <a:r>
              <a:rPr lang="en-IN" dirty="0"/>
              <a:t>See -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www.youtube.com/watch?v=OAl6eAyP-yo&amp;feature=youtu.be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/>
              <a:t>http://www.navan.name/roc/</a:t>
            </a:r>
          </a:p>
        </p:txBody>
      </p:sp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147763"/>
            <a:ext cx="71913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100138"/>
            <a:ext cx="7048500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109663"/>
            <a:ext cx="712470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962150"/>
            <a:ext cx="705802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219200"/>
            <a:ext cx="70961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185863"/>
            <a:ext cx="71437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7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38238"/>
            <a:ext cx="71723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976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772400" cy="1470025"/>
          </a:xfrm>
        </p:spPr>
        <p:txBody>
          <a:bodyPr>
            <a:norm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170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504950"/>
            <a:ext cx="68865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1181100"/>
            <a:ext cx="713422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047750"/>
            <a:ext cx="737235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390650"/>
            <a:ext cx="71247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000125"/>
            <a:ext cx="77152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57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3478</TotalTime>
  <Words>14</Words>
  <Application>Microsoft Office PowerPoint</Application>
  <PresentationFormat>On-screen Show (4:3)</PresentationFormat>
  <Paragraphs>5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ROC Curve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VijayRaj Tumma</dc:creator>
  <cp:lastModifiedBy>Adminstrator</cp:lastModifiedBy>
  <cp:revision>6</cp:revision>
  <dcterms:created xsi:type="dcterms:W3CDTF">2006-08-16T00:00:00Z</dcterms:created>
  <dcterms:modified xsi:type="dcterms:W3CDTF">2019-01-04T12:29:48Z</dcterms:modified>
</cp:coreProperties>
</file>