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E8kaYhXpx9LkFZUnz3QsbOm72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" name="Picture 4" descr="Innomatics logo ne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8243" y="6124433"/>
            <a:ext cx="2889256" cy="5305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4_Custom Layout">
  <p:cSld name="124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0"/>
            <a:ext cx="12192000" cy="655534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1" name="Google Shape;11;p7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7"/>
          <p:cNvSpPr/>
          <p:nvPr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7"/>
          <p:cNvSpPr txBox="1"/>
          <p:nvPr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7"/>
          <p:cNvSpPr txBox="1"/>
          <p:nvPr/>
        </p:nvSpPr>
        <p:spPr>
          <a:xfrm>
            <a:off x="68580" y="6528300"/>
            <a:ext cx="24506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INNOMATICS RESEARCH LAB</a:t>
            </a:r>
            <a:endParaRPr/>
          </a:p>
        </p:txBody>
      </p:sp>
      <p:pic>
        <p:nvPicPr>
          <p:cNvPr id="9" name="Picture 8" descr="Innomatics logo new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422783" y="5958608"/>
            <a:ext cx="3524519" cy="60626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-4" y="0"/>
            <a:ext cx="1219200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615586" y="4712831"/>
            <a:ext cx="4960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Python for Data Analysis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3700703" y="6423298"/>
            <a:ext cx="479060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INNOMATICS RESEARCH LABS</a:t>
            </a:r>
            <a:endParaRPr/>
          </a:p>
        </p:txBody>
      </p:sp>
      <p:pic>
        <p:nvPicPr>
          <p:cNvPr id="36" name="Google Shape;36;p1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5" y="703112"/>
            <a:ext cx="3649824" cy="36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44" name="Google Shape;44;p2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8542644" y="985782"/>
            <a:ext cx="2869780" cy="2869780"/>
          </a:xfrm>
          <a:prstGeom prst="ellipse">
            <a:avLst/>
          </a:prstGeom>
          <a:solidFill>
            <a:schemeClr val="lt1"/>
          </a:solidFill>
          <a:ln w="1270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 descr="Team photo"/>
          <p:cNvSpPr/>
          <p:nvPr/>
        </p:nvSpPr>
        <p:spPr>
          <a:xfrm>
            <a:off x="8791675" y="1234813"/>
            <a:ext cx="2371718" cy="2371718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9292937" y="4677747"/>
            <a:ext cx="10516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YOUR NAME</a:t>
            </a:r>
            <a:endParaRPr dirty="0"/>
          </a:p>
        </p:txBody>
      </p:sp>
      <p:cxnSp>
        <p:nvCxnSpPr>
          <p:cNvPr id="49" name="Google Shape;49;p2"/>
          <p:cNvCxnSpPr/>
          <p:nvPr/>
        </p:nvCxnSpPr>
        <p:spPr>
          <a:xfrm>
            <a:off x="9018287" y="4952066"/>
            <a:ext cx="161991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2"/>
          <p:cNvSpPr txBox="1"/>
          <p:nvPr/>
        </p:nvSpPr>
        <p:spPr>
          <a:xfrm>
            <a:off x="1118375" y="1721460"/>
            <a:ext cx="700729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? (B-tech or M-tech)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like you about Innomatics Research lab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8" y="1528353"/>
            <a:ext cx="3649824" cy="364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961229" y="1811629"/>
            <a:ext cx="3623472" cy="48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Agenda</a:t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961229" y="2563242"/>
            <a:ext cx="3961291" cy="161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History of Python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Python and its Applications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Python is useful Data Science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Science Life Cycle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Problem</a:t>
            </a:r>
            <a:endParaRPr/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Scrape Data from internet using Python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 descr="Image result for python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088" y="1528353"/>
            <a:ext cx="3649824" cy="36498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961229" y="1811629"/>
            <a:ext cx="3623472" cy="88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HISTORY OF PYTHON</a:t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961229" y="2563242"/>
            <a:ext cx="3961291" cy="291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Python </a:t>
            </a: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developed by Guido van Rossum in late 1980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some thing about python like 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it is called general purpose language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Libraries in python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 where python is used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python is used in Data Science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-US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more like above</a:t>
            </a:r>
            <a:endParaRPr/>
          </a:p>
          <a:p>
            <a:pPr marL="285750" marR="0" lvl="0" indent="-196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/>
        </p:nvSpPr>
        <p:spPr>
          <a:xfrm>
            <a:off x="3715936" y="2819334"/>
            <a:ext cx="4601372" cy="63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THANK YOU!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116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Lato</vt:lpstr>
      <vt:lpstr>Lato Black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Add Slides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Vissa, Krishna</cp:lastModifiedBy>
  <cp:revision>3</cp:revision>
  <dcterms:created xsi:type="dcterms:W3CDTF">2019-05-25T12:09:40Z</dcterms:created>
  <dcterms:modified xsi:type="dcterms:W3CDTF">2019-12-02T13:09:00Z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