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21ab6bc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21ab6bc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1ab6bc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1ab6bc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1ab6bcb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1ab6bcb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21ab6bc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21ab6bc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1860038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/>
        </p:nvSpPr>
        <p:spPr>
          <a:xfrm>
            <a:off x="167226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>
            <a:spLocks noGrp="1"/>
          </p:cNvSpPr>
          <p:nvPr>
            <p:ph type="pic" idx="3"/>
          </p:nvPr>
        </p:nvSpPr>
        <p:spPr>
          <a:xfrm>
            <a:off x="4004525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3"/>
          <p:cNvSpPr txBox="1"/>
          <p:nvPr/>
        </p:nvSpPr>
        <p:spPr>
          <a:xfrm>
            <a:off x="3841938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>
            <a:spLocks noGrp="1"/>
          </p:cNvSpPr>
          <p:nvPr>
            <p:ph type="pic" idx="4"/>
          </p:nvPr>
        </p:nvSpPr>
        <p:spPr>
          <a:xfrm>
            <a:off x="6149013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598641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036875" y="759250"/>
            <a:ext cx="7070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3400"/>
              <a:buFont typeface="Roboto"/>
              <a:buNone/>
              <a:defRPr sz="34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_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 1">
  <p:cSld name="TITLE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379"/>
            <a:ext cx="9144000" cy="51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/>
              <a:t>1st Slide - Team Intro</a:t>
            </a:r>
            <a:endParaRPr sz="3700"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Title: </a:t>
            </a:r>
            <a:r>
              <a:rPr lang="en-US" sz="1200" dirty="0">
                <a:solidFill>
                  <a:srgbClr val="000000"/>
                </a:solidFill>
              </a:rPr>
              <a:t>AI-Powered Inventory Management and Freshness Detection for Retail and Supply Chain Optimization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Team Name: Krishanmohank974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Team Members: Krishna Mohan ( Developer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College/University:Jecrc University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Date: 18/10/2024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2nd slide: Executive Summary:</a:t>
            </a:r>
            <a:endParaRPr sz="3700"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    Technical Approach:</a:t>
            </a:r>
            <a:endParaRPr sz="3700" dirty="0"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Teams to submit a solution proposal ppt that includes details on the technology used, hardware specifications, items used to train the model, and code, accompanied by a video simulation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4A239-2AAA-09D6-85EF-4A23DADD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700"/>
            <a:ext cx="9144000" cy="4565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E22D-F969-D533-ACB1-37ED1A9F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D2D65-5173-1C91-93BB-0CC3EF7AD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3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(16:9)</PresentationFormat>
  <Paragraphs>13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Simple Light</vt:lpstr>
      <vt:lpstr>PowerPoint Presentation</vt:lpstr>
      <vt:lpstr>1st Slide - Team Intro</vt:lpstr>
      <vt:lpstr>2nd slide: Executive Summary:</vt:lpstr>
      <vt:lpstr>    Technical Approach: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Krishna Mohan</cp:lastModifiedBy>
  <cp:revision>1</cp:revision>
  <dcterms:modified xsi:type="dcterms:W3CDTF">2024-10-17T13:30:20Z</dcterms:modified>
</cp:coreProperties>
</file>